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7" r:id="rId2"/>
    <p:sldId id="306" r:id="rId3"/>
    <p:sldId id="282" r:id="rId4"/>
    <p:sldId id="283" r:id="rId5"/>
    <p:sldId id="315" r:id="rId6"/>
    <p:sldId id="285" r:id="rId7"/>
    <p:sldId id="314" r:id="rId8"/>
    <p:sldId id="288" r:id="rId9"/>
    <p:sldId id="290" r:id="rId10"/>
    <p:sldId id="309" r:id="rId11"/>
    <p:sldId id="310" r:id="rId12"/>
    <p:sldId id="292" r:id="rId13"/>
    <p:sldId id="303" r:id="rId14"/>
    <p:sldId id="312" r:id="rId15"/>
    <p:sldId id="311" r:id="rId16"/>
    <p:sldId id="296" r:id="rId17"/>
    <p:sldId id="298" r:id="rId18"/>
    <p:sldId id="299" r:id="rId19"/>
    <p:sldId id="300" r:id="rId20"/>
    <p:sldId id="301" r:id="rId21"/>
  </p:sldIdLst>
  <p:sldSz cx="12192000" cy="6858000"/>
  <p:notesSz cx="6858000" cy="9144000"/>
  <p:embeddedFontLst>
    <p:embeddedFont>
      <p:font typeface="Roboto Black" panose="020B0604020202020204" charset="0"/>
      <p:bold r:id="rId24"/>
      <p:boldItalic r:id="rId25"/>
    </p:embeddedFont>
    <p:embeddedFont>
      <p:font typeface="Montserrat Light" panose="00000400000000000000" pitchFamily="2" charset="-52"/>
      <p:regular r:id="rId26"/>
      <p:italic r:id="rId27"/>
    </p:embeddedFont>
    <p:embeddedFont>
      <p:font typeface="Roboto Light" panose="020B0604020202020204" charset="0"/>
      <p:regular r:id="rId28"/>
      <p:italic r:id="rId29"/>
    </p:embeddedFont>
    <p:embeddedFont>
      <p:font typeface="Montserrat" panose="00000500000000000000" pitchFamily="2" charset="-52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Inter" panose="02000503000000020004" pitchFamily="2" charset="0"/>
      <p:regular r:id="rId38"/>
      <p:bold r:id="rId39"/>
      <p:italic r:id="rId40"/>
      <p:boldItalic r:id="rId41"/>
    </p:embeddedFont>
    <p:embeddedFont>
      <p:font typeface="Roboto Thin" panose="020B0604020202020204" charset="0"/>
      <p:regular r:id="rId42"/>
      <p:italic r:id="rId43"/>
    </p:embeddedFont>
    <p:embeddedFont>
      <p:font typeface="Roboto" panose="020B0604020202020204" charset="0"/>
      <p:regular r:id="rId44"/>
      <p:bold r:id="rId45"/>
      <p:italic r:id="rId46"/>
      <p:boldItalic r:id="rId4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43" userDrawn="1">
          <p15:clr>
            <a:srgbClr val="A4A3A4"/>
          </p15:clr>
        </p15:guide>
        <p15:guide id="2" orient="horz" pos="142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orient="horz" pos="3521" userDrawn="1">
          <p15:clr>
            <a:srgbClr val="A4A3A4"/>
          </p15:clr>
        </p15:guide>
        <p15:guide id="5" pos="51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40F"/>
    <a:srgbClr val="F3F3F3"/>
    <a:srgbClr val="2A2A2A"/>
    <a:srgbClr val="F0F0F0"/>
    <a:srgbClr val="EEEEEE"/>
    <a:srgbClr val="AF040F"/>
    <a:srgbClr val="AE040F"/>
    <a:srgbClr val="FFFFFF"/>
    <a:srgbClr val="BEBEBE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3" autoAdjust="0"/>
    <p:restoredTop sz="95282" autoAdjust="0"/>
  </p:normalViewPr>
  <p:slideViewPr>
    <p:cSldViewPr snapToGrid="0" showGuides="1">
      <p:cViewPr varScale="1">
        <p:scale>
          <a:sx n="111" d="100"/>
          <a:sy n="111" d="100"/>
        </p:scale>
        <p:origin x="534" y="120"/>
      </p:cViewPr>
      <p:guideLst>
        <p:guide pos="143"/>
        <p:guide orient="horz" pos="142"/>
        <p:guide pos="325"/>
        <p:guide orient="horz" pos="3521"/>
        <p:guide pos="51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25400" cap="rnd">
              <a:solidFill>
                <a:schemeClr val="bg1"/>
              </a:solidFill>
              <a:round/>
            </a:ln>
          </c:spPr>
          <c:dPt>
            <c:idx val="0"/>
            <c:bubble3D val="0"/>
            <c:spPr>
              <a:solidFill>
                <a:srgbClr val="2A2A2A"/>
              </a:solidFill>
              <a:ln w="25400" cap="rnd">
                <a:solidFill>
                  <a:schemeClr val="bg1"/>
                </a:solidFill>
                <a:round/>
              </a:ln>
              <a:effectLst/>
            </c:spPr>
          </c:dPt>
          <c:dPt>
            <c:idx val="1"/>
            <c:bubble3D val="0"/>
            <c:explosion val="13"/>
            <c:spPr>
              <a:solidFill>
                <a:srgbClr val="AE040F"/>
              </a:solidFill>
              <a:ln w="25400" cap="rnd">
                <a:solidFill>
                  <a:schemeClr val="bg1"/>
                </a:solidFill>
                <a:round/>
              </a:ln>
              <a:effectLst/>
            </c:spPr>
          </c:dPt>
          <c:dPt>
            <c:idx val="2"/>
            <c:bubble3D val="0"/>
            <c:spPr>
              <a:solidFill>
                <a:schemeClr val="tx1">
                  <a:lumMod val="40000"/>
                  <a:lumOff val="60000"/>
                </a:schemeClr>
              </a:solidFill>
              <a:ln w="25400" cap="rnd">
                <a:solidFill>
                  <a:schemeClr val="bg1"/>
                </a:solidFill>
                <a:round/>
              </a:ln>
              <a:effectLst/>
            </c:spPr>
          </c:dPt>
          <c:dPt>
            <c:idx val="3"/>
            <c:bubble3D val="0"/>
            <c:explosion val="10"/>
            <c:spPr>
              <a:solidFill>
                <a:srgbClr val="A6A6A6"/>
              </a:solidFill>
              <a:ln w="25400" cap="rnd">
                <a:solidFill>
                  <a:srgbClr val="A6A6A6"/>
                </a:solidFill>
                <a:round/>
              </a:ln>
              <a:effectLst/>
            </c:spPr>
          </c:dPt>
          <c:dLbls>
            <c:dLbl>
              <c:idx val="0"/>
              <c:layout>
                <c:manualLayout>
                  <c:x val="-0.24064185616988057"/>
                  <c:y val="-9.0857221441018862E-2"/>
                </c:manualLayout>
              </c:layout>
              <c:tx>
                <c:rich>
                  <a:bodyPr/>
                  <a:lstStyle/>
                  <a:p>
                    <a:fld id="{416F1DBC-892F-4DCE-B259-5576CA039700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5386159712602679"/>
                  <c:y val="-8.46066120752502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>
                            <a:lumMod val="75000"/>
                          </a:schemeClr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+mn-cs"/>
                      </a:defRPr>
                    </a:pPr>
                    <a:fld id="{BFD537B7-F061-490D-A2AA-72029CC2C4DF}" type="PERCENTAGE">
                      <a:rPr lang="en-US">
                        <a:solidFill>
                          <a:schemeClr val="bg1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</a:rPr>
                      <a:pPr>
                        <a:defRPr sz="2400">
                          <a:solidFill>
                            <a:schemeClr val="tx1">
                              <a:lumMod val="75000"/>
                            </a:schemeClr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2309508796957887"/>
                  <c:y val="0.129617421845858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4345642825900412E-2"/>
                  <c:y val="0.14070153794030529"/>
                </c:manualLayout>
              </c:layout>
              <c:tx>
                <c:rich>
                  <a:bodyPr/>
                  <a:lstStyle/>
                  <a:p>
                    <a:fld id="{9069A391-9D89-4F46-B70E-D16012CCE0F4}" type="PERCENTAGE">
                      <a:rPr lang="en-US">
                        <a:solidFill>
                          <a:srgbClr val="2A2A2A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244698332631392E-2"/>
          <c:y val="0.92597232670801"/>
          <c:w val="0.91030584248491242"/>
          <c:h val="7.02471040728088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3"/>
          <c:dPt>
            <c:idx val="0"/>
            <c:bubble3D val="0"/>
            <c:spPr>
              <a:solidFill>
                <a:srgbClr val="2A2A2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tx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AE040F"/>
              </a:solidFill>
              <a:ln w="19050">
                <a:noFill/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2.7</c:v>
                </c:pt>
                <c:pt idx="2">
                  <c:v>2.2000000000000002</c:v>
                </c:pt>
                <c:pt idx="3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BCBCB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Inter" panose="02000503000000020004" pitchFamily="50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Inter" panose="02000503000000020004" pitchFamily="50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83310568"/>
        <c:axId val="183312136"/>
      </c:barChart>
      <c:catAx>
        <c:axId val="183310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Inter" panose="02000503000000020004" pitchFamily="50" charset="0"/>
              </a:defRPr>
            </a:pPr>
            <a:endParaRPr lang="ru-RU"/>
          </a:p>
        </c:txPr>
        <c:crossAx val="183312136"/>
        <c:crosses val="autoZero"/>
        <c:auto val="1"/>
        <c:lblAlgn val="ctr"/>
        <c:lblOffset val="100"/>
        <c:noMultiLvlLbl val="0"/>
      </c:catAx>
      <c:valAx>
        <c:axId val="18331213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Inter" panose="02000503000000020004" pitchFamily="50" charset="0"/>
              </a:defRPr>
            </a:pPr>
            <a:endParaRPr lang="ru-RU"/>
          </a:p>
        </c:txPr>
        <c:crossAx val="18331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2A2A2A"/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E040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E040F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AE040F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AE040F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AE040F"/>
              </a:solidFill>
              <a:ln>
                <a:noFill/>
              </a:ln>
              <a:effectLst/>
            </c:spPr>
          </c:dPt>
          <c:dLbls>
            <c:dLbl>
              <c:idx val="3"/>
              <c:layout>
                <c:manualLayout>
                  <c:x val="-6.8145062773944049E-3"/>
                  <c:y val="-2.5453391033030885E-3"/>
                </c:manualLayout>
              </c:layout>
              <c:tx>
                <c:rich>
                  <a:bodyPr/>
                  <a:lstStyle/>
                  <a:p>
                    <a:fld id="{6A07E8B7-1D04-4128-B625-1E2BC606FCA2}" type="VALUE">
                      <a:rPr lang="en-US" sz="2000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Inter" panose="02000503000000020004" pitchFamily="50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BEBEB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EBEBE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BEBEBE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BEBEBE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2A2A2A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2A2A2A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Inter" panose="02000503000000020004" pitchFamily="50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5"/>
        <c:axId val="180485488"/>
        <c:axId val="180488624"/>
      </c:barChart>
      <c:catAx>
        <c:axId val="18048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Inter" panose="02000503000000020004" pitchFamily="50" charset="0"/>
              </a:defRPr>
            </a:pPr>
            <a:endParaRPr lang="ru-RU"/>
          </a:p>
        </c:txPr>
        <c:crossAx val="180488624"/>
        <c:crosses val="autoZero"/>
        <c:auto val="1"/>
        <c:lblAlgn val="ctr"/>
        <c:lblOffset val="100"/>
        <c:noMultiLvlLbl val="0"/>
      </c:catAx>
      <c:valAx>
        <c:axId val="18048862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048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15052619314665"/>
          <c:y val="3.5604342210024224E-2"/>
          <c:w val="0.84733660779835507"/>
          <c:h val="0.87669128984227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E040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E040F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EFEFEF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BEBEBE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2A2A2A"/>
              </a:solidFill>
              <a:ln>
                <a:noFill/>
              </a:ln>
              <a:effectLst/>
            </c:spPr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fld id="{195F9F28-AF1F-4842-A5D3-8C5D99988A8C}" type="VALUE">
                      <a:rPr lang="en-US">
                        <a:solidFill>
                          <a:srgbClr val="2A2A2A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1"/>
        <c:overlap val="-27"/>
        <c:axId val="180486664"/>
        <c:axId val="180490976"/>
      </c:barChart>
      <c:catAx>
        <c:axId val="18048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pPr>
            <a:endParaRPr lang="ru-RU"/>
          </a:p>
        </c:txPr>
        <c:crossAx val="180490976"/>
        <c:crosses val="autoZero"/>
        <c:auto val="1"/>
        <c:lblAlgn val="ctr"/>
        <c:lblOffset val="100"/>
        <c:noMultiLvlLbl val="0"/>
      </c:catAx>
      <c:valAx>
        <c:axId val="18049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pPr>
            <a:endParaRPr lang="ru-RU"/>
          </a:p>
        </c:txPr>
        <c:crossAx val="180486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0.8007</cdr:x>
      <cdr:y>0.07709</cdr:y>
    </cdr:from>
    <cdr:to>
      <cdr:x>0.87963</cdr:x>
      <cdr:y>0.19513</cdr:y>
    </cdr:to>
    <cdr:cxnSp macro="">
      <cdr:nvCxnSpPr>
        <cdr:cNvPr id="12" name="Соединительная линия уступом 11"/>
        <cdr:cNvCxnSpPr/>
      </cdr:nvCxnSpPr>
      <cdr:spPr>
        <a:xfrm xmlns:a="http://schemas.openxmlformats.org/drawingml/2006/main" rot="10800000" flipV="1">
          <a:off x="4382016" y="305664"/>
          <a:ext cx="432000" cy="468000"/>
        </a:xfrm>
        <a:prstGeom xmlns:a="http://schemas.openxmlformats.org/drawingml/2006/main" prst="bentConnector3">
          <a:avLst>
            <a:gd name="adj1" fmla="val -2155"/>
          </a:avLst>
        </a:prstGeom>
        <a:ln xmlns:a="http://schemas.openxmlformats.org/drawingml/2006/main" w="19050">
          <a:solidFill>
            <a:srgbClr val="2A2A2A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23BFB-8034-47CD-A7B9-A2D32B2CA839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FB419-81C6-4DEB-B470-A2C136437D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601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D3251-060B-45A8-8A33-E1117B7123A5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E71EE-3358-4848-96A7-6F8656A41B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900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E71EE-3358-4848-96A7-6F8656A41BB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20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E71EE-3358-4848-96A7-6F8656A41BB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84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1" r="2250" b="34529"/>
          <a:stretch/>
        </p:blipFill>
        <p:spPr>
          <a:xfrm rot="4500000" flipH="1">
            <a:off x="-804089" y="358764"/>
            <a:ext cx="3316010" cy="2308626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61" t="14751" r="4370" b="1"/>
          <a:stretch/>
        </p:blipFill>
        <p:spPr>
          <a:xfrm rot="6300000" flipH="1">
            <a:off x="6454889" y="783657"/>
            <a:ext cx="6873541" cy="7451442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80253" y="5818458"/>
            <a:ext cx="4844404" cy="720346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 baseline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ФИО докладчика, должность,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наименование учреждения </a:t>
            </a:r>
          </a:p>
        </p:txBody>
      </p:sp>
      <p:pic>
        <p:nvPicPr>
          <p:cNvPr id="40" name="Рисунок 3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474105" y="-1257010"/>
            <a:ext cx="2402032" cy="573074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 userDrawn="1"/>
        </p:nvSpPr>
        <p:spPr>
          <a:xfrm>
            <a:off x="334962" y="3021226"/>
            <a:ext cx="10951737" cy="2037355"/>
          </a:xfrm>
          <a:prstGeom prst="roundRect">
            <a:avLst>
              <a:gd name="adj" fmla="val 13833"/>
            </a:avLst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0" name="Группа 19"/>
          <p:cNvGrpSpPr/>
          <p:nvPr userDrawn="1"/>
        </p:nvGrpSpPr>
        <p:grpSpPr>
          <a:xfrm>
            <a:off x="334963" y="3002176"/>
            <a:ext cx="3992092" cy="2091408"/>
            <a:chOff x="2160688" y="3047062"/>
            <a:chExt cx="3992092" cy="2091408"/>
          </a:xfrm>
        </p:grpSpPr>
        <p:grpSp>
          <p:nvGrpSpPr>
            <p:cNvPr id="21" name="Группа 20"/>
            <p:cNvGrpSpPr/>
            <p:nvPr userDrawn="1"/>
          </p:nvGrpSpPr>
          <p:grpSpPr>
            <a:xfrm>
              <a:off x="2160688" y="3068178"/>
              <a:ext cx="3969233" cy="2035289"/>
              <a:chOff x="2160688" y="2838091"/>
              <a:chExt cx="3969233" cy="2035289"/>
            </a:xfrm>
          </p:grpSpPr>
          <p:cxnSp>
            <p:nvCxnSpPr>
              <p:cNvPr id="24" name="Прямая соединительная линия 23"/>
              <p:cNvCxnSpPr/>
              <p:nvPr userDrawn="1"/>
            </p:nvCxnSpPr>
            <p:spPr>
              <a:xfrm flipH="1">
                <a:off x="2463695" y="2838091"/>
                <a:ext cx="3666226" cy="0"/>
              </a:xfrm>
              <a:prstGeom prst="line">
                <a:avLst/>
              </a:prstGeom>
              <a:ln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Левая круглая скобка 24"/>
              <p:cNvSpPr/>
              <p:nvPr userDrawn="1"/>
            </p:nvSpPr>
            <p:spPr>
              <a:xfrm>
                <a:off x="2160688" y="2838091"/>
                <a:ext cx="310704" cy="2035289"/>
              </a:xfrm>
              <a:prstGeom prst="leftBracket">
                <a:avLst>
                  <a:gd name="adj" fmla="val 83106"/>
                </a:avLst>
              </a:prstGeom>
              <a:ln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6" name="Прямая соединительная линия 25"/>
              <p:cNvCxnSpPr/>
              <p:nvPr userDrawn="1"/>
            </p:nvCxnSpPr>
            <p:spPr>
              <a:xfrm flipH="1">
                <a:off x="2463695" y="4873380"/>
                <a:ext cx="851547" cy="0"/>
              </a:xfrm>
              <a:prstGeom prst="line">
                <a:avLst/>
              </a:prstGeom>
              <a:ln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Блок-схема: узел 21"/>
            <p:cNvSpPr/>
            <p:nvPr userDrawn="1"/>
          </p:nvSpPr>
          <p:spPr>
            <a:xfrm flipV="1">
              <a:off x="6107061" y="3047062"/>
              <a:ext cx="45719" cy="45719"/>
            </a:xfrm>
            <a:prstGeom prst="flowChartConnector">
              <a:avLst/>
            </a:prstGeom>
            <a:solidFill>
              <a:srgbClr val="AE040F"/>
            </a:solidFill>
            <a:ln>
              <a:solidFill>
                <a:srgbClr val="AE04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Блок-схема: узел 22"/>
            <p:cNvSpPr/>
            <p:nvPr userDrawn="1"/>
          </p:nvSpPr>
          <p:spPr>
            <a:xfrm flipV="1">
              <a:off x="3317317" y="5092751"/>
              <a:ext cx="45719" cy="45719"/>
            </a:xfrm>
            <a:prstGeom prst="flowChartConnector">
              <a:avLst/>
            </a:prstGeom>
            <a:solidFill>
              <a:srgbClr val="AE040F"/>
            </a:solidFill>
            <a:ln>
              <a:solidFill>
                <a:srgbClr val="AE04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90315" y="3114329"/>
            <a:ext cx="10796384" cy="187873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400" baseline="0">
                <a:solidFill>
                  <a:srgbClr val="AE040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 smtClean="0"/>
              <a:t>НАЗВАНИЕ РАЗРАБОТКИ НАЗВАНИЕ РАЗРАБОТКИ НАЗВАНИЕ РАЗРАБОТКИ НАЗВАНИЕ РАЗРАБОТКИ НАЗВАНИЕ РАЗРАБОТКИ НАЗВАНИЕ РАЗРАБОТКИ НАЗВАНИЕ РАЗРАБОТКИ НАЗВАНИЕ РАЗРАБОТКИ НАЗВАНИЕ РАЗРАБОТКИ НАЗВАНИЕ РАЗРАБОТКИ НАЗВАНИЕ РАЗРАБОТКИ НАЗВАНИЕ РАЗРАБОТКИ</a:t>
            </a:r>
            <a:endParaRPr lang="ru-RU" dirty="0"/>
          </a:p>
        </p:txBody>
      </p:sp>
      <p:sp>
        <p:nvSpPr>
          <p:cNvPr id="17" name="Подзаголовок 2"/>
          <p:cNvSpPr txBox="1">
            <a:spLocks/>
          </p:cNvSpPr>
          <p:nvPr userDrawn="1"/>
        </p:nvSpPr>
        <p:spPr>
          <a:xfrm>
            <a:off x="1489517" y="621655"/>
            <a:ext cx="5249025" cy="887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ЯРМАРКА ПРОДУКТОВЫХ РАЗРАБОТОК </a:t>
            </a:r>
            <a:r>
              <a:rPr lang="en-US" sz="18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/>
            </a:r>
            <a:br>
              <a:rPr lang="en-US" sz="18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</a:br>
            <a:r>
              <a:rPr lang="ru-RU" sz="18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В СФЕРЕ МЕДИЦИНЫ</a:t>
            </a:r>
            <a:r>
              <a:rPr lang="ru-RU" sz="18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 </a:t>
            </a:r>
            <a:r>
              <a:rPr lang="en-US" sz="18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/>
            </a:r>
            <a:br>
              <a:rPr lang="en-US" sz="18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</a:br>
            <a:r>
              <a:rPr lang="ru-RU" sz="18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И ЗДРАВООХРАНЕНИЯ </a:t>
            </a:r>
            <a:endParaRPr lang="ru-RU" sz="1800" dirty="0">
              <a:solidFill>
                <a:srgbClr val="292929"/>
              </a:solidFill>
              <a:latin typeface="Roboto Thin" panose="02000000000000000000" pitchFamily="2" charset="0"/>
              <a:ea typeface="Roboto Thin" panose="02000000000000000000" pitchFamily="2" charset="0"/>
              <a:cs typeface="Inter" panose="02000503000000020004" pitchFamily="50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414" y="577431"/>
            <a:ext cx="954073" cy="10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4074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  <p15:guide id="2" orient="horz" pos="1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9947" t="4583"/>
          <a:stretch/>
        </p:blipFill>
        <p:spPr>
          <a:xfrm rot="5400000" flipH="1" flipV="1">
            <a:off x="651694" y="4169111"/>
            <a:ext cx="2037195" cy="336464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83" t="11838"/>
          <a:stretch/>
        </p:blipFill>
        <p:spPr>
          <a:xfrm rot="16904333" flipH="1" flipV="1">
            <a:off x="8003928" y="145540"/>
            <a:ext cx="4841692" cy="4660025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 userDrawn="1"/>
        </p:nvSpPr>
        <p:spPr>
          <a:xfrm>
            <a:off x="192088" y="1426765"/>
            <a:ext cx="4333461" cy="5232451"/>
          </a:xfrm>
          <a:prstGeom prst="roundRect">
            <a:avLst>
              <a:gd name="adj" fmla="val 2876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 hasCustomPrompt="1"/>
          </p:nvPr>
        </p:nvSpPr>
        <p:spPr>
          <a:xfrm>
            <a:off x="337930" y="1520456"/>
            <a:ext cx="4015410" cy="505020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ru-RU" dirty="0" smtClean="0"/>
              <a:t>Фото разработки</a:t>
            </a:r>
            <a:endParaRPr lang="ru-RU" dirty="0"/>
          </a:p>
        </p:txBody>
      </p:sp>
      <p:sp>
        <p:nvSpPr>
          <p:cNvPr id="33" name="Скругленный прямоугольник 32"/>
          <p:cNvSpPr/>
          <p:nvPr userDrawn="1"/>
        </p:nvSpPr>
        <p:spPr>
          <a:xfrm>
            <a:off x="4671391" y="4188972"/>
            <a:ext cx="7164157" cy="2470244"/>
          </a:xfrm>
          <a:prstGeom prst="roundRect">
            <a:avLst>
              <a:gd name="adj" fmla="val 3356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84118" y="121920"/>
            <a:ext cx="932769" cy="1075055"/>
          </a:xfrm>
          <a:prstGeom prst="rect">
            <a:avLst/>
          </a:prstGeom>
        </p:spPr>
      </p:pic>
      <p:sp>
        <p:nvSpPr>
          <p:cNvPr id="37" name="Заголовок 7"/>
          <p:cNvSpPr txBox="1">
            <a:spLocks/>
          </p:cNvSpPr>
          <p:nvPr userDrawn="1"/>
        </p:nvSpPr>
        <p:spPr>
          <a:xfrm>
            <a:off x="4872038" y="4341980"/>
            <a:ext cx="5529262" cy="37185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292929"/>
                </a:solidFill>
                <a:latin typeface="Montserrat Light" panose="00000400000000000000" pitchFamily="2" charset="-52"/>
                <a:ea typeface="Inter" panose="02000503000000020004" pitchFamily="50" charset="0"/>
                <a:cs typeface="Montserrat Light" panose="00000400000000000000" pitchFamily="2" charset="-52"/>
              </a:defRPr>
            </a:lvl1pPr>
          </a:lstStyle>
          <a:p>
            <a:r>
              <a:rPr lang="ru-RU" sz="2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ЦЕЛЕВАЯ</a:t>
            </a:r>
            <a:r>
              <a:rPr lang="ru-RU" sz="2400" baseline="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 ГРУППА ПАЦИЕНТОВ</a:t>
            </a:r>
            <a:endParaRPr lang="ru-RU" sz="2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85758" y="273618"/>
            <a:ext cx="10451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АКТУАЛЬНОСТЬ РАЗРАБОТКИ</a:t>
            </a:r>
            <a:endParaRPr lang="ru-RU" sz="40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Текст 39"/>
          <p:cNvSpPr>
            <a:spLocks noGrp="1"/>
          </p:cNvSpPr>
          <p:nvPr>
            <p:ph type="body" sz="quarter" idx="11" hasCustomPrompt="1"/>
          </p:nvPr>
        </p:nvSpPr>
        <p:spPr>
          <a:xfrm>
            <a:off x="4872038" y="4762464"/>
            <a:ext cx="6744849" cy="1808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40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Данные о заболеваемости/смертности и т.п.</a:t>
            </a:r>
            <a:endParaRPr lang="ru-RU" dirty="0"/>
          </a:p>
        </p:txBody>
      </p:sp>
      <p:sp>
        <p:nvSpPr>
          <p:cNvPr id="42" name="Текст 41"/>
          <p:cNvSpPr>
            <a:spLocks noGrp="1"/>
          </p:cNvSpPr>
          <p:nvPr>
            <p:ph type="body" sz="quarter" idx="12" hasCustomPrompt="1"/>
          </p:nvPr>
        </p:nvSpPr>
        <p:spPr>
          <a:xfrm>
            <a:off x="4767087" y="1531091"/>
            <a:ext cx="4961708" cy="2511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Опишите: решаемую Вами проблему, используйте качественные и количественные показатели, чтобы отразить неудовлетворённую медицинскую потребность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4984281" y="4674124"/>
            <a:ext cx="4321713" cy="0"/>
          </a:xfrm>
          <a:prstGeom prst="line">
            <a:avLst/>
          </a:prstGeom>
          <a:ln w="3175">
            <a:solidFill>
              <a:srgbClr val="AE04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Левая круглая скобка 6"/>
          <p:cNvSpPr/>
          <p:nvPr userDrawn="1"/>
        </p:nvSpPr>
        <p:spPr>
          <a:xfrm flipV="1">
            <a:off x="4872038" y="4297200"/>
            <a:ext cx="119033" cy="376924"/>
          </a:xfrm>
          <a:prstGeom prst="leftBracket">
            <a:avLst>
              <a:gd name="adj" fmla="val 84351"/>
            </a:avLst>
          </a:prstGeom>
          <a:ln w="3175">
            <a:solidFill>
              <a:srgbClr val="AE04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4984281" y="4297200"/>
            <a:ext cx="1085977" cy="0"/>
          </a:xfrm>
          <a:prstGeom prst="line">
            <a:avLst/>
          </a:prstGeom>
          <a:ln w="3175">
            <a:solidFill>
              <a:srgbClr val="AE04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Блок-схема: узел 19"/>
          <p:cNvSpPr/>
          <p:nvPr userDrawn="1"/>
        </p:nvSpPr>
        <p:spPr>
          <a:xfrm flipV="1">
            <a:off x="9287994" y="4659588"/>
            <a:ext cx="36000" cy="36000"/>
          </a:xfrm>
          <a:prstGeom prst="flowChartConnector">
            <a:avLst/>
          </a:prstGeom>
          <a:solidFill>
            <a:srgbClr val="AE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Блок-схема: узел 20"/>
          <p:cNvSpPr/>
          <p:nvPr userDrawn="1"/>
        </p:nvSpPr>
        <p:spPr>
          <a:xfrm flipV="1">
            <a:off x="6070258" y="4283010"/>
            <a:ext cx="36000" cy="36000"/>
          </a:xfrm>
          <a:prstGeom prst="flowChartConnector">
            <a:avLst/>
          </a:prstGeom>
          <a:solidFill>
            <a:srgbClr val="AE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6055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37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orient="horz" pos="95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скт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73" t="12218" r="-26"/>
          <a:stretch/>
        </p:blipFill>
        <p:spPr>
          <a:xfrm flipH="1">
            <a:off x="7676147" y="0"/>
            <a:ext cx="4523874" cy="4701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51694" y="4169111"/>
            <a:ext cx="2037195" cy="3364645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 userDrawn="1"/>
        </p:nvSpPr>
        <p:spPr>
          <a:xfrm flipH="1">
            <a:off x="5996314" y="2835564"/>
            <a:ext cx="5476209" cy="3562502"/>
          </a:xfrm>
          <a:prstGeom prst="roundRect">
            <a:avLst>
              <a:gd name="adj" fmla="val 2065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74105" y="-1257010"/>
            <a:ext cx="2402032" cy="57307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84878" y="99060"/>
            <a:ext cx="932769" cy="1075055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85757" y="53575"/>
            <a:ext cx="8591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СВЕДЕНИЯ О</a:t>
            </a:r>
            <a:r>
              <a:rPr lang="ru-RU" sz="4000" baseline="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РАЗРАБОТКЕ</a:t>
            </a:r>
            <a:endParaRPr lang="ru-RU" sz="40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199181" y="1018537"/>
            <a:ext cx="5370512" cy="1475606"/>
            <a:chOff x="199181" y="1018537"/>
            <a:chExt cx="5370512" cy="1475606"/>
          </a:xfrm>
        </p:grpSpPr>
        <p:sp>
          <p:nvSpPr>
            <p:cNvPr id="11" name="Скругленный прямоугольник 10"/>
            <p:cNvSpPr/>
            <p:nvPr userDrawn="1"/>
          </p:nvSpPr>
          <p:spPr>
            <a:xfrm flipH="1">
              <a:off x="199181" y="1018537"/>
              <a:ext cx="5370512" cy="1475606"/>
            </a:xfrm>
            <a:prstGeom prst="roundRect">
              <a:avLst>
                <a:gd name="adj" fmla="val 4538"/>
              </a:avLst>
            </a:prstGeom>
            <a:solidFill>
              <a:schemeClr val="bg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393472" y="1114439"/>
              <a:ext cx="4737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ПЛАНИРУЕМЫЙ КЛАСС ПО АТХ</a:t>
              </a:r>
              <a:endParaRPr lang="ru-RU" dirty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grpSp>
          <p:nvGrpSpPr>
            <p:cNvPr id="16" name="Группа 15"/>
            <p:cNvGrpSpPr/>
            <p:nvPr userDrawn="1"/>
          </p:nvGrpSpPr>
          <p:grpSpPr>
            <a:xfrm flipV="1">
              <a:off x="393471" y="1105285"/>
              <a:ext cx="3646964" cy="361533"/>
              <a:chOff x="4712198" y="4586329"/>
              <a:chExt cx="3646964" cy="361533"/>
            </a:xfrm>
          </p:grpSpPr>
          <p:cxnSp>
            <p:nvCxnSpPr>
              <p:cNvPr id="17" name="Прямая соединительная линия 16"/>
              <p:cNvCxnSpPr/>
              <p:nvPr userDrawn="1"/>
            </p:nvCxnSpPr>
            <p:spPr>
              <a:xfrm flipV="1">
                <a:off x="4824441" y="4602410"/>
                <a:ext cx="3501408" cy="0"/>
              </a:xfrm>
              <a:prstGeom prst="line">
                <a:avLst/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Левая круглая скобка 18"/>
              <p:cNvSpPr/>
              <p:nvPr userDrawn="1"/>
            </p:nvSpPr>
            <p:spPr>
              <a:xfrm>
                <a:off x="4712198" y="4602262"/>
                <a:ext cx="119033" cy="327600"/>
              </a:xfrm>
              <a:prstGeom prst="leftBracket">
                <a:avLst>
                  <a:gd name="adj" fmla="val 84351"/>
                </a:avLst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0" name="Прямая соединительная линия 19"/>
              <p:cNvCxnSpPr/>
              <p:nvPr userDrawn="1"/>
            </p:nvCxnSpPr>
            <p:spPr>
              <a:xfrm flipV="1">
                <a:off x="4824441" y="4929862"/>
                <a:ext cx="889566" cy="0"/>
              </a:xfrm>
              <a:prstGeom prst="line">
                <a:avLst/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Блок-схема: узел 20"/>
              <p:cNvSpPr/>
              <p:nvPr userDrawn="1"/>
            </p:nvSpPr>
            <p:spPr>
              <a:xfrm>
                <a:off x="8323162" y="4586329"/>
                <a:ext cx="36000" cy="36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2" name="Блок-схема: узел 21"/>
              <p:cNvSpPr/>
              <p:nvPr userDrawn="1"/>
            </p:nvSpPr>
            <p:spPr>
              <a:xfrm>
                <a:off x="5689959" y="4911862"/>
                <a:ext cx="36000" cy="36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sp>
        <p:nvSpPr>
          <p:cNvPr id="24" name="Текст 5"/>
          <p:cNvSpPr>
            <a:spLocks noGrp="1"/>
          </p:cNvSpPr>
          <p:nvPr>
            <p:ph type="body" sz="quarter" idx="16" hasCustomPrompt="1"/>
          </p:nvPr>
        </p:nvSpPr>
        <p:spPr>
          <a:xfrm>
            <a:off x="401008" y="1576496"/>
            <a:ext cx="4966859" cy="7658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 flipH="1">
            <a:off x="199181" y="2835564"/>
            <a:ext cx="5370512" cy="1687673"/>
          </a:xfrm>
          <a:prstGeom prst="roundRect">
            <a:avLst>
              <a:gd name="adj" fmla="val 5282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 userDrawn="1"/>
        </p:nvSpPr>
        <p:spPr>
          <a:xfrm>
            <a:off x="393472" y="2939624"/>
            <a:ext cx="4737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МЕХАНИЗМ</a:t>
            </a:r>
            <a:r>
              <a:rPr lang="ru-RU" baseline="0" dirty="0" smtClean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ДЕЙСТВИЯ </a:t>
            </a:r>
            <a:endParaRPr lang="ru-RU" dirty="0">
              <a:solidFill>
                <a:srgbClr val="292929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29" name="Группа 28"/>
          <p:cNvGrpSpPr/>
          <p:nvPr userDrawn="1"/>
        </p:nvGrpSpPr>
        <p:grpSpPr>
          <a:xfrm flipV="1">
            <a:off x="393471" y="2930470"/>
            <a:ext cx="2862430" cy="363249"/>
            <a:chOff x="4712198" y="4584613"/>
            <a:chExt cx="2862430" cy="363249"/>
          </a:xfrm>
        </p:grpSpPr>
        <p:cxnSp>
          <p:nvCxnSpPr>
            <p:cNvPr id="31" name="Прямая соединительная линия 30"/>
            <p:cNvCxnSpPr/>
            <p:nvPr userDrawn="1"/>
          </p:nvCxnSpPr>
          <p:spPr>
            <a:xfrm flipV="1">
              <a:off x="4824441" y="4601302"/>
              <a:ext cx="2714187" cy="0"/>
            </a:xfrm>
            <a:prstGeom prst="line">
              <a:avLst/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Левая круглая скобка 31"/>
            <p:cNvSpPr/>
            <p:nvPr userDrawn="1"/>
          </p:nvSpPr>
          <p:spPr>
            <a:xfrm>
              <a:off x="4712198" y="4602262"/>
              <a:ext cx="119033" cy="327600"/>
            </a:xfrm>
            <a:prstGeom prst="leftBracket">
              <a:avLst>
                <a:gd name="adj" fmla="val 84351"/>
              </a:avLst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3" name="Прямая соединительная линия 32"/>
            <p:cNvCxnSpPr/>
            <p:nvPr userDrawn="1"/>
          </p:nvCxnSpPr>
          <p:spPr>
            <a:xfrm flipV="1">
              <a:off x="4824441" y="4929862"/>
              <a:ext cx="889566" cy="0"/>
            </a:xfrm>
            <a:prstGeom prst="line">
              <a:avLst/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Блок-схема: узел 33"/>
            <p:cNvSpPr/>
            <p:nvPr userDrawn="1"/>
          </p:nvSpPr>
          <p:spPr>
            <a:xfrm>
              <a:off x="7538628" y="4584613"/>
              <a:ext cx="36000" cy="36000"/>
            </a:xfrm>
            <a:prstGeom prst="flowChartConnector">
              <a:avLst/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Блок-схема: узел 34"/>
            <p:cNvSpPr/>
            <p:nvPr userDrawn="1"/>
          </p:nvSpPr>
          <p:spPr>
            <a:xfrm>
              <a:off x="5695935" y="4911862"/>
              <a:ext cx="36000" cy="36000"/>
            </a:xfrm>
            <a:prstGeom prst="flowChartConnector">
              <a:avLst/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6" name="Текст 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01008" y="3390839"/>
            <a:ext cx="4966859" cy="10087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Текст</a:t>
            </a:r>
            <a:endParaRPr lang="ru-RU" dirty="0"/>
          </a:p>
        </p:txBody>
      </p:sp>
      <p:grpSp>
        <p:nvGrpSpPr>
          <p:cNvPr id="47" name="Группа 46"/>
          <p:cNvGrpSpPr/>
          <p:nvPr userDrawn="1"/>
        </p:nvGrpSpPr>
        <p:grpSpPr>
          <a:xfrm>
            <a:off x="199181" y="4864658"/>
            <a:ext cx="5370512" cy="1533408"/>
            <a:chOff x="199181" y="4864658"/>
            <a:chExt cx="5370512" cy="1533408"/>
          </a:xfrm>
        </p:grpSpPr>
        <p:sp>
          <p:nvSpPr>
            <p:cNvPr id="37" name="Скругленный прямоугольник 36"/>
            <p:cNvSpPr/>
            <p:nvPr userDrawn="1"/>
          </p:nvSpPr>
          <p:spPr>
            <a:xfrm flipH="1">
              <a:off x="199181" y="4864658"/>
              <a:ext cx="5370512" cy="1533408"/>
            </a:xfrm>
            <a:prstGeom prst="roundRect">
              <a:avLst>
                <a:gd name="adj" fmla="val 6835"/>
              </a:avLst>
            </a:prstGeom>
            <a:solidFill>
              <a:schemeClr val="bg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 userDrawn="1"/>
          </p:nvSpPr>
          <p:spPr>
            <a:xfrm>
              <a:off x="393472" y="4968717"/>
              <a:ext cx="4737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ЭТАП РАЗРАБОТКИ</a:t>
              </a:r>
              <a:endParaRPr lang="ru-RU" dirty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grpSp>
          <p:nvGrpSpPr>
            <p:cNvPr id="40" name="Группа 39"/>
            <p:cNvGrpSpPr/>
            <p:nvPr userDrawn="1"/>
          </p:nvGrpSpPr>
          <p:grpSpPr>
            <a:xfrm flipV="1">
              <a:off x="393471" y="4959563"/>
              <a:ext cx="2428181" cy="368071"/>
              <a:chOff x="4712198" y="4579791"/>
              <a:chExt cx="2428181" cy="368071"/>
            </a:xfrm>
          </p:grpSpPr>
          <p:cxnSp>
            <p:nvCxnSpPr>
              <p:cNvPr id="41" name="Прямая соединительная линия 40"/>
              <p:cNvCxnSpPr/>
              <p:nvPr userDrawn="1"/>
            </p:nvCxnSpPr>
            <p:spPr>
              <a:xfrm flipV="1">
                <a:off x="4824441" y="4601177"/>
                <a:ext cx="2279321" cy="0"/>
              </a:xfrm>
              <a:prstGeom prst="line">
                <a:avLst/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Левая круглая скобка 41"/>
              <p:cNvSpPr/>
              <p:nvPr userDrawn="1"/>
            </p:nvSpPr>
            <p:spPr>
              <a:xfrm>
                <a:off x="4712198" y="4602262"/>
                <a:ext cx="119033" cy="327600"/>
              </a:xfrm>
              <a:prstGeom prst="leftBracket">
                <a:avLst>
                  <a:gd name="adj" fmla="val 84351"/>
                </a:avLst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3" name="Прямая соединительная линия 42"/>
              <p:cNvCxnSpPr/>
              <p:nvPr userDrawn="1"/>
            </p:nvCxnSpPr>
            <p:spPr>
              <a:xfrm flipV="1">
                <a:off x="4824441" y="4929862"/>
                <a:ext cx="889566" cy="0"/>
              </a:xfrm>
              <a:prstGeom prst="line">
                <a:avLst/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Блок-схема: узел 43"/>
              <p:cNvSpPr/>
              <p:nvPr userDrawn="1"/>
            </p:nvSpPr>
            <p:spPr>
              <a:xfrm>
                <a:off x="7104379" y="4579791"/>
                <a:ext cx="36000" cy="36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5" name="Блок-схема: узел 44"/>
              <p:cNvSpPr/>
              <p:nvPr userDrawn="1"/>
            </p:nvSpPr>
            <p:spPr>
              <a:xfrm>
                <a:off x="5689959" y="4911862"/>
                <a:ext cx="36000" cy="36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sp>
        <p:nvSpPr>
          <p:cNvPr id="46" name="Текст 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01008" y="5421697"/>
            <a:ext cx="4966859" cy="85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Указать этап разработки на настоящий момент и достигнутый УГТ</a:t>
            </a:r>
            <a:endParaRPr lang="ru-RU" dirty="0"/>
          </a:p>
        </p:txBody>
      </p:sp>
      <p:sp>
        <p:nvSpPr>
          <p:cNvPr id="48" name="TextBox 47"/>
          <p:cNvSpPr txBox="1"/>
          <p:nvPr userDrawn="1"/>
        </p:nvSpPr>
        <p:spPr>
          <a:xfrm>
            <a:off x="6201626" y="2958251"/>
            <a:ext cx="4737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КЛЮЧЕВЫЕ ДОСТИГНУТЫЕ РЕЗУЛЬТАТЫ</a:t>
            </a:r>
            <a:endParaRPr lang="ru-RU" dirty="0">
              <a:solidFill>
                <a:srgbClr val="292929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49" name="Группа 48"/>
          <p:cNvGrpSpPr/>
          <p:nvPr userDrawn="1"/>
        </p:nvGrpSpPr>
        <p:grpSpPr>
          <a:xfrm flipV="1">
            <a:off x="6201625" y="2949097"/>
            <a:ext cx="4849571" cy="362462"/>
            <a:chOff x="4712198" y="4585400"/>
            <a:chExt cx="4849571" cy="362462"/>
          </a:xfrm>
        </p:grpSpPr>
        <p:cxnSp>
          <p:nvCxnSpPr>
            <p:cNvPr id="50" name="Прямая соединительная линия 49"/>
            <p:cNvCxnSpPr/>
            <p:nvPr userDrawn="1"/>
          </p:nvCxnSpPr>
          <p:spPr>
            <a:xfrm flipV="1">
              <a:off x="4824441" y="4601302"/>
              <a:ext cx="4719328" cy="0"/>
            </a:xfrm>
            <a:prstGeom prst="line">
              <a:avLst/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Левая круглая скобка 50"/>
            <p:cNvSpPr/>
            <p:nvPr userDrawn="1"/>
          </p:nvSpPr>
          <p:spPr>
            <a:xfrm>
              <a:off x="4712198" y="4602262"/>
              <a:ext cx="119033" cy="327600"/>
            </a:xfrm>
            <a:prstGeom prst="leftBracket">
              <a:avLst>
                <a:gd name="adj" fmla="val 84351"/>
              </a:avLst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2" name="Прямая соединительная линия 51"/>
            <p:cNvCxnSpPr/>
            <p:nvPr userDrawn="1"/>
          </p:nvCxnSpPr>
          <p:spPr>
            <a:xfrm flipV="1">
              <a:off x="4824441" y="4929862"/>
              <a:ext cx="1387069" cy="0"/>
            </a:xfrm>
            <a:prstGeom prst="line">
              <a:avLst/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Блок-схема: узел 52"/>
            <p:cNvSpPr/>
            <p:nvPr userDrawn="1"/>
          </p:nvSpPr>
          <p:spPr>
            <a:xfrm>
              <a:off x="9525769" y="4585400"/>
              <a:ext cx="36000" cy="36000"/>
            </a:xfrm>
            <a:prstGeom prst="flowChartConnector">
              <a:avLst/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Блок-схема: узел 53"/>
            <p:cNvSpPr/>
            <p:nvPr userDrawn="1"/>
          </p:nvSpPr>
          <p:spPr>
            <a:xfrm>
              <a:off x="6193510" y="4911862"/>
              <a:ext cx="36000" cy="36000"/>
            </a:xfrm>
            <a:prstGeom prst="flowChartConnector">
              <a:avLst/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7" name="Текст 5"/>
          <p:cNvSpPr>
            <a:spLocks noGrp="1"/>
          </p:cNvSpPr>
          <p:nvPr>
            <p:ph type="body" sz="quarter" idx="19" hasCustomPrompt="1"/>
          </p:nvPr>
        </p:nvSpPr>
        <p:spPr>
          <a:xfrm>
            <a:off x="6201625" y="3466927"/>
            <a:ext cx="4966859" cy="28113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Данные по эффективности, безопасности и </a:t>
            </a:r>
            <a:r>
              <a:rPr lang="ru-RU" dirty="0" err="1" smtClean="0"/>
              <a:t>т.д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9784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21">
          <p15:clr>
            <a:srgbClr val="FBAE40"/>
          </p15:clr>
        </p15:guide>
        <p15:guide id="2" orient="horz" pos="1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тескт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8" t="13302" b="-1"/>
          <a:stretch/>
        </p:blipFill>
        <p:spPr>
          <a:xfrm rot="17100000" flipH="1" flipV="1">
            <a:off x="7352135" y="446118"/>
            <a:ext cx="7349716" cy="5755812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51694" y="4169111"/>
            <a:ext cx="2037195" cy="336464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74105" y="-1257010"/>
            <a:ext cx="2402032" cy="5730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84878" y="99060"/>
            <a:ext cx="932769" cy="1075055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53856" y="58537"/>
            <a:ext cx="95898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ОСНОВНЫЕ ПРЕИМУЩЕСТВА </a:t>
            </a:r>
          </a:p>
          <a:p>
            <a:r>
              <a:rPr lang="ru-RU" sz="40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 КОНКУРЕНТЫ</a:t>
            </a:r>
            <a:endParaRPr lang="ru-RU" sz="40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 flipH="1">
            <a:off x="5562223" y="4284406"/>
            <a:ext cx="4535310" cy="2465884"/>
          </a:xfrm>
          <a:prstGeom prst="roundRect">
            <a:avLst>
              <a:gd name="adj" fmla="val 2031"/>
            </a:avLst>
          </a:prstGeom>
          <a:noFill/>
          <a:ln w="6350">
            <a:solidFill>
              <a:srgbClr val="AD04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 userDrawn="1"/>
        </p:nvSpPr>
        <p:spPr>
          <a:xfrm flipH="1">
            <a:off x="165094" y="1613876"/>
            <a:ext cx="4871520" cy="2966214"/>
          </a:xfrm>
          <a:prstGeom prst="roundRect">
            <a:avLst>
              <a:gd name="adj" fmla="val 2216"/>
            </a:avLst>
          </a:prstGeom>
          <a:noFill/>
          <a:ln w="6350">
            <a:solidFill>
              <a:srgbClr val="AD04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 userDrawn="1"/>
        </p:nvSpPr>
        <p:spPr>
          <a:xfrm flipH="1">
            <a:off x="170683" y="1623967"/>
            <a:ext cx="9919478" cy="5123235"/>
          </a:xfrm>
          <a:prstGeom prst="roundRect">
            <a:avLst>
              <a:gd name="adj" fmla="val 1536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3" name="Текст 5"/>
          <p:cNvSpPr>
            <a:spLocks noGrp="1"/>
          </p:cNvSpPr>
          <p:nvPr>
            <p:ph type="body" sz="quarter" idx="14" hasCustomPrompt="1"/>
          </p:nvPr>
        </p:nvSpPr>
        <p:spPr>
          <a:xfrm>
            <a:off x="330031" y="1845137"/>
            <a:ext cx="9483820" cy="46378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Укажите основных конкурентов и преимущества Вашего проекта (качественные и количественные) относительно существующих аналогов/золотого стандарта терапии</a:t>
            </a:r>
            <a:endParaRPr lang="ru-RU" dirty="0"/>
          </a:p>
        </p:txBody>
      </p:sp>
      <p:pic>
        <p:nvPicPr>
          <p:cNvPr id="44" name="Рисунок 43"/>
          <p:cNvPicPr>
            <a:picLocks noChangeAspect="1"/>
          </p:cNvPicPr>
          <p:nvPr userDrawn="1"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57080"/>
            <a:ext cx="2037195" cy="3364645"/>
          </a:xfrm>
          <a:prstGeom prst="rect">
            <a:avLst/>
          </a:prstGeom>
        </p:spPr>
      </p:pic>
      <p:sp>
        <p:nvSpPr>
          <p:cNvPr id="45" name="Блок-схема: узел 44"/>
          <p:cNvSpPr/>
          <p:nvPr userDrawn="1"/>
        </p:nvSpPr>
        <p:spPr>
          <a:xfrm>
            <a:off x="148405" y="4502343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Блок-схема: узел 45"/>
          <p:cNvSpPr/>
          <p:nvPr userDrawn="1"/>
        </p:nvSpPr>
        <p:spPr>
          <a:xfrm>
            <a:off x="4972177" y="1593008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Блок-схема: узел 46"/>
          <p:cNvSpPr/>
          <p:nvPr userDrawn="1"/>
        </p:nvSpPr>
        <p:spPr>
          <a:xfrm>
            <a:off x="10075878" y="4284406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Блок-схема: узел 47"/>
          <p:cNvSpPr/>
          <p:nvPr userDrawn="1"/>
        </p:nvSpPr>
        <p:spPr>
          <a:xfrm>
            <a:off x="5562223" y="6732454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05499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79" userDrawn="1">
          <p15:clr>
            <a:srgbClr val="FBAE40"/>
          </p15:clr>
        </p15:guide>
        <p15:guide id="0" orient="horz" pos="1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тескт "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16200000" flipH="1" flipV="1">
            <a:off x="9473893" y="-667948"/>
            <a:ext cx="2050158" cy="338605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0167"/>
          <a:stretch/>
        </p:blipFill>
        <p:spPr>
          <a:xfrm flipV="1">
            <a:off x="0" y="4135392"/>
            <a:ext cx="3349487" cy="2722606"/>
          </a:xfrm>
          <a:prstGeom prst="rect">
            <a:avLst/>
          </a:prstGeom>
        </p:spPr>
      </p:pic>
      <p:grpSp>
        <p:nvGrpSpPr>
          <p:cNvPr id="12" name="Группа 11"/>
          <p:cNvGrpSpPr/>
          <p:nvPr userDrawn="1"/>
        </p:nvGrpSpPr>
        <p:grpSpPr>
          <a:xfrm>
            <a:off x="192083" y="2028770"/>
            <a:ext cx="9036973" cy="1764000"/>
            <a:chOff x="192083" y="2102792"/>
            <a:chExt cx="9036973" cy="1764000"/>
          </a:xfrm>
        </p:grpSpPr>
        <p:sp>
          <p:nvSpPr>
            <p:cNvPr id="15" name="Скругленный прямоугольник 14"/>
            <p:cNvSpPr/>
            <p:nvPr userDrawn="1"/>
          </p:nvSpPr>
          <p:spPr>
            <a:xfrm flipH="1">
              <a:off x="192083" y="2102792"/>
              <a:ext cx="9036973" cy="1764000"/>
            </a:xfrm>
            <a:prstGeom prst="roundRect">
              <a:avLst>
                <a:gd name="adj" fmla="val 5454"/>
              </a:avLst>
            </a:prstGeom>
            <a:solidFill>
              <a:schemeClr val="bg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 userDrawn="1"/>
          </p:nvSpPr>
          <p:spPr>
            <a:xfrm>
              <a:off x="361949" y="2186055"/>
              <a:ext cx="5592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ДАЛЬНЕЙШИЕ ЭТАПЫ РАЗВИТИЯ</a:t>
              </a:r>
              <a:r>
                <a:rPr lang="ru-RU" baseline="0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ПРОЕКТА</a:t>
              </a:r>
              <a:endParaRPr lang="ru-RU" dirty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grpSp>
          <p:nvGrpSpPr>
            <p:cNvPr id="32" name="Группа 31"/>
            <p:cNvGrpSpPr/>
            <p:nvPr userDrawn="1"/>
          </p:nvGrpSpPr>
          <p:grpSpPr>
            <a:xfrm flipV="1">
              <a:off x="361949" y="2176901"/>
              <a:ext cx="5309307" cy="363087"/>
              <a:chOff x="4712198" y="4584775"/>
              <a:chExt cx="5309307" cy="363087"/>
            </a:xfrm>
          </p:grpSpPr>
          <p:cxnSp>
            <p:nvCxnSpPr>
              <p:cNvPr id="33" name="Прямая соединительная линия 32"/>
              <p:cNvCxnSpPr/>
              <p:nvPr userDrawn="1"/>
            </p:nvCxnSpPr>
            <p:spPr>
              <a:xfrm flipV="1">
                <a:off x="4824441" y="4602410"/>
                <a:ext cx="5161064" cy="0"/>
              </a:xfrm>
              <a:prstGeom prst="line">
                <a:avLst/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Левая круглая скобка 33"/>
              <p:cNvSpPr/>
              <p:nvPr userDrawn="1"/>
            </p:nvSpPr>
            <p:spPr>
              <a:xfrm>
                <a:off x="4712198" y="4602262"/>
                <a:ext cx="119033" cy="327600"/>
              </a:xfrm>
              <a:prstGeom prst="leftBracket">
                <a:avLst>
                  <a:gd name="adj" fmla="val 84351"/>
                </a:avLst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5" name="Прямая соединительная линия 34"/>
              <p:cNvCxnSpPr/>
              <p:nvPr userDrawn="1"/>
            </p:nvCxnSpPr>
            <p:spPr>
              <a:xfrm flipV="1">
                <a:off x="4824441" y="4929862"/>
                <a:ext cx="1236491" cy="0"/>
              </a:xfrm>
              <a:prstGeom prst="line">
                <a:avLst/>
              </a:prstGeom>
              <a:ln w="3175"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Блок-схема: узел 35"/>
              <p:cNvSpPr/>
              <p:nvPr userDrawn="1"/>
            </p:nvSpPr>
            <p:spPr>
              <a:xfrm>
                <a:off x="9985505" y="4584775"/>
                <a:ext cx="36000" cy="36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7" name="Блок-схема: узел 36"/>
              <p:cNvSpPr/>
              <p:nvPr userDrawn="1"/>
            </p:nvSpPr>
            <p:spPr>
              <a:xfrm>
                <a:off x="6060932" y="4911862"/>
                <a:ext cx="36000" cy="36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sp>
        <p:nvSpPr>
          <p:cNvPr id="13" name="Скругленный прямоугольник 12"/>
          <p:cNvSpPr/>
          <p:nvPr userDrawn="1"/>
        </p:nvSpPr>
        <p:spPr>
          <a:xfrm flipH="1">
            <a:off x="192083" y="858460"/>
            <a:ext cx="9036973" cy="1069501"/>
          </a:xfrm>
          <a:prstGeom prst="roundRect">
            <a:avLst>
              <a:gd name="adj" fmla="val 10459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 userDrawn="1"/>
        </p:nvSpPr>
        <p:spPr>
          <a:xfrm>
            <a:off x="361950" y="910177"/>
            <a:ext cx="348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ИМЕЮЩИЕСЯ</a:t>
            </a:r>
            <a:r>
              <a:rPr lang="ru-RU" baseline="0" dirty="0" smtClean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ПАТЕНТЫ</a:t>
            </a:r>
            <a:endParaRPr lang="ru-RU" dirty="0">
              <a:solidFill>
                <a:srgbClr val="292929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19" name="Группа 18"/>
          <p:cNvGrpSpPr/>
          <p:nvPr userDrawn="1"/>
        </p:nvGrpSpPr>
        <p:grpSpPr>
          <a:xfrm flipV="1">
            <a:off x="361949" y="901023"/>
            <a:ext cx="3129335" cy="363087"/>
            <a:chOff x="4712198" y="4584775"/>
            <a:chExt cx="3129335" cy="363087"/>
          </a:xfrm>
        </p:grpSpPr>
        <p:cxnSp>
          <p:nvCxnSpPr>
            <p:cNvPr id="25" name="Прямая соединительная линия 24"/>
            <p:cNvCxnSpPr/>
            <p:nvPr userDrawn="1"/>
          </p:nvCxnSpPr>
          <p:spPr>
            <a:xfrm flipV="1">
              <a:off x="4824441" y="4602410"/>
              <a:ext cx="2981092" cy="0"/>
            </a:xfrm>
            <a:prstGeom prst="line">
              <a:avLst/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Левая круглая скобка 26"/>
            <p:cNvSpPr/>
            <p:nvPr userDrawn="1"/>
          </p:nvSpPr>
          <p:spPr>
            <a:xfrm>
              <a:off x="4712198" y="4602262"/>
              <a:ext cx="119033" cy="327600"/>
            </a:xfrm>
            <a:prstGeom prst="leftBracket">
              <a:avLst>
                <a:gd name="adj" fmla="val 84351"/>
              </a:avLst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/>
            <p:cNvCxnSpPr/>
            <p:nvPr userDrawn="1"/>
          </p:nvCxnSpPr>
          <p:spPr>
            <a:xfrm>
              <a:off x="4824441" y="4929862"/>
              <a:ext cx="500034" cy="0"/>
            </a:xfrm>
            <a:prstGeom prst="line">
              <a:avLst/>
            </a:prstGeom>
            <a:ln w="3175">
              <a:solidFill>
                <a:srgbClr val="AE04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Блок-схема: узел 28"/>
            <p:cNvSpPr/>
            <p:nvPr userDrawn="1"/>
          </p:nvSpPr>
          <p:spPr>
            <a:xfrm>
              <a:off x="7805533" y="4584775"/>
              <a:ext cx="36000" cy="36000"/>
            </a:xfrm>
            <a:prstGeom prst="flowChartConnector">
              <a:avLst/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Блок-схема: узел 29"/>
            <p:cNvSpPr/>
            <p:nvPr userDrawn="1"/>
          </p:nvSpPr>
          <p:spPr>
            <a:xfrm>
              <a:off x="5311632" y="4911862"/>
              <a:ext cx="36000" cy="36000"/>
            </a:xfrm>
            <a:prstGeom prst="flowChartConnector">
              <a:avLst/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74105" y="-1257010"/>
            <a:ext cx="2402032" cy="5730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84878" y="99060"/>
            <a:ext cx="932769" cy="107505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07023" y="63776"/>
            <a:ext cx="8632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ДОРОЖНАЯ КАРТА ПРОЕКТА</a:t>
            </a:r>
            <a:endParaRPr lang="ru-RU" sz="40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Текст 7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61950" y="1347755"/>
            <a:ext cx="8632825" cy="48730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30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Укажите номер и даты получения</a:t>
            </a:r>
            <a:endParaRPr lang="ru-RU" dirty="0"/>
          </a:p>
        </p:txBody>
      </p:sp>
      <p:sp>
        <p:nvSpPr>
          <p:cNvPr id="20" name="Текст 7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1950" y="2554756"/>
            <a:ext cx="8632825" cy="115611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30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Укажите последующие этапы развития проекты и сроки достижения результата по ним, в том числе планируемый срок начала коммерциализации разработки (</a:t>
            </a:r>
            <a:r>
              <a:rPr lang="ru-RU" dirty="0" err="1" smtClean="0"/>
              <a:t>софинансирование</a:t>
            </a:r>
            <a:r>
              <a:rPr lang="ru-RU" dirty="0" smtClean="0"/>
              <a:t>, производственная площадка, продажа), необходимость привлечения других партнеров (научные, клинические, планируемый срок получения регистрационного удостоверения, FDA </a:t>
            </a:r>
            <a:r>
              <a:rPr lang="ru-RU" dirty="0" err="1" smtClean="0"/>
              <a:t>approval</a:t>
            </a:r>
            <a:r>
              <a:rPr lang="ru-RU" dirty="0" smtClean="0"/>
              <a:t> и т.д.  (если применимо)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16504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21">
          <p15:clr>
            <a:srgbClr val="FBAE40"/>
          </p15:clr>
        </p15:guide>
        <p15:guide id="2" orient="horz" pos="14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тескт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 userDrawn="1"/>
        </p:nvSpPr>
        <p:spPr>
          <a:xfrm flipH="1">
            <a:off x="5172398" y="3791450"/>
            <a:ext cx="4925137" cy="2966214"/>
          </a:xfrm>
          <a:prstGeom prst="roundRect">
            <a:avLst>
              <a:gd name="adj" fmla="val 2280"/>
            </a:avLst>
          </a:prstGeom>
          <a:noFill/>
          <a:ln w="6350">
            <a:solidFill>
              <a:srgbClr val="AD04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 userDrawn="1"/>
        </p:nvSpPr>
        <p:spPr>
          <a:xfrm flipH="1">
            <a:off x="165094" y="1613876"/>
            <a:ext cx="4925137" cy="2966214"/>
          </a:xfrm>
          <a:prstGeom prst="roundRect">
            <a:avLst>
              <a:gd name="adj" fmla="val 3025"/>
            </a:avLst>
          </a:prstGeom>
          <a:noFill/>
          <a:ln w="6350">
            <a:solidFill>
              <a:srgbClr val="AD04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 flipH="1">
            <a:off x="9779000" y="-30028"/>
            <a:ext cx="2413000" cy="33169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74105" y="-1257010"/>
            <a:ext cx="2402032" cy="57307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07023" y="63776"/>
            <a:ext cx="103660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ЗАПРОС</a:t>
            </a:r>
            <a:r>
              <a:rPr lang="ru-RU" sz="4000" baseline="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ДЛЯ ИНДУСТРИАЛЬНОГО ПАРТНЕРА</a:t>
            </a:r>
            <a:endParaRPr lang="ru-RU" sz="40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 flipH="1">
            <a:off x="178057" y="1628439"/>
            <a:ext cx="9919478" cy="5123235"/>
          </a:xfrm>
          <a:prstGeom prst="roundRect">
            <a:avLst>
              <a:gd name="adj" fmla="val 1114"/>
            </a:avLst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9" name="Текст 5"/>
          <p:cNvSpPr>
            <a:spLocks noGrp="1"/>
          </p:cNvSpPr>
          <p:nvPr>
            <p:ph type="body" sz="quarter" idx="14" hasCustomPrompt="1"/>
          </p:nvPr>
        </p:nvSpPr>
        <p:spPr>
          <a:xfrm>
            <a:off x="337395" y="1871144"/>
            <a:ext cx="9483820" cy="46378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Сформулируйте на каком этапе планируется привлечение индустриального партнера, для какой цели, например, финансирование КИ III фазы, разработка ГЛФ, производственная площадка, и на каких условиях, например, дальнейшая передача прав РИД по исключительной/неисключительной лицензии, или в качестве исполнителя работ на контрактных условиях. .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57080"/>
            <a:ext cx="2037195" cy="3364645"/>
          </a:xfrm>
          <a:prstGeom prst="rect">
            <a:avLst/>
          </a:prstGeom>
        </p:spPr>
      </p:pic>
      <p:sp>
        <p:nvSpPr>
          <p:cNvPr id="14" name="Блок-схема: узел 13"/>
          <p:cNvSpPr/>
          <p:nvPr userDrawn="1"/>
        </p:nvSpPr>
        <p:spPr>
          <a:xfrm>
            <a:off x="149104" y="4499995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Блок-схема: узел 19"/>
          <p:cNvSpPr/>
          <p:nvPr userDrawn="1"/>
        </p:nvSpPr>
        <p:spPr>
          <a:xfrm>
            <a:off x="5002296" y="1591330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Блок-схема: узел 23"/>
          <p:cNvSpPr/>
          <p:nvPr userDrawn="1"/>
        </p:nvSpPr>
        <p:spPr>
          <a:xfrm>
            <a:off x="10075878" y="3791450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Блок-схема: узел 24"/>
          <p:cNvSpPr/>
          <p:nvPr userDrawn="1"/>
        </p:nvSpPr>
        <p:spPr>
          <a:xfrm>
            <a:off x="5179244" y="6740405"/>
            <a:ext cx="45720" cy="45720"/>
          </a:xfrm>
          <a:prstGeom prst="flowChartConnector">
            <a:avLst/>
          </a:prstGeom>
          <a:solidFill>
            <a:srgbClr val="AD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8498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21">
          <p15:clr>
            <a:srgbClr val="FBAE40"/>
          </p15:clr>
        </p15:guide>
        <p15:guide id="2" orient="horz" pos="14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16200000" flipV="1">
            <a:off x="9491080" y="4160576"/>
            <a:ext cx="2037195" cy="3364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397192" y="2810225"/>
            <a:ext cx="56552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AD040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БЛАГОДАРЮ </a:t>
            </a:r>
            <a:br>
              <a:rPr lang="ru-RU" sz="4400" dirty="0" smtClean="0">
                <a:solidFill>
                  <a:srgbClr val="AD040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ru-RU" sz="4400" dirty="0" smtClean="0">
                <a:solidFill>
                  <a:srgbClr val="AD040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ЗА ВНИМАНИЕ!</a:t>
            </a:r>
            <a:endParaRPr lang="ru-RU" sz="4400" dirty="0">
              <a:solidFill>
                <a:srgbClr val="AD040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4" name="Группа 3"/>
          <p:cNvGrpSpPr/>
          <p:nvPr userDrawn="1"/>
        </p:nvGrpSpPr>
        <p:grpSpPr>
          <a:xfrm>
            <a:off x="227796" y="2665063"/>
            <a:ext cx="5799787" cy="1742425"/>
            <a:chOff x="2160688" y="3047062"/>
            <a:chExt cx="5799787" cy="1742425"/>
          </a:xfrm>
        </p:grpSpPr>
        <p:grpSp>
          <p:nvGrpSpPr>
            <p:cNvPr id="5" name="Группа 4"/>
            <p:cNvGrpSpPr/>
            <p:nvPr userDrawn="1"/>
          </p:nvGrpSpPr>
          <p:grpSpPr>
            <a:xfrm>
              <a:off x="2160688" y="3068178"/>
              <a:ext cx="5749923" cy="1696939"/>
              <a:chOff x="2160688" y="2838091"/>
              <a:chExt cx="5749923" cy="1696939"/>
            </a:xfrm>
          </p:grpSpPr>
          <p:cxnSp>
            <p:nvCxnSpPr>
              <p:cNvPr id="8" name="Прямая соединительная линия 7"/>
              <p:cNvCxnSpPr/>
              <p:nvPr userDrawn="1"/>
            </p:nvCxnSpPr>
            <p:spPr>
              <a:xfrm flipH="1">
                <a:off x="2463695" y="2838091"/>
                <a:ext cx="5446916" cy="0"/>
              </a:xfrm>
              <a:prstGeom prst="line">
                <a:avLst/>
              </a:prstGeom>
              <a:ln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Левая круглая скобка 8"/>
              <p:cNvSpPr/>
              <p:nvPr userDrawn="1"/>
            </p:nvSpPr>
            <p:spPr>
              <a:xfrm>
                <a:off x="2160688" y="2838092"/>
                <a:ext cx="310704" cy="1694640"/>
              </a:xfrm>
              <a:prstGeom prst="leftBracket">
                <a:avLst>
                  <a:gd name="adj" fmla="val 83106"/>
                </a:avLst>
              </a:prstGeom>
              <a:ln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" name="Прямая соединительная линия 9"/>
              <p:cNvCxnSpPr/>
              <p:nvPr userDrawn="1"/>
            </p:nvCxnSpPr>
            <p:spPr>
              <a:xfrm flipH="1">
                <a:off x="2463695" y="4535030"/>
                <a:ext cx="851547" cy="0"/>
              </a:xfrm>
              <a:prstGeom prst="line">
                <a:avLst/>
              </a:prstGeom>
              <a:ln>
                <a:solidFill>
                  <a:srgbClr val="AE04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Блок-схема: узел 5"/>
            <p:cNvSpPr/>
            <p:nvPr userDrawn="1"/>
          </p:nvSpPr>
          <p:spPr>
            <a:xfrm flipV="1">
              <a:off x="7914756" y="3047062"/>
              <a:ext cx="45719" cy="45719"/>
            </a:xfrm>
            <a:prstGeom prst="flowChartConnector">
              <a:avLst/>
            </a:prstGeom>
            <a:solidFill>
              <a:srgbClr val="AE040F"/>
            </a:solidFill>
            <a:ln>
              <a:solidFill>
                <a:srgbClr val="AE04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Блок-схема: узел 6"/>
            <p:cNvSpPr/>
            <p:nvPr userDrawn="1"/>
          </p:nvSpPr>
          <p:spPr>
            <a:xfrm flipV="1">
              <a:off x="3317317" y="4743768"/>
              <a:ext cx="45719" cy="45719"/>
            </a:xfrm>
            <a:prstGeom prst="flowChartConnector">
              <a:avLst/>
            </a:prstGeom>
            <a:solidFill>
              <a:srgbClr val="AE040F"/>
            </a:solidFill>
            <a:ln>
              <a:solidFill>
                <a:srgbClr val="AE04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2" name="Подзаголовок 2"/>
          <p:cNvSpPr txBox="1">
            <a:spLocks/>
          </p:cNvSpPr>
          <p:nvPr userDrawn="1"/>
        </p:nvSpPr>
        <p:spPr>
          <a:xfrm>
            <a:off x="2548077" y="353565"/>
            <a:ext cx="4153909" cy="821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ЯРМАРКА ПРОДУКТОВЫХ </a:t>
            </a:r>
            <a:br>
              <a:rPr lang="ru-RU" sz="14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</a:br>
            <a:r>
              <a:rPr lang="ru-RU" sz="140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РАЗРАБОТОК В СФЕРЕ МЕДИЦИНЫ</a:t>
            </a:r>
            <a:r>
              <a:rPr lang="ru-RU" sz="14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 </a:t>
            </a:r>
            <a:br>
              <a:rPr lang="ru-RU" sz="14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</a:br>
            <a:r>
              <a:rPr lang="ru-RU" sz="1400" baseline="0" dirty="0" smtClean="0">
                <a:solidFill>
                  <a:srgbClr val="292929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Inter" panose="02000503000000020004" pitchFamily="50" charset="0"/>
              </a:rPr>
              <a:t>И ЗДРАВООХРАНЕНИЯ </a:t>
            </a:r>
            <a:endParaRPr lang="ru-RU" sz="1400" dirty="0">
              <a:solidFill>
                <a:srgbClr val="292929"/>
              </a:solidFill>
              <a:latin typeface="Roboto Thin" panose="02000000000000000000" pitchFamily="2" charset="0"/>
              <a:ea typeface="Roboto Thin" panose="02000000000000000000" pitchFamily="2" charset="0"/>
              <a:cs typeface="Inter" panose="02000503000000020004" pitchFamily="50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26568" y="225425"/>
            <a:ext cx="852584" cy="9826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94" t="41154" r="35692" b="22134"/>
          <a:stretch/>
        </p:blipFill>
        <p:spPr>
          <a:xfrm rot="5400000" flipV="1">
            <a:off x="-197889" y="197895"/>
            <a:ext cx="2265529" cy="1869743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 userDrawn="1"/>
        </p:nvSpPr>
        <p:spPr>
          <a:xfrm>
            <a:off x="6898409" y="109182"/>
            <a:ext cx="6018954" cy="6632812"/>
          </a:xfrm>
          <a:prstGeom prst="roundRect">
            <a:avLst>
              <a:gd name="adj" fmla="val 1904"/>
            </a:avLst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0918" y="4980936"/>
            <a:ext cx="4530511" cy="49212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 Thin" panose="02000000000000000000" pitchFamily="2" charset="0"/>
                <a:ea typeface="Roboto Thin" panose="02000000000000000000" pitchFamily="2" charset="0"/>
              </a:defRPr>
            </a:lvl1pPr>
          </a:lstStyle>
          <a:p>
            <a:pPr lvl="0"/>
            <a:r>
              <a:rPr lang="ru-RU" dirty="0" smtClean="0"/>
              <a:t>ФИО</a:t>
            </a:r>
            <a:endParaRPr lang="ru-RU" dirty="0"/>
          </a:p>
        </p:txBody>
      </p:sp>
      <p:sp>
        <p:nvSpPr>
          <p:cNvPr id="18" name="Текст 16"/>
          <p:cNvSpPr>
            <a:spLocks noGrp="1"/>
          </p:cNvSpPr>
          <p:nvPr>
            <p:ph type="body" sz="quarter" idx="11" hasCustomPrompt="1"/>
          </p:nvPr>
        </p:nvSpPr>
        <p:spPr>
          <a:xfrm>
            <a:off x="450918" y="5500503"/>
            <a:ext cx="4530511" cy="49212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 Thin" panose="02000000000000000000" pitchFamily="2" charset="0"/>
                <a:ea typeface="Roboto Thin" panose="02000000000000000000" pitchFamily="2" charset="0"/>
              </a:defRPr>
            </a:lvl1pPr>
          </a:lstStyle>
          <a:p>
            <a:pPr lvl="0"/>
            <a:r>
              <a:rPr lang="ru-RU" dirty="0" smtClean="0"/>
              <a:t>Тел.</a:t>
            </a:r>
            <a:endParaRPr lang="ru-RU" dirty="0"/>
          </a:p>
        </p:txBody>
      </p:sp>
      <p:sp>
        <p:nvSpPr>
          <p:cNvPr id="19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450918" y="6043582"/>
            <a:ext cx="4530511" cy="49212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 Thin" panose="02000000000000000000" pitchFamily="2" charset="0"/>
                <a:ea typeface="Roboto Thin" panose="02000000000000000000" pitchFamily="2" charset="0"/>
              </a:defRPr>
            </a:lvl1pPr>
          </a:lstStyle>
          <a:p>
            <a:pPr lvl="0"/>
            <a:r>
              <a:rPr lang="ru-RU" dirty="0" smtClean="0"/>
              <a:t>Электронная почта</a:t>
            </a:r>
            <a:endParaRPr lang="ru-RU" dirty="0"/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3" hasCustomPrompt="1"/>
          </p:nvPr>
        </p:nvSpPr>
        <p:spPr>
          <a:xfrm>
            <a:off x="7128058" y="996287"/>
            <a:ext cx="4895620" cy="55394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ru-RU" dirty="0" smtClean="0"/>
              <a:t>Информация о команде проекта (ключевые участники команды и их научные и бизнес компетенции, главные эксперты команды, опыт успешной реализации аналогичных проектов (при наличии))</a:t>
            </a:r>
            <a:endParaRPr lang="ru-RU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7114411" y="353565"/>
            <a:ext cx="489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AD040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КОМАНДА</a:t>
            </a:r>
            <a:r>
              <a:rPr lang="ru-RU" sz="2800" baseline="0" dirty="0" smtClean="0">
                <a:solidFill>
                  <a:srgbClr val="AD040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ПРОЕКТА</a:t>
            </a:r>
            <a:endParaRPr lang="ru-RU" sz="2800" dirty="0">
              <a:solidFill>
                <a:srgbClr val="AD040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6910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456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 flipH="1">
            <a:off x="9762067" y="-53304"/>
            <a:ext cx="2429933" cy="33402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57080"/>
            <a:ext cx="2037195" cy="336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15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 flipH="1">
            <a:off x="9762067" y="-53304"/>
            <a:ext cx="2429933" cy="33402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60576"/>
            <a:ext cx="2037195" cy="3364645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 userDrawn="1"/>
        </p:nvSpPr>
        <p:spPr>
          <a:xfrm>
            <a:off x="252663" y="1433015"/>
            <a:ext cx="9901271" cy="5036024"/>
          </a:xfrm>
          <a:prstGeom prst="roundRect">
            <a:avLst>
              <a:gd name="adj" fmla="val 2414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832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 flipH="1">
            <a:off x="9762067" y="-53304"/>
            <a:ext cx="2429933" cy="33402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60576"/>
            <a:ext cx="2037195" cy="336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 flipH="1">
            <a:off x="9770533" y="-41667"/>
            <a:ext cx="2421467" cy="33285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 userDrawn="1"/>
        </p:nvSpPr>
        <p:spPr>
          <a:xfrm>
            <a:off x="8783052" y="2107403"/>
            <a:ext cx="3076626" cy="4259179"/>
          </a:xfrm>
          <a:prstGeom prst="roundRect">
            <a:avLst>
              <a:gd name="adj" fmla="val 3293"/>
            </a:avLst>
          </a:prstGeom>
          <a:solidFill>
            <a:srgbClr val="EEEEE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0" hasCustomPrompt="1"/>
          </p:nvPr>
        </p:nvSpPr>
        <p:spPr>
          <a:xfrm>
            <a:off x="8999538" y="2357438"/>
            <a:ext cx="2646362" cy="37433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ru-RU" dirty="0" smtClean="0"/>
              <a:t>Фото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60576"/>
            <a:ext cx="2037195" cy="3364645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 userDrawn="1"/>
        </p:nvSpPr>
        <p:spPr>
          <a:xfrm>
            <a:off x="252663" y="2107402"/>
            <a:ext cx="8019270" cy="4259179"/>
          </a:xfrm>
          <a:prstGeom prst="roundRect">
            <a:avLst>
              <a:gd name="adj" fmla="val 3517"/>
            </a:avLst>
          </a:prstGeom>
          <a:solidFill>
            <a:srgbClr val="EEEEE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93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38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15549"/>
          <a:stretch/>
        </p:blipFill>
        <p:spPr>
          <a:xfrm rot="16200000" flipV="1">
            <a:off x="9693521" y="4350422"/>
            <a:ext cx="2037195" cy="29779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>
            <a:off x="-1" y="-45180"/>
            <a:ext cx="2424023" cy="3332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7144" y="99061"/>
            <a:ext cx="738744" cy="851434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 userDrawn="1"/>
        </p:nvSpPr>
        <p:spPr>
          <a:xfrm>
            <a:off x="5487300" y="1637730"/>
            <a:ext cx="7682789" cy="4899547"/>
          </a:xfrm>
          <a:prstGeom prst="roundRect">
            <a:avLst>
              <a:gd name="adj" fmla="val 2962"/>
            </a:avLst>
          </a:prstGeom>
          <a:solidFill>
            <a:srgbClr val="EEEEE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685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464308" y="4972070"/>
            <a:ext cx="1425117" cy="23537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820" r="34889"/>
          <a:stretch/>
        </p:blipFill>
        <p:spPr>
          <a:xfrm flipH="1">
            <a:off x="9779000" y="-30028"/>
            <a:ext cx="2413000" cy="33169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63728" y="99061"/>
            <a:ext cx="836582" cy="96419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 userDrawn="1"/>
        </p:nvSpPr>
        <p:spPr>
          <a:xfrm>
            <a:off x="252663" y="2116667"/>
            <a:ext cx="11658600" cy="3903133"/>
          </a:xfrm>
          <a:prstGeom prst="roundRect">
            <a:avLst>
              <a:gd name="adj" fmla="val 3550"/>
            </a:avLst>
          </a:prstGeom>
          <a:solidFill>
            <a:srgbClr val="EEEEE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35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39947" t="4583"/>
          <a:stretch/>
        </p:blipFill>
        <p:spPr>
          <a:xfrm rot="5400000" flipH="1" flipV="1">
            <a:off x="663725" y="4160576"/>
            <a:ext cx="2037195" cy="33646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35" t="34632"/>
          <a:stretch/>
        </p:blipFill>
        <p:spPr>
          <a:xfrm rot="16200000" flipH="1" flipV="1">
            <a:off x="7154333" y="681959"/>
            <a:ext cx="5703581" cy="43396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84878" y="99060"/>
            <a:ext cx="932769" cy="1075055"/>
          </a:xfrm>
          <a:prstGeom prst="rect">
            <a:avLst/>
          </a:prstGeom>
        </p:spPr>
      </p:pic>
      <p:grpSp>
        <p:nvGrpSpPr>
          <p:cNvPr id="10" name="Группа 9"/>
          <p:cNvGrpSpPr/>
          <p:nvPr userDrawn="1"/>
        </p:nvGrpSpPr>
        <p:grpSpPr>
          <a:xfrm>
            <a:off x="192086" y="1195381"/>
            <a:ext cx="11725560" cy="5556293"/>
            <a:chOff x="192086" y="1195381"/>
            <a:chExt cx="11725560" cy="5556293"/>
          </a:xfrm>
        </p:grpSpPr>
        <p:grpSp>
          <p:nvGrpSpPr>
            <p:cNvPr id="3" name="Группа 2"/>
            <p:cNvGrpSpPr/>
            <p:nvPr userDrawn="1"/>
          </p:nvGrpSpPr>
          <p:grpSpPr>
            <a:xfrm>
              <a:off x="192086" y="1195381"/>
              <a:ext cx="11725560" cy="5556293"/>
              <a:chOff x="192086" y="1195381"/>
              <a:chExt cx="11962339" cy="5556293"/>
            </a:xfrm>
          </p:grpSpPr>
          <p:sp>
            <p:nvSpPr>
              <p:cNvPr id="4" name="Скругленный прямоугольник 3"/>
              <p:cNvSpPr/>
              <p:nvPr userDrawn="1"/>
            </p:nvSpPr>
            <p:spPr>
              <a:xfrm flipH="1">
                <a:off x="5175893" y="3380874"/>
                <a:ext cx="6978532" cy="3370800"/>
              </a:xfrm>
              <a:prstGeom prst="roundRect">
                <a:avLst>
                  <a:gd name="adj" fmla="val 4297"/>
                </a:avLst>
              </a:prstGeom>
              <a:solidFill>
                <a:srgbClr val="EEEEE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Скругленный прямоугольник 4"/>
              <p:cNvSpPr/>
              <p:nvPr userDrawn="1"/>
            </p:nvSpPr>
            <p:spPr>
              <a:xfrm flipH="1">
                <a:off x="192086" y="1195381"/>
                <a:ext cx="5229299" cy="5556293"/>
              </a:xfrm>
              <a:prstGeom prst="roundRect">
                <a:avLst>
                  <a:gd name="adj" fmla="val 2670"/>
                </a:avLst>
              </a:prstGeom>
              <a:solidFill>
                <a:srgbClr val="EEEEE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Табличка 5"/>
              <p:cNvSpPr/>
              <p:nvPr userDrawn="1"/>
            </p:nvSpPr>
            <p:spPr>
              <a:xfrm>
                <a:off x="4568402" y="3208548"/>
                <a:ext cx="1020726" cy="1020726"/>
              </a:xfrm>
              <a:prstGeom prst="plaque">
                <a:avLst/>
              </a:prstGeom>
              <a:solidFill>
                <a:srgbClr val="F3F3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" name="Прямоугольник 1"/>
            <p:cNvSpPr/>
            <p:nvPr userDrawn="1"/>
          </p:nvSpPr>
          <p:spPr>
            <a:xfrm>
              <a:off x="5077246" y="4229274"/>
              <a:ext cx="405054" cy="25224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973165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02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0" r:id="rId2"/>
    <p:sldLayoutId id="2147483653" r:id="rId3"/>
    <p:sldLayoutId id="2147483665" r:id="rId4"/>
    <p:sldLayoutId id="2147483666" r:id="rId5"/>
    <p:sldLayoutId id="2147483667" r:id="rId6"/>
    <p:sldLayoutId id="2147483668" r:id="rId7"/>
    <p:sldLayoutId id="2147483676" r:id="rId8"/>
    <p:sldLayoutId id="2147483669" r:id="rId9"/>
    <p:sldLayoutId id="2147483677" r:id="rId10"/>
    <p:sldLayoutId id="2147483670" r:id="rId11"/>
    <p:sldLayoutId id="2147483671" r:id="rId12"/>
    <p:sldLayoutId id="2147483672" r:id="rId13"/>
    <p:sldLayoutId id="2147483660" r:id="rId14"/>
    <p:sldLayoutId id="2147483673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016" y="187640"/>
            <a:ext cx="7462446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b="1" dirty="0" smtClean="0">
                <a:solidFill>
                  <a:srgbClr val="AE040F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Inter" panose="02000503000000020004" pitchFamily="50" charset="0"/>
              </a:rPr>
              <a:t>РЕКОМЕНДАЦИИ </a:t>
            </a:r>
          </a:p>
          <a:p>
            <a:r>
              <a:rPr lang="ru-RU" sz="24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ПО ИСПОЛЬЗОВАНИЮ ШАБЛОНОВ СЛАЙДОВ</a:t>
            </a:r>
            <a:endParaRPr lang="ru-RU" sz="2400" b="1" dirty="0">
              <a:solidFill>
                <a:srgbClr val="2A2A2A"/>
              </a:solidFill>
              <a:latin typeface="Roboto" panose="02000000000000000000" pitchFamily="2" charset="0"/>
              <a:ea typeface="Roboto" panose="02000000000000000000" pitchFamily="2" charset="0"/>
              <a:cs typeface="Inter" panose="02000503000000020004" pitchFamily="50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12332" y="1395097"/>
            <a:ext cx="6564938" cy="977323"/>
            <a:chOff x="412312" y="1386282"/>
            <a:chExt cx="6131765" cy="1217466"/>
          </a:xfrm>
        </p:grpSpPr>
        <p:sp>
          <p:nvSpPr>
            <p:cNvPr id="4" name="TextBox 3"/>
            <p:cNvSpPr txBox="1"/>
            <p:nvPr/>
          </p:nvSpPr>
          <p:spPr>
            <a:xfrm>
              <a:off x="412312" y="1798604"/>
              <a:ext cx="6131765" cy="805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Во вкладке «Макеты» при создании слайда можно выбрать готовое решения структурирования информации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2312" y="1386282"/>
              <a:ext cx="4436298" cy="498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AE040F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anose="02000503000000020004" pitchFamily="50" charset="0"/>
                </a:rPr>
                <a:t>МАКЕТЫ СЛАЙДОВ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20829" y="2591992"/>
            <a:ext cx="6466987" cy="1557920"/>
            <a:chOff x="412311" y="2990273"/>
            <a:chExt cx="6040278" cy="1825233"/>
          </a:xfrm>
        </p:grpSpPr>
        <p:sp>
          <p:nvSpPr>
            <p:cNvPr id="7" name="TextBox 6"/>
            <p:cNvSpPr txBox="1"/>
            <p:nvPr/>
          </p:nvSpPr>
          <p:spPr>
            <a:xfrm>
              <a:off x="412311" y="3409220"/>
              <a:ext cx="6040278" cy="1406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На следующих слайдах представлены примеры распределения информации по слайду, а также примеры оформления таблиц, диаграмм </a:t>
              </a:r>
              <a:r>
                <a:rPr lang="en-US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/>
              </a:r>
              <a:br>
                <a:rPr lang="en-US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</a:br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и временных линий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2312" y="2990273"/>
              <a:ext cx="4436298" cy="468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AE040F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anose="02000503000000020004" pitchFamily="50" charset="0"/>
                </a:rPr>
                <a:t>ПРИМЕРЫ НАПОЛНЕНИЯ СЛАЙДОВ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12311" y="4369484"/>
            <a:ext cx="7091731" cy="971743"/>
            <a:chOff x="412311" y="4865942"/>
            <a:chExt cx="6623800" cy="971743"/>
          </a:xfrm>
        </p:grpSpPr>
        <p:sp>
          <p:nvSpPr>
            <p:cNvPr id="10" name="TextBox 9"/>
            <p:cNvSpPr txBox="1"/>
            <p:nvPr/>
          </p:nvSpPr>
          <p:spPr>
            <a:xfrm>
              <a:off x="412311" y="5191354"/>
              <a:ext cx="6623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На последнем слайде приведена коллекция редактируемых иконок для оформления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2312" y="4865942"/>
              <a:ext cx="44362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AE040F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anose="02000503000000020004" pitchFamily="50" charset="0"/>
                </a:rPr>
                <a:t>ПИКТОРГАММЫ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20829" y="5560798"/>
            <a:ext cx="6853193" cy="722553"/>
            <a:chOff x="412311" y="4865942"/>
            <a:chExt cx="6401001" cy="722553"/>
          </a:xfrm>
        </p:grpSpPr>
        <p:sp>
          <p:nvSpPr>
            <p:cNvPr id="13" name="TextBox 12"/>
            <p:cNvSpPr txBox="1"/>
            <p:nvPr/>
          </p:nvSpPr>
          <p:spPr>
            <a:xfrm>
              <a:off x="412311" y="5219163"/>
              <a:ext cx="6401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Используемый шрифт — </a:t>
              </a:r>
              <a:r>
                <a:rPr lang="en-US" dirty="0" err="1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Roboto</a:t>
              </a:r>
              <a:r>
                <a:rPr lang="en-US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/</a:t>
              </a:r>
              <a:r>
                <a:rPr lang="en-US" dirty="0" err="1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Roboto</a:t>
              </a:r>
              <a:r>
                <a:rPr lang="en-US" dirty="0" smtClean="0">
                  <a:solidFill>
                    <a:srgbClr val="292929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Inter" panose="02000503000000020004" pitchFamily="50" charset="0"/>
                </a:rPr>
                <a:t> Light</a:t>
              </a:r>
              <a:endParaRPr lang="ru-RU" dirty="0" smtClean="0">
                <a:solidFill>
                  <a:srgbClr val="292929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Inter" panose="02000503000000020004" pitchFamily="50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2312" y="4865942"/>
              <a:ext cx="44362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AE040F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anose="02000503000000020004" pitchFamily="50" charset="0"/>
                </a:rPr>
                <a:t>ШРИФТ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59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5977" y="5818458"/>
            <a:ext cx="4844404" cy="814354"/>
          </a:xfrm>
        </p:spPr>
        <p:txBody>
          <a:bodyPr/>
          <a:lstStyle/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</a:rPr>
              <a:t>Иванов Иван Иванович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</a:rPr>
              <a:t>Главный специалист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</a:rPr>
              <a:t>ФГБУ «НЦЭСМП» Минздрава России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90315" y="3121538"/>
            <a:ext cx="9919067" cy="17183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</a:rPr>
              <a:t>«НЕЙРОМЕДИРЕГ» - ЛЕКАРСТВЕННЫЙ ПРЕПАРАТ НА ОСНОВЕ СЕКРЕТОМА МЕЗЕНХИМНЫХ СТРОМАЛЬНЫХ КЛЕТОК ЧЕЛОВЕКА С ПРОЛОНГИРОВАННЫМ ПРОЛИФЕРАТИВНЫМ ПОТЕНЦИАЛОМ ДЛЯ ЛЕЧЕНИЯ ВНУТРИМОЗГОВЫХ КРОВОИЗЛИЯНИЙ</a:t>
            </a:r>
          </a:p>
        </p:txBody>
      </p:sp>
    </p:spTree>
    <p:extLst>
      <p:ext uri="{BB962C8B-B14F-4D97-AF65-F5344CB8AC3E}">
        <p14:creationId xmlns:p14="http://schemas.microsoft.com/office/powerpoint/2010/main" val="408509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64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51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29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368650" y="4108501"/>
            <a:ext cx="9349583" cy="2640917"/>
            <a:chOff x="-216567" y="2329078"/>
            <a:chExt cx="11915280" cy="3365641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8995244" y="4690983"/>
              <a:ext cx="2514101" cy="1003736"/>
            </a:xfrm>
            <a:prstGeom prst="roundRect">
              <a:avLst/>
            </a:prstGeom>
            <a:noFill/>
            <a:ln w="19050">
              <a:solidFill>
                <a:srgbClr val="AE04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133360" y="4839838"/>
              <a:ext cx="2237870" cy="70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Получение регистрационного удостоверения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6033029" y="2329078"/>
              <a:ext cx="2514101" cy="991750"/>
            </a:xfrm>
            <a:prstGeom prst="roundRect">
              <a:avLst/>
            </a:prstGeom>
            <a:noFill/>
            <a:ln w="19050">
              <a:solidFill>
                <a:srgbClr val="2A2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32078" y="2373880"/>
              <a:ext cx="2516003" cy="902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Привлечение индустриального партнера в качестве контрактной производственной площадки</a:t>
              </a:r>
              <a:endParaRPr lang="ru-RU" sz="10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-216567" y="2329079"/>
              <a:ext cx="11915280" cy="3365640"/>
              <a:chOff x="-216567" y="2329079"/>
              <a:chExt cx="11915280" cy="3365640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-216567" y="3202558"/>
                <a:ext cx="11915280" cy="2492161"/>
                <a:chOff x="-360951" y="3202558"/>
                <a:chExt cx="11915280" cy="2492161"/>
              </a:xfrm>
            </p:grpSpPr>
            <p:sp>
              <p:nvSpPr>
                <p:cNvPr id="15" name="Нашивка 14"/>
                <p:cNvSpPr/>
                <p:nvPr/>
              </p:nvSpPr>
              <p:spPr>
                <a:xfrm>
                  <a:off x="5694838" y="3739813"/>
                  <a:ext cx="2903619" cy="288759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Нашивка 15"/>
                <p:cNvSpPr/>
                <p:nvPr/>
              </p:nvSpPr>
              <p:spPr>
                <a:xfrm>
                  <a:off x="8650710" y="3753853"/>
                  <a:ext cx="2903619" cy="260684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Нашивка 16"/>
                <p:cNvSpPr/>
                <p:nvPr/>
              </p:nvSpPr>
              <p:spPr>
                <a:xfrm>
                  <a:off x="2738966" y="3725778"/>
                  <a:ext cx="2903619" cy="288759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Нашивка 17"/>
                <p:cNvSpPr/>
                <p:nvPr/>
              </p:nvSpPr>
              <p:spPr>
                <a:xfrm>
                  <a:off x="-360951" y="3731793"/>
                  <a:ext cx="3047664" cy="288759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>
                  <a:off x="10102518" y="4100760"/>
                  <a:ext cx="0" cy="313673"/>
                </a:xfrm>
                <a:prstGeom prst="line">
                  <a:avLst/>
                </a:prstGeom>
                <a:ln w="15875">
                  <a:solidFill>
                    <a:srgbClr val="AE040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 flipV="1">
                  <a:off x="7146646" y="3384477"/>
                  <a:ext cx="0" cy="285922"/>
                </a:xfrm>
                <a:prstGeom prst="line">
                  <a:avLst/>
                </a:prstGeom>
                <a:ln w="15875">
                  <a:solidFill>
                    <a:srgbClr val="2A2A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/>
                <p:cNvSpPr txBox="1"/>
                <p:nvPr/>
              </p:nvSpPr>
              <p:spPr>
                <a:xfrm>
                  <a:off x="9375662" y="3202558"/>
                  <a:ext cx="1453709" cy="50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0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6413721" y="4097988"/>
                  <a:ext cx="1453709" cy="50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0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grpSp>
              <p:nvGrpSpPr>
                <p:cNvPr id="23" name="Группа 22"/>
                <p:cNvGrpSpPr/>
                <p:nvPr/>
              </p:nvGrpSpPr>
              <p:grpSpPr>
                <a:xfrm>
                  <a:off x="2931822" y="4100760"/>
                  <a:ext cx="2514101" cy="1593959"/>
                  <a:chOff x="8843565" y="4100760"/>
                  <a:chExt cx="2514101" cy="1593959"/>
                </a:xfrm>
              </p:grpSpPr>
              <p:sp>
                <p:nvSpPr>
                  <p:cNvPr id="28" name="Скругленный прямоугольник 27"/>
                  <p:cNvSpPr/>
                  <p:nvPr/>
                </p:nvSpPr>
                <p:spPr>
                  <a:xfrm>
                    <a:off x="8843565" y="4690983"/>
                    <a:ext cx="2514101" cy="1003736"/>
                  </a:xfrm>
                  <a:prstGeom prst="roundRect">
                    <a:avLst/>
                  </a:prstGeom>
                  <a:noFill/>
                  <a:ln w="19050">
                    <a:solidFill>
                      <a:srgbClr val="AE040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29" name="Прямая соединительная линия 28"/>
                  <p:cNvCxnSpPr/>
                  <p:nvPr/>
                </p:nvCxnSpPr>
                <p:spPr>
                  <a:xfrm>
                    <a:off x="10102518" y="4100760"/>
                    <a:ext cx="0" cy="313673"/>
                  </a:xfrm>
                  <a:prstGeom prst="line">
                    <a:avLst/>
                  </a:prstGeom>
                  <a:ln w="15875">
                    <a:solidFill>
                      <a:srgbClr val="AE040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TextBox 23"/>
                <p:cNvSpPr txBox="1"/>
                <p:nvPr/>
              </p:nvSpPr>
              <p:spPr>
                <a:xfrm>
                  <a:off x="3462020" y="3202559"/>
                  <a:ext cx="1453709" cy="50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0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cxnSp>
              <p:nvCxnSpPr>
                <p:cNvPr id="25" name="Прямая соединительная линия 24"/>
                <p:cNvCxnSpPr/>
                <p:nvPr/>
              </p:nvCxnSpPr>
              <p:spPr>
                <a:xfrm flipV="1">
                  <a:off x="1231101" y="3384477"/>
                  <a:ext cx="0" cy="285922"/>
                </a:xfrm>
                <a:prstGeom prst="line">
                  <a:avLst/>
                </a:prstGeom>
                <a:ln w="15875">
                  <a:solidFill>
                    <a:srgbClr val="2A2A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/>
                <p:cNvSpPr txBox="1"/>
                <p:nvPr/>
              </p:nvSpPr>
              <p:spPr>
                <a:xfrm>
                  <a:off x="501978" y="4097988"/>
                  <a:ext cx="1453709" cy="50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0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2931824" y="4839836"/>
                  <a:ext cx="2514100" cy="706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000" dirty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Завершение этапа клинических исследований </a:t>
                  </a:r>
                  <a:r>
                    <a:rPr lang="ru-RU" sz="10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/>
                  </a:r>
                  <a:br>
                    <a:rPr lang="ru-RU" sz="10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</a:br>
                  <a:r>
                    <a:rPr lang="ru-RU" sz="10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I </a:t>
                  </a:r>
                  <a:r>
                    <a:rPr lang="ru-RU" sz="1000" dirty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фазы</a:t>
                  </a:r>
                  <a:endParaRPr lang="ru-RU" sz="10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</p:grp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228604" y="2329079"/>
                <a:ext cx="2514101" cy="994004"/>
              </a:xfrm>
              <a:prstGeom prst="roundRect">
                <a:avLst/>
              </a:prstGeom>
              <a:noFill/>
              <a:ln w="19050">
                <a:solidFill>
                  <a:srgbClr val="2A2A2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97662" y="2473067"/>
                <a:ext cx="2375986" cy="706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tabLst>
                    <a:tab pos="84138" algn="l"/>
                  </a:tabLst>
                </a:pPr>
                <a:r>
                  <a:rPr lang="ru-RU" sz="1000" dirty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Завершение этапа доклинических исследований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37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16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56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7867" y="185669"/>
            <a:ext cx="8988220" cy="6180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НАЗВАНИЕ СЛАЙДА</a:t>
            </a:r>
            <a:endParaRPr lang="ru-RU" sz="39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87867" y="1210651"/>
            <a:ext cx="8265149" cy="5029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rgbClr val="AD040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ПОДЗАГОЛОВОК</a:t>
            </a:r>
            <a:endParaRPr lang="ru-RU" dirty="0">
              <a:solidFill>
                <a:srgbClr val="AD040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265816"/>
              </p:ext>
            </p:extLst>
          </p:nvPr>
        </p:nvGraphicFramePr>
        <p:xfrm>
          <a:off x="254309" y="2261902"/>
          <a:ext cx="7781540" cy="390011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3793"/>
                <a:gridCol w="1678311"/>
                <a:gridCol w="1631035"/>
                <a:gridCol w="2848401"/>
              </a:tblGrid>
              <a:tr h="768969">
                <a:tc>
                  <a:txBody>
                    <a:bodyPr/>
                    <a:lstStyle/>
                    <a:p>
                      <a:endParaRPr lang="ru-RU" sz="11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ПОКАЗАТЕЛЬ</a:t>
                      </a:r>
                      <a:endParaRPr lang="ru-RU" sz="14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ПОКАЗАТЕЛЬ</a:t>
                      </a:r>
                      <a:endParaRPr lang="ru-RU" sz="14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ПОКАЗАТЕЛЬ</a:t>
                      </a:r>
                      <a:endParaRPr lang="ru-RU" sz="14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1421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НАИМЕНОВАНИЕ </a:t>
                      </a:r>
                      <a:endParaRPr lang="ru-RU" sz="1200" b="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ЗНАЧЕНИЕ ХХ</a:t>
                      </a:r>
                      <a:endParaRPr lang="ru-RU" sz="12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5,0 </a:t>
                      </a:r>
                      <a:endParaRPr lang="ru-RU" sz="12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ТЕКСТОВЫЙ БЛОК. ТЕКСТОВЫЙ БЛОК. </a:t>
                      </a: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639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НАИМЕНОВАНИЕ</a:t>
                      </a:r>
                      <a:endParaRPr lang="ru-RU" sz="1200" b="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ЗНАЧЕНИЕ УУ</a:t>
                      </a:r>
                      <a:endParaRPr lang="ru-RU" sz="12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6,0</a:t>
                      </a:r>
                      <a:endParaRPr lang="ru-RU" sz="12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dirty="0" smtClean="0">
                          <a:solidFill>
                            <a:srgbClr val="2A2A2A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ТЕКСТОВЫЙ БЛОК. ТЕКСТОВЫЙ БЛОК. </a:t>
                      </a: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3896">
                <a:tc>
                  <a:txBody>
                    <a:bodyPr/>
                    <a:lstStyle/>
                    <a:p>
                      <a:r>
                        <a:rPr lang="ru-RU" sz="1200" b="1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НАИМЕНОВАНИЕ</a:t>
                      </a:r>
                      <a:endParaRPr lang="ru-RU" sz="1200" b="1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ЗНАЧЕНИЕ </a:t>
                      </a:r>
                      <a:r>
                        <a:rPr lang="en-US" sz="1200" b="1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ZZ</a:t>
                      </a:r>
                      <a:endParaRPr lang="ru-RU" sz="1200" b="1" i="0" dirty="0">
                        <a:solidFill>
                          <a:srgbClr val="2A2A2A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49777" marR="4977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rgbClr val="2A2A2A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10,0</a:t>
                      </a:r>
                      <a:endParaRPr lang="ru-RU" sz="1200" b="1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b="1" dirty="0" smtClean="0">
                          <a:solidFill>
                            <a:srgbClr val="2A2A2A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ТЕКСТОВЫЙ БЛОК. ТЕКСТОВЫЙ БЛОК. </a:t>
                      </a: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942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НАИМЕНОВАНИЕ</a:t>
                      </a:r>
                      <a:endParaRPr lang="ru-RU" sz="1200" b="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НЕ</a:t>
                      </a:r>
                      <a:r>
                        <a:rPr lang="ru-RU" sz="1200" i="0" baseline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 ПРИМЕНИМО</a:t>
                      </a:r>
                      <a:endParaRPr lang="ru-RU" sz="12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solidFill>
                            <a:srgbClr val="2A2A2A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4,5</a:t>
                      </a:r>
                      <a:endParaRPr lang="ru-RU" sz="1200" i="0" dirty="0">
                        <a:solidFill>
                          <a:srgbClr val="2A2A2A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Inter" panose="02000503000000020004" pitchFamily="50" charset="0"/>
                      </a:endParaRP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1200" dirty="0" smtClean="0">
                          <a:solidFill>
                            <a:srgbClr val="2A2A2A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Inter" panose="02000503000000020004" pitchFamily="50" charset="0"/>
                        </a:rPr>
                        <a:t>ТЕКСТОВЫЙ БЛОК. ТЕКСТОВЫЙ БЛОК. </a:t>
                      </a:r>
                    </a:p>
                  </a:txBody>
                  <a:tcPr marL="66369" marR="66369" marT="33184" marB="3318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4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4272" y="127920"/>
            <a:ext cx="9001125" cy="950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dirty="0" smtClean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СВЕДЕНИЯ О РАЗРАБОТКЕ</a:t>
            </a:r>
            <a:endParaRPr lang="ru-RU" sz="39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 rot="16200000">
            <a:off x="4165074" y="5164071"/>
            <a:ext cx="3099856" cy="288000"/>
            <a:chOff x="7311357" y="3091704"/>
            <a:chExt cx="3181735" cy="288000"/>
          </a:xfrm>
          <a:solidFill>
            <a:srgbClr val="A6A6A6"/>
          </a:solidFill>
        </p:grpSpPr>
        <p:cxnSp>
          <p:nvCxnSpPr>
            <p:cNvPr id="4" name="Прямая соединительная линия 3"/>
            <p:cNvCxnSpPr/>
            <p:nvPr/>
          </p:nvCxnSpPr>
          <p:spPr>
            <a:xfrm rot="5400000" flipH="1" flipV="1">
              <a:off x="8786446" y="1760614"/>
              <a:ext cx="11808" cy="2961986"/>
            </a:xfrm>
            <a:prstGeom prst="line">
              <a:avLst/>
            </a:prstGeom>
            <a:grpFill/>
            <a:ln w="76200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Блок-схема: узел 4"/>
            <p:cNvSpPr/>
            <p:nvPr/>
          </p:nvSpPr>
          <p:spPr>
            <a:xfrm>
              <a:off x="10205092" y="3091704"/>
              <a:ext cx="288000" cy="2880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dirty="0"/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4230864" y="2515745"/>
            <a:ext cx="1340138" cy="1242398"/>
          </a:xfrm>
          <a:prstGeom prst="roundRect">
            <a:avLst>
              <a:gd name="adj" fmla="val 11882"/>
            </a:avLst>
          </a:prstGeom>
          <a:solidFill>
            <a:srgbClr val="AE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59003" y="2515745"/>
            <a:ext cx="1340138" cy="1242398"/>
          </a:xfrm>
          <a:prstGeom prst="roundRect">
            <a:avLst>
              <a:gd name="adj" fmla="val 11882"/>
            </a:avLst>
          </a:prstGeom>
          <a:solidFill>
            <a:srgbClr val="AE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30864" y="3964690"/>
            <a:ext cx="1340138" cy="1242398"/>
          </a:xfrm>
          <a:prstGeom prst="roundRect">
            <a:avLst>
              <a:gd name="adj" fmla="val 11882"/>
            </a:avLst>
          </a:prstGeom>
          <a:solidFill>
            <a:srgbClr val="AE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59003" y="3964690"/>
            <a:ext cx="1340138" cy="1242398"/>
          </a:xfrm>
          <a:prstGeom prst="roundRect">
            <a:avLst>
              <a:gd name="adj" fmla="val 11882"/>
            </a:avLst>
          </a:prstGeom>
          <a:solidFill>
            <a:srgbClr val="AE04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26597" y="2436233"/>
            <a:ext cx="279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ПЛАНИРУЕМЫЙ КЛАСС </a:t>
            </a:r>
            <a:r>
              <a:rPr lang="en-US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US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 АТХ</a:t>
            </a:r>
            <a:endParaRPr lang="ru-RU" sz="1400" dirty="0">
              <a:solidFill>
                <a:srgbClr val="2A2A2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7181" y="3895117"/>
            <a:ext cx="2810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ОСНОВНАЯ</a:t>
            </a:r>
            <a:r>
              <a:rPr lang="en-US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ИНФОРМАЦИЯ </a:t>
            </a:r>
            <a:b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 МЕХАНИЗМЕ ДЕЙСТВИЯ</a:t>
            </a:r>
          </a:p>
          <a:p>
            <a:r>
              <a:rPr lang="ru-RU" sz="1600" dirty="0" smtClean="0">
                <a:latin typeface="Montserrat" panose="00000500000000000000" pitchFamily="2" charset="-52"/>
              </a:rPr>
              <a:t> 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2203" y="2426293"/>
            <a:ext cx="370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ЭТАП РАЗРАБОТКИ </a:t>
            </a:r>
            <a:b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(ДОСТИГНУТЫЙ УГТ)</a:t>
            </a:r>
            <a:endParaRPr lang="ru-RU" sz="1400" dirty="0">
              <a:solidFill>
                <a:srgbClr val="2A2A2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6444" y="3885176"/>
            <a:ext cx="4369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КЛЮЧЕВЫЕ РЕЗУЛЬТАТЫ (ЭФФЕКТИВНОСТЬ/БЕЗОПАСНОСТЬ И ТД.)</a:t>
            </a:r>
            <a:endParaRPr lang="ru-RU" sz="1400" dirty="0">
              <a:solidFill>
                <a:srgbClr val="2A2A2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Freeform 355"/>
          <p:cNvSpPr>
            <a:spLocks noEditPoints="1"/>
          </p:cNvSpPr>
          <p:nvPr/>
        </p:nvSpPr>
        <p:spPr bwMode="auto">
          <a:xfrm>
            <a:off x="4577183" y="2836659"/>
            <a:ext cx="647500" cy="592341"/>
          </a:xfrm>
          <a:custGeom>
            <a:avLst/>
            <a:gdLst>
              <a:gd name="T0" fmla="*/ 327 w 697"/>
              <a:gd name="T1" fmla="*/ 4 h 688"/>
              <a:gd name="T2" fmla="*/ 239 w 697"/>
              <a:gd name="T3" fmla="*/ 31 h 688"/>
              <a:gd name="T4" fmla="*/ 163 w 697"/>
              <a:gd name="T5" fmla="*/ 79 h 688"/>
              <a:gd name="T6" fmla="*/ 104 w 697"/>
              <a:gd name="T7" fmla="*/ 147 h 688"/>
              <a:gd name="T8" fmla="*/ 65 w 697"/>
              <a:gd name="T9" fmla="*/ 230 h 688"/>
              <a:gd name="T10" fmla="*/ 51 w 697"/>
              <a:gd name="T11" fmla="*/ 323 h 688"/>
              <a:gd name="T12" fmla="*/ 55 w 697"/>
              <a:gd name="T13" fmla="*/ 369 h 688"/>
              <a:gd name="T14" fmla="*/ 158 w 697"/>
              <a:gd name="T15" fmla="*/ 346 h 688"/>
              <a:gd name="T16" fmla="*/ 159 w 697"/>
              <a:gd name="T17" fmla="*/ 284 h 688"/>
              <a:gd name="T18" fmla="*/ 186 w 697"/>
              <a:gd name="T19" fmla="*/ 213 h 688"/>
              <a:gd name="T20" fmla="*/ 234 w 697"/>
              <a:gd name="T21" fmla="*/ 155 h 688"/>
              <a:gd name="T22" fmla="*/ 298 w 697"/>
              <a:gd name="T23" fmla="*/ 118 h 688"/>
              <a:gd name="T24" fmla="*/ 375 w 697"/>
              <a:gd name="T25" fmla="*/ 104 h 688"/>
              <a:gd name="T26" fmla="*/ 451 w 697"/>
              <a:gd name="T27" fmla="*/ 118 h 688"/>
              <a:gd name="T28" fmla="*/ 515 w 697"/>
              <a:gd name="T29" fmla="*/ 156 h 688"/>
              <a:gd name="T30" fmla="*/ 562 w 697"/>
              <a:gd name="T31" fmla="*/ 213 h 688"/>
              <a:gd name="T32" fmla="*/ 589 w 697"/>
              <a:gd name="T33" fmla="*/ 284 h 688"/>
              <a:gd name="T34" fmla="*/ 589 w 697"/>
              <a:gd name="T35" fmla="*/ 362 h 688"/>
              <a:gd name="T36" fmla="*/ 562 w 697"/>
              <a:gd name="T37" fmla="*/ 432 h 688"/>
              <a:gd name="T38" fmla="*/ 515 w 697"/>
              <a:gd name="T39" fmla="*/ 490 h 688"/>
              <a:gd name="T40" fmla="*/ 451 w 697"/>
              <a:gd name="T41" fmla="*/ 527 h 688"/>
              <a:gd name="T42" fmla="*/ 375 w 697"/>
              <a:gd name="T43" fmla="*/ 541 h 688"/>
              <a:gd name="T44" fmla="*/ 320 w 697"/>
              <a:gd name="T45" fmla="*/ 534 h 688"/>
              <a:gd name="T46" fmla="*/ 320 w 697"/>
              <a:gd name="T47" fmla="*/ 640 h 688"/>
              <a:gd name="T48" fmla="*/ 375 w 697"/>
              <a:gd name="T49" fmla="*/ 645 h 688"/>
              <a:gd name="T50" fmla="*/ 467 w 697"/>
              <a:gd name="T51" fmla="*/ 631 h 688"/>
              <a:gd name="T52" fmla="*/ 551 w 697"/>
              <a:gd name="T53" fmla="*/ 593 h 688"/>
              <a:gd name="T54" fmla="*/ 617 w 697"/>
              <a:gd name="T55" fmla="*/ 534 h 688"/>
              <a:gd name="T56" fmla="*/ 667 w 697"/>
              <a:gd name="T57" fmla="*/ 458 h 688"/>
              <a:gd name="T58" fmla="*/ 693 w 697"/>
              <a:gd name="T59" fmla="*/ 371 h 688"/>
              <a:gd name="T60" fmla="*/ 693 w 697"/>
              <a:gd name="T61" fmla="*/ 275 h 688"/>
              <a:gd name="T62" fmla="*/ 667 w 697"/>
              <a:gd name="T63" fmla="*/ 187 h 688"/>
              <a:gd name="T64" fmla="*/ 617 w 697"/>
              <a:gd name="T65" fmla="*/ 112 h 688"/>
              <a:gd name="T66" fmla="*/ 551 w 697"/>
              <a:gd name="T67" fmla="*/ 53 h 688"/>
              <a:gd name="T68" fmla="*/ 467 w 697"/>
              <a:gd name="T69" fmla="*/ 14 h 688"/>
              <a:gd name="T70" fmla="*/ 375 w 697"/>
              <a:gd name="T71" fmla="*/ 0 h 688"/>
              <a:gd name="T72" fmla="*/ 67 w 697"/>
              <a:gd name="T73" fmla="*/ 425 h 688"/>
              <a:gd name="T74" fmla="*/ 118 w 697"/>
              <a:gd name="T75" fmla="*/ 476 h 688"/>
              <a:gd name="T76" fmla="*/ 0 w 697"/>
              <a:gd name="T77" fmla="*/ 594 h 688"/>
              <a:gd name="T78" fmla="*/ 213 w 697"/>
              <a:gd name="T79" fmla="*/ 570 h 688"/>
              <a:gd name="T80" fmla="*/ 263 w 697"/>
              <a:gd name="T81" fmla="*/ 511 h 688"/>
              <a:gd name="T82" fmla="*/ 182 w 697"/>
              <a:gd name="T83" fmla="*/ 425 h 688"/>
              <a:gd name="T84" fmla="*/ 375 w 697"/>
              <a:gd name="T85" fmla="*/ 422 h 688"/>
              <a:gd name="T86" fmla="*/ 425 w 697"/>
              <a:gd name="T87" fmla="*/ 408 h 688"/>
              <a:gd name="T88" fmla="*/ 461 w 697"/>
              <a:gd name="T89" fmla="*/ 373 h 688"/>
              <a:gd name="T90" fmla="*/ 474 w 697"/>
              <a:gd name="T91" fmla="*/ 323 h 688"/>
              <a:gd name="T92" fmla="*/ 461 w 697"/>
              <a:gd name="T93" fmla="*/ 272 h 688"/>
              <a:gd name="T94" fmla="*/ 425 w 697"/>
              <a:gd name="T95" fmla="*/ 237 h 688"/>
              <a:gd name="T96" fmla="*/ 375 w 697"/>
              <a:gd name="T97" fmla="*/ 223 h 688"/>
              <a:gd name="T98" fmla="*/ 325 w 697"/>
              <a:gd name="T99" fmla="*/ 237 h 688"/>
              <a:gd name="T100" fmla="*/ 289 w 697"/>
              <a:gd name="T101" fmla="*/ 272 h 688"/>
              <a:gd name="T102" fmla="*/ 275 w 697"/>
              <a:gd name="T103" fmla="*/ 323 h 688"/>
              <a:gd name="T104" fmla="*/ 288 w 697"/>
              <a:gd name="T105" fmla="*/ 369 h 688"/>
              <a:gd name="T106" fmla="*/ 320 w 697"/>
              <a:gd name="T107" fmla="*/ 405 h 688"/>
              <a:gd name="T108" fmla="*/ 354 w 697"/>
              <a:gd name="T109" fmla="*/ 420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97" h="688">
                <a:moveTo>
                  <a:pt x="375" y="0"/>
                </a:moveTo>
                <a:lnTo>
                  <a:pt x="327" y="4"/>
                </a:lnTo>
                <a:lnTo>
                  <a:pt x="281" y="14"/>
                </a:lnTo>
                <a:lnTo>
                  <a:pt x="239" y="31"/>
                </a:lnTo>
                <a:lnTo>
                  <a:pt x="199" y="53"/>
                </a:lnTo>
                <a:lnTo>
                  <a:pt x="163" y="79"/>
                </a:lnTo>
                <a:lnTo>
                  <a:pt x="131" y="112"/>
                </a:lnTo>
                <a:lnTo>
                  <a:pt x="104" y="147"/>
                </a:lnTo>
                <a:lnTo>
                  <a:pt x="82" y="187"/>
                </a:lnTo>
                <a:lnTo>
                  <a:pt x="65" y="230"/>
                </a:lnTo>
                <a:lnTo>
                  <a:pt x="55" y="275"/>
                </a:lnTo>
                <a:lnTo>
                  <a:pt x="51" y="323"/>
                </a:lnTo>
                <a:lnTo>
                  <a:pt x="53" y="346"/>
                </a:lnTo>
                <a:lnTo>
                  <a:pt x="55" y="369"/>
                </a:lnTo>
                <a:lnTo>
                  <a:pt x="162" y="369"/>
                </a:lnTo>
                <a:lnTo>
                  <a:pt x="158" y="346"/>
                </a:lnTo>
                <a:lnTo>
                  <a:pt x="157" y="323"/>
                </a:lnTo>
                <a:lnTo>
                  <a:pt x="159" y="284"/>
                </a:lnTo>
                <a:lnTo>
                  <a:pt x="169" y="246"/>
                </a:lnTo>
                <a:lnTo>
                  <a:pt x="186" y="213"/>
                </a:lnTo>
                <a:lnTo>
                  <a:pt x="208" y="182"/>
                </a:lnTo>
                <a:lnTo>
                  <a:pt x="234" y="155"/>
                </a:lnTo>
                <a:lnTo>
                  <a:pt x="264" y="135"/>
                </a:lnTo>
                <a:lnTo>
                  <a:pt x="298" y="118"/>
                </a:lnTo>
                <a:lnTo>
                  <a:pt x="335" y="108"/>
                </a:lnTo>
                <a:lnTo>
                  <a:pt x="375" y="104"/>
                </a:lnTo>
                <a:lnTo>
                  <a:pt x="413" y="108"/>
                </a:lnTo>
                <a:lnTo>
                  <a:pt x="451" y="118"/>
                </a:lnTo>
                <a:lnTo>
                  <a:pt x="484" y="135"/>
                </a:lnTo>
                <a:lnTo>
                  <a:pt x="515" y="156"/>
                </a:lnTo>
                <a:lnTo>
                  <a:pt x="542" y="182"/>
                </a:lnTo>
                <a:lnTo>
                  <a:pt x="562" y="213"/>
                </a:lnTo>
                <a:lnTo>
                  <a:pt x="579" y="246"/>
                </a:lnTo>
                <a:lnTo>
                  <a:pt x="589" y="284"/>
                </a:lnTo>
                <a:lnTo>
                  <a:pt x="593" y="323"/>
                </a:lnTo>
                <a:lnTo>
                  <a:pt x="589" y="362"/>
                </a:lnTo>
                <a:lnTo>
                  <a:pt x="579" y="399"/>
                </a:lnTo>
                <a:lnTo>
                  <a:pt x="562" y="432"/>
                </a:lnTo>
                <a:lnTo>
                  <a:pt x="542" y="463"/>
                </a:lnTo>
                <a:lnTo>
                  <a:pt x="515" y="490"/>
                </a:lnTo>
                <a:lnTo>
                  <a:pt x="484" y="511"/>
                </a:lnTo>
                <a:lnTo>
                  <a:pt x="451" y="527"/>
                </a:lnTo>
                <a:lnTo>
                  <a:pt x="413" y="538"/>
                </a:lnTo>
                <a:lnTo>
                  <a:pt x="375" y="541"/>
                </a:lnTo>
                <a:lnTo>
                  <a:pt x="347" y="539"/>
                </a:lnTo>
                <a:lnTo>
                  <a:pt x="320" y="534"/>
                </a:lnTo>
                <a:lnTo>
                  <a:pt x="320" y="620"/>
                </a:lnTo>
                <a:lnTo>
                  <a:pt x="320" y="640"/>
                </a:lnTo>
                <a:lnTo>
                  <a:pt x="347" y="644"/>
                </a:lnTo>
                <a:lnTo>
                  <a:pt x="375" y="645"/>
                </a:lnTo>
                <a:lnTo>
                  <a:pt x="422" y="641"/>
                </a:lnTo>
                <a:lnTo>
                  <a:pt x="467" y="631"/>
                </a:lnTo>
                <a:lnTo>
                  <a:pt x="511" y="615"/>
                </a:lnTo>
                <a:lnTo>
                  <a:pt x="551" y="593"/>
                </a:lnTo>
                <a:lnTo>
                  <a:pt x="587" y="566"/>
                </a:lnTo>
                <a:lnTo>
                  <a:pt x="617" y="534"/>
                </a:lnTo>
                <a:lnTo>
                  <a:pt x="646" y="498"/>
                </a:lnTo>
                <a:lnTo>
                  <a:pt x="667" y="458"/>
                </a:lnTo>
                <a:lnTo>
                  <a:pt x="683" y="416"/>
                </a:lnTo>
                <a:lnTo>
                  <a:pt x="693" y="371"/>
                </a:lnTo>
                <a:lnTo>
                  <a:pt x="697" y="323"/>
                </a:lnTo>
                <a:lnTo>
                  <a:pt x="693" y="275"/>
                </a:lnTo>
                <a:lnTo>
                  <a:pt x="683" y="230"/>
                </a:lnTo>
                <a:lnTo>
                  <a:pt x="667" y="187"/>
                </a:lnTo>
                <a:lnTo>
                  <a:pt x="646" y="147"/>
                </a:lnTo>
                <a:lnTo>
                  <a:pt x="617" y="112"/>
                </a:lnTo>
                <a:lnTo>
                  <a:pt x="587" y="79"/>
                </a:lnTo>
                <a:lnTo>
                  <a:pt x="551" y="53"/>
                </a:lnTo>
                <a:lnTo>
                  <a:pt x="511" y="31"/>
                </a:lnTo>
                <a:lnTo>
                  <a:pt x="467" y="14"/>
                </a:lnTo>
                <a:lnTo>
                  <a:pt x="422" y="4"/>
                </a:lnTo>
                <a:lnTo>
                  <a:pt x="375" y="0"/>
                </a:lnTo>
                <a:close/>
                <a:moveTo>
                  <a:pt x="69" y="425"/>
                </a:moveTo>
                <a:lnTo>
                  <a:pt x="67" y="425"/>
                </a:lnTo>
                <a:lnTo>
                  <a:pt x="69" y="428"/>
                </a:lnTo>
                <a:lnTo>
                  <a:pt x="118" y="476"/>
                </a:lnTo>
                <a:lnTo>
                  <a:pt x="101" y="493"/>
                </a:lnTo>
                <a:lnTo>
                  <a:pt x="0" y="594"/>
                </a:lnTo>
                <a:lnTo>
                  <a:pt x="94" y="688"/>
                </a:lnTo>
                <a:lnTo>
                  <a:pt x="213" y="570"/>
                </a:lnTo>
                <a:lnTo>
                  <a:pt x="263" y="620"/>
                </a:lnTo>
                <a:lnTo>
                  <a:pt x="263" y="511"/>
                </a:lnTo>
                <a:lnTo>
                  <a:pt x="263" y="425"/>
                </a:lnTo>
                <a:lnTo>
                  <a:pt x="182" y="425"/>
                </a:lnTo>
                <a:lnTo>
                  <a:pt x="69" y="425"/>
                </a:lnTo>
                <a:close/>
                <a:moveTo>
                  <a:pt x="375" y="422"/>
                </a:moveTo>
                <a:lnTo>
                  <a:pt x="400" y="418"/>
                </a:lnTo>
                <a:lnTo>
                  <a:pt x="425" y="408"/>
                </a:lnTo>
                <a:lnTo>
                  <a:pt x="444" y="393"/>
                </a:lnTo>
                <a:lnTo>
                  <a:pt x="461" y="373"/>
                </a:lnTo>
                <a:lnTo>
                  <a:pt x="470" y="349"/>
                </a:lnTo>
                <a:lnTo>
                  <a:pt x="474" y="323"/>
                </a:lnTo>
                <a:lnTo>
                  <a:pt x="470" y="296"/>
                </a:lnTo>
                <a:lnTo>
                  <a:pt x="461" y="272"/>
                </a:lnTo>
                <a:lnTo>
                  <a:pt x="444" y="253"/>
                </a:lnTo>
                <a:lnTo>
                  <a:pt x="425" y="237"/>
                </a:lnTo>
                <a:lnTo>
                  <a:pt x="400" y="227"/>
                </a:lnTo>
                <a:lnTo>
                  <a:pt x="375" y="223"/>
                </a:lnTo>
                <a:lnTo>
                  <a:pt x="348" y="227"/>
                </a:lnTo>
                <a:lnTo>
                  <a:pt x="325" y="237"/>
                </a:lnTo>
                <a:lnTo>
                  <a:pt x="304" y="253"/>
                </a:lnTo>
                <a:lnTo>
                  <a:pt x="289" y="272"/>
                </a:lnTo>
                <a:lnTo>
                  <a:pt x="279" y="296"/>
                </a:lnTo>
                <a:lnTo>
                  <a:pt x="275" y="323"/>
                </a:lnTo>
                <a:lnTo>
                  <a:pt x="279" y="348"/>
                </a:lnTo>
                <a:lnTo>
                  <a:pt x="288" y="369"/>
                </a:lnTo>
                <a:lnTo>
                  <a:pt x="302" y="390"/>
                </a:lnTo>
                <a:lnTo>
                  <a:pt x="320" y="405"/>
                </a:lnTo>
                <a:lnTo>
                  <a:pt x="336" y="414"/>
                </a:lnTo>
                <a:lnTo>
                  <a:pt x="354" y="420"/>
                </a:lnTo>
                <a:lnTo>
                  <a:pt x="375" y="422"/>
                </a:lnTo>
                <a:close/>
              </a:path>
            </a:pathLst>
          </a:custGeom>
          <a:noFill/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359"/>
          <p:cNvSpPr>
            <a:spLocks noEditPoints="1"/>
          </p:cNvSpPr>
          <p:nvPr/>
        </p:nvSpPr>
        <p:spPr bwMode="auto">
          <a:xfrm>
            <a:off x="6229709" y="2836659"/>
            <a:ext cx="597518" cy="572047"/>
          </a:xfrm>
          <a:custGeom>
            <a:avLst/>
            <a:gdLst>
              <a:gd name="T0" fmla="*/ 362 w 658"/>
              <a:gd name="T1" fmla="*/ 531 h 638"/>
              <a:gd name="T2" fmla="*/ 387 w 658"/>
              <a:gd name="T3" fmla="*/ 521 h 638"/>
              <a:gd name="T4" fmla="*/ 398 w 658"/>
              <a:gd name="T5" fmla="*/ 495 h 638"/>
              <a:gd name="T6" fmla="*/ 395 w 658"/>
              <a:gd name="T7" fmla="*/ 275 h 638"/>
              <a:gd name="T8" fmla="*/ 376 w 658"/>
              <a:gd name="T9" fmla="*/ 256 h 638"/>
              <a:gd name="T10" fmla="*/ 304 w 658"/>
              <a:gd name="T11" fmla="*/ 253 h 638"/>
              <a:gd name="T12" fmla="*/ 278 w 658"/>
              <a:gd name="T13" fmla="*/ 263 h 638"/>
              <a:gd name="T14" fmla="*/ 268 w 658"/>
              <a:gd name="T15" fmla="*/ 289 h 638"/>
              <a:gd name="T16" fmla="*/ 271 w 658"/>
              <a:gd name="T17" fmla="*/ 510 h 638"/>
              <a:gd name="T18" fmla="*/ 290 w 658"/>
              <a:gd name="T19" fmla="*/ 529 h 638"/>
              <a:gd name="T20" fmla="*/ 132 w 658"/>
              <a:gd name="T21" fmla="*/ 531 h 638"/>
              <a:gd name="T22" fmla="*/ 204 w 658"/>
              <a:gd name="T23" fmla="*/ 529 h 638"/>
              <a:gd name="T24" fmla="*/ 223 w 658"/>
              <a:gd name="T25" fmla="*/ 510 h 638"/>
              <a:gd name="T26" fmla="*/ 226 w 658"/>
              <a:gd name="T27" fmla="*/ 397 h 638"/>
              <a:gd name="T28" fmla="*/ 215 w 658"/>
              <a:gd name="T29" fmla="*/ 371 h 638"/>
              <a:gd name="T30" fmla="*/ 190 w 658"/>
              <a:gd name="T31" fmla="*/ 361 h 638"/>
              <a:gd name="T32" fmla="*/ 118 w 658"/>
              <a:gd name="T33" fmla="*/ 363 h 638"/>
              <a:gd name="T34" fmla="*/ 99 w 658"/>
              <a:gd name="T35" fmla="*/ 383 h 638"/>
              <a:gd name="T36" fmla="*/ 96 w 658"/>
              <a:gd name="T37" fmla="*/ 495 h 638"/>
              <a:gd name="T38" fmla="*/ 106 w 658"/>
              <a:gd name="T39" fmla="*/ 521 h 638"/>
              <a:gd name="T40" fmla="*/ 132 w 658"/>
              <a:gd name="T41" fmla="*/ 531 h 638"/>
              <a:gd name="T42" fmla="*/ 443 w 658"/>
              <a:gd name="T43" fmla="*/ 510 h 638"/>
              <a:gd name="T44" fmla="*/ 462 w 658"/>
              <a:gd name="T45" fmla="*/ 529 h 638"/>
              <a:gd name="T46" fmla="*/ 534 w 658"/>
              <a:gd name="T47" fmla="*/ 531 h 638"/>
              <a:gd name="T48" fmla="*/ 559 w 658"/>
              <a:gd name="T49" fmla="*/ 521 h 638"/>
              <a:gd name="T50" fmla="*/ 571 w 658"/>
              <a:gd name="T51" fmla="*/ 495 h 638"/>
              <a:gd name="T52" fmla="*/ 640 w 658"/>
              <a:gd name="T53" fmla="*/ 135 h 638"/>
              <a:gd name="T54" fmla="*/ 369 w 658"/>
              <a:gd name="T55" fmla="*/ 135 h 638"/>
              <a:gd name="T56" fmla="*/ 440 w 658"/>
              <a:gd name="T57" fmla="*/ 495 h 638"/>
              <a:gd name="T58" fmla="*/ 37 w 658"/>
              <a:gd name="T59" fmla="*/ 562 h 638"/>
              <a:gd name="T60" fmla="*/ 11 w 658"/>
              <a:gd name="T61" fmla="*/ 572 h 638"/>
              <a:gd name="T62" fmla="*/ 0 w 658"/>
              <a:gd name="T63" fmla="*/ 598 h 638"/>
              <a:gd name="T64" fmla="*/ 4 w 658"/>
              <a:gd name="T65" fmla="*/ 616 h 638"/>
              <a:gd name="T66" fmla="*/ 23 w 658"/>
              <a:gd name="T67" fmla="*/ 635 h 638"/>
              <a:gd name="T68" fmla="*/ 622 w 658"/>
              <a:gd name="T69" fmla="*/ 638 h 638"/>
              <a:gd name="T70" fmla="*/ 648 w 658"/>
              <a:gd name="T71" fmla="*/ 628 h 638"/>
              <a:gd name="T72" fmla="*/ 658 w 658"/>
              <a:gd name="T73" fmla="*/ 602 h 638"/>
              <a:gd name="T74" fmla="*/ 656 w 658"/>
              <a:gd name="T75" fmla="*/ 584 h 638"/>
              <a:gd name="T76" fmla="*/ 636 w 658"/>
              <a:gd name="T77" fmla="*/ 56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8" h="638">
                <a:moveTo>
                  <a:pt x="304" y="531"/>
                </a:moveTo>
                <a:lnTo>
                  <a:pt x="362" y="531"/>
                </a:lnTo>
                <a:lnTo>
                  <a:pt x="376" y="529"/>
                </a:lnTo>
                <a:lnTo>
                  <a:pt x="387" y="521"/>
                </a:lnTo>
                <a:lnTo>
                  <a:pt x="395" y="510"/>
                </a:lnTo>
                <a:lnTo>
                  <a:pt x="398" y="495"/>
                </a:lnTo>
                <a:lnTo>
                  <a:pt x="398" y="289"/>
                </a:lnTo>
                <a:lnTo>
                  <a:pt x="395" y="275"/>
                </a:lnTo>
                <a:lnTo>
                  <a:pt x="387" y="263"/>
                </a:lnTo>
                <a:lnTo>
                  <a:pt x="376" y="256"/>
                </a:lnTo>
                <a:lnTo>
                  <a:pt x="362" y="253"/>
                </a:lnTo>
                <a:lnTo>
                  <a:pt x="304" y="253"/>
                </a:lnTo>
                <a:lnTo>
                  <a:pt x="290" y="256"/>
                </a:lnTo>
                <a:lnTo>
                  <a:pt x="278" y="263"/>
                </a:lnTo>
                <a:lnTo>
                  <a:pt x="271" y="275"/>
                </a:lnTo>
                <a:lnTo>
                  <a:pt x="268" y="289"/>
                </a:lnTo>
                <a:lnTo>
                  <a:pt x="268" y="495"/>
                </a:lnTo>
                <a:lnTo>
                  <a:pt x="271" y="510"/>
                </a:lnTo>
                <a:lnTo>
                  <a:pt x="278" y="521"/>
                </a:lnTo>
                <a:lnTo>
                  <a:pt x="290" y="529"/>
                </a:lnTo>
                <a:lnTo>
                  <a:pt x="304" y="531"/>
                </a:lnTo>
                <a:close/>
                <a:moveTo>
                  <a:pt x="132" y="531"/>
                </a:moveTo>
                <a:lnTo>
                  <a:pt x="190" y="531"/>
                </a:lnTo>
                <a:lnTo>
                  <a:pt x="204" y="529"/>
                </a:lnTo>
                <a:lnTo>
                  <a:pt x="215" y="521"/>
                </a:lnTo>
                <a:lnTo>
                  <a:pt x="223" y="510"/>
                </a:lnTo>
                <a:lnTo>
                  <a:pt x="226" y="495"/>
                </a:lnTo>
                <a:lnTo>
                  <a:pt x="226" y="397"/>
                </a:lnTo>
                <a:lnTo>
                  <a:pt x="223" y="383"/>
                </a:lnTo>
                <a:lnTo>
                  <a:pt x="215" y="371"/>
                </a:lnTo>
                <a:lnTo>
                  <a:pt x="204" y="363"/>
                </a:lnTo>
                <a:lnTo>
                  <a:pt x="190" y="361"/>
                </a:lnTo>
                <a:lnTo>
                  <a:pt x="132" y="361"/>
                </a:lnTo>
                <a:lnTo>
                  <a:pt x="118" y="363"/>
                </a:lnTo>
                <a:lnTo>
                  <a:pt x="106" y="371"/>
                </a:lnTo>
                <a:lnTo>
                  <a:pt x="99" y="383"/>
                </a:lnTo>
                <a:lnTo>
                  <a:pt x="96" y="397"/>
                </a:lnTo>
                <a:lnTo>
                  <a:pt x="96" y="495"/>
                </a:lnTo>
                <a:lnTo>
                  <a:pt x="99" y="510"/>
                </a:lnTo>
                <a:lnTo>
                  <a:pt x="106" y="521"/>
                </a:lnTo>
                <a:lnTo>
                  <a:pt x="118" y="529"/>
                </a:lnTo>
                <a:lnTo>
                  <a:pt x="132" y="531"/>
                </a:lnTo>
                <a:close/>
                <a:moveTo>
                  <a:pt x="440" y="495"/>
                </a:moveTo>
                <a:lnTo>
                  <a:pt x="443" y="510"/>
                </a:lnTo>
                <a:lnTo>
                  <a:pt x="450" y="521"/>
                </a:lnTo>
                <a:lnTo>
                  <a:pt x="462" y="529"/>
                </a:lnTo>
                <a:lnTo>
                  <a:pt x="476" y="531"/>
                </a:lnTo>
                <a:lnTo>
                  <a:pt x="534" y="531"/>
                </a:lnTo>
                <a:lnTo>
                  <a:pt x="548" y="529"/>
                </a:lnTo>
                <a:lnTo>
                  <a:pt x="559" y="521"/>
                </a:lnTo>
                <a:lnTo>
                  <a:pt x="567" y="510"/>
                </a:lnTo>
                <a:lnTo>
                  <a:pt x="571" y="495"/>
                </a:lnTo>
                <a:lnTo>
                  <a:pt x="571" y="135"/>
                </a:lnTo>
                <a:lnTo>
                  <a:pt x="640" y="135"/>
                </a:lnTo>
                <a:lnTo>
                  <a:pt x="505" y="0"/>
                </a:lnTo>
                <a:lnTo>
                  <a:pt x="369" y="135"/>
                </a:lnTo>
                <a:lnTo>
                  <a:pt x="440" y="135"/>
                </a:lnTo>
                <a:lnTo>
                  <a:pt x="440" y="495"/>
                </a:lnTo>
                <a:close/>
                <a:moveTo>
                  <a:pt x="622" y="562"/>
                </a:moveTo>
                <a:lnTo>
                  <a:pt x="37" y="562"/>
                </a:lnTo>
                <a:lnTo>
                  <a:pt x="23" y="565"/>
                </a:lnTo>
                <a:lnTo>
                  <a:pt x="11" y="572"/>
                </a:lnTo>
                <a:lnTo>
                  <a:pt x="4" y="584"/>
                </a:lnTo>
                <a:lnTo>
                  <a:pt x="0" y="598"/>
                </a:lnTo>
                <a:lnTo>
                  <a:pt x="0" y="602"/>
                </a:lnTo>
                <a:lnTo>
                  <a:pt x="4" y="616"/>
                </a:lnTo>
                <a:lnTo>
                  <a:pt x="11" y="628"/>
                </a:lnTo>
                <a:lnTo>
                  <a:pt x="23" y="635"/>
                </a:lnTo>
                <a:lnTo>
                  <a:pt x="37" y="638"/>
                </a:lnTo>
                <a:lnTo>
                  <a:pt x="622" y="638"/>
                </a:lnTo>
                <a:lnTo>
                  <a:pt x="636" y="635"/>
                </a:lnTo>
                <a:lnTo>
                  <a:pt x="648" y="628"/>
                </a:lnTo>
                <a:lnTo>
                  <a:pt x="656" y="616"/>
                </a:lnTo>
                <a:lnTo>
                  <a:pt x="658" y="602"/>
                </a:lnTo>
                <a:lnTo>
                  <a:pt x="658" y="598"/>
                </a:lnTo>
                <a:lnTo>
                  <a:pt x="656" y="584"/>
                </a:lnTo>
                <a:lnTo>
                  <a:pt x="648" y="572"/>
                </a:lnTo>
                <a:lnTo>
                  <a:pt x="636" y="565"/>
                </a:lnTo>
                <a:lnTo>
                  <a:pt x="622" y="562"/>
                </a:lnTo>
                <a:close/>
              </a:path>
            </a:pathLst>
          </a:custGeom>
          <a:noFill/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59590"/>
          <p:cNvGrpSpPr/>
          <p:nvPr/>
        </p:nvGrpSpPr>
        <p:grpSpPr>
          <a:xfrm>
            <a:off x="6198626" y="4366015"/>
            <a:ext cx="660891" cy="439815"/>
            <a:chOff x="6967695" y="4253008"/>
            <a:chExt cx="521166" cy="308223"/>
          </a:xfrm>
          <a:noFill/>
        </p:grpSpPr>
        <p:sp>
          <p:nvSpPr>
            <p:cNvPr id="17" name="Freeform 206"/>
            <p:cNvSpPr>
              <a:spLocks/>
            </p:cNvSpPr>
            <p:nvPr/>
          </p:nvSpPr>
          <p:spPr bwMode="auto">
            <a:xfrm>
              <a:off x="7227802" y="4253008"/>
              <a:ext cx="116715" cy="118143"/>
            </a:xfrm>
            <a:custGeom>
              <a:avLst/>
              <a:gdLst>
                <a:gd name="T0" fmla="*/ 100 w 104"/>
                <a:gd name="T1" fmla="*/ 36 h 105"/>
                <a:gd name="T2" fmla="*/ 69 w 104"/>
                <a:gd name="T3" fmla="*/ 36 h 105"/>
                <a:gd name="T4" fmla="*/ 69 w 104"/>
                <a:gd name="T5" fmla="*/ 5 h 105"/>
                <a:gd name="T6" fmla="*/ 64 w 104"/>
                <a:gd name="T7" fmla="*/ 0 h 105"/>
                <a:gd name="T8" fmla="*/ 41 w 104"/>
                <a:gd name="T9" fmla="*/ 0 h 105"/>
                <a:gd name="T10" fmla="*/ 36 w 104"/>
                <a:gd name="T11" fmla="*/ 5 h 105"/>
                <a:gd name="T12" fmla="*/ 36 w 104"/>
                <a:gd name="T13" fmla="*/ 36 h 105"/>
                <a:gd name="T14" fmla="*/ 5 w 104"/>
                <a:gd name="T15" fmla="*/ 36 h 105"/>
                <a:gd name="T16" fmla="*/ 0 w 104"/>
                <a:gd name="T17" fmla="*/ 41 h 105"/>
                <a:gd name="T18" fmla="*/ 0 w 104"/>
                <a:gd name="T19" fmla="*/ 64 h 105"/>
                <a:gd name="T20" fmla="*/ 5 w 104"/>
                <a:gd name="T21" fmla="*/ 69 h 105"/>
                <a:gd name="T22" fmla="*/ 36 w 104"/>
                <a:gd name="T23" fmla="*/ 69 h 105"/>
                <a:gd name="T24" fmla="*/ 36 w 104"/>
                <a:gd name="T25" fmla="*/ 100 h 105"/>
                <a:gd name="T26" fmla="*/ 41 w 104"/>
                <a:gd name="T27" fmla="*/ 105 h 105"/>
                <a:gd name="T28" fmla="*/ 64 w 104"/>
                <a:gd name="T29" fmla="*/ 105 h 105"/>
                <a:gd name="T30" fmla="*/ 69 w 104"/>
                <a:gd name="T31" fmla="*/ 100 h 105"/>
                <a:gd name="T32" fmla="*/ 69 w 104"/>
                <a:gd name="T33" fmla="*/ 69 h 105"/>
                <a:gd name="T34" fmla="*/ 100 w 104"/>
                <a:gd name="T35" fmla="*/ 69 h 105"/>
                <a:gd name="T36" fmla="*/ 104 w 104"/>
                <a:gd name="T37" fmla="*/ 64 h 105"/>
                <a:gd name="T38" fmla="*/ 104 w 104"/>
                <a:gd name="T39" fmla="*/ 41 h 105"/>
                <a:gd name="T40" fmla="*/ 100 w 104"/>
                <a:gd name="T41" fmla="*/ 3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05">
                  <a:moveTo>
                    <a:pt x="100" y="36"/>
                  </a:moveTo>
                  <a:cubicBezTo>
                    <a:pt x="69" y="36"/>
                    <a:pt x="69" y="36"/>
                    <a:pt x="69" y="3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3"/>
                    <a:pt x="67" y="0"/>
                    <a:pt x="6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0"/>
                    <a:pt x="36" y="3"/>
                    <a:pt x="36" y="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2" y="36"/>
                    <a:pt x="0" y="38"/>
                    <a:pt x="0" y="4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2" y="69"/>
                    <a:pt x="5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2"/>
                    <a:pt x="38" y="105"/>
                    <a:pt x="41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7" y="105"/>
                    <a:pt x="69" y="102"/>
                    <a:pt x="69" y="100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2" y="69"/>
                    <a:pt x="104" y="67"/>
                    <a:pt x="104" y="64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38"/>
                    <a:pt x="102" y="36"/>
                    <a:pt x="100" y="3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08"/>
            <p:cNvSpPr>
              <a:spLocks/>
            </p:cNvSpPr>
            <p:nvPr/>
          </p:nvSpPr>
          <p:spPr bwMode="auto">
            <a:xfrm>
              <a:off x="7046299" y="4371153"/>
              <a:ext cx="93372" cy="37158"/>
            </a:xfrm>
            <a:custGeom>
              <a:avLst/>
              <a:gdLst>
                <a:gd name="T0" fmla="*/ 83 w 83"/>
                <a:gd name="T1" fmla="*/ 26 h 33"/>
                <a:gd name="T2" fmla="*/ 76 w 83"/>
                <a:gd name="T3" fmla="*/ 33 h 33"/>
                <a:gd name="T4" fmla="*/ 7 w 83"/>
                <a:gd name="T5" fmla="*/ 33 h 33"/>
                <a:gd name="T6" fmla="*/ 0 w 83"/>
                <a:gd name="T7" fmla="*/ 26 h 33"/>
                <a:gd name="T8" fmla="*/ 0 w 83"/>
                <a:gd name="T9" fmla="*/ 7 h 33"/>
                <a:gd name="T10" fmla="*/ 7 w 83"/>
                <a:gd name="T11" fmla="*/ 0 h 33"/>
                <a:gd name="T12" fmla="*/ 76 w 83"/>
                <a:gd name="T13" fmla="*/ 0 h 33"/>
                <a:gd name="T14" fmla="*/ 83 w 83"/>
                <a:gd name="T15" fmla="*/ 7 h 33"/>
                <a:gd name="T16" fmla="*/ 83 w 83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33">
                  <a:moveTo>
                    <a:pt x="83" y="26"/>
                  </a:moveTo>
                  <a:cubicBezTo>
                    <a:pt x="83" y="30"/>
                    <a:pt x="80" y="33"/>
                    <a:pt x="7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80" y="0"/>
                    <a:pt x="83" y="3"/>
                    <a:pt x="83" y="7"/>
                  </a:cubicBezTo>
                  <a:lnTo>
                    <a:pt x="83" y="2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09"/>
            <p:cNvSpPr>
              <a:spLocks/>
            </p:cNvSpPr>
            <p:nvPr/>
          </p:nvSpPr>
          <p:spPr bwMode="auto">
            <a:xfrm>
              <a:off x="6967695" y="4272065"/>
              <a:ext cx="521166" cy="289166"/>
            </a:xfrm>
            <a:custGeom>
              <a:avLst/>
              <a:gdLst>
                <a:gd name="T0" fmla="*/ 443 w 463"/>
                <a:gd name="T1" fmla="*/ 37 h 257"/>
                <a:gd name="T2" fmla="*/ 429 w 463"/>
                <a:gd name="T3" fmla="*/ 37 h 257"/>
                <a:gd name="T4" fmla="*/ 409 w 463"/>
                <a:gd name="T5" fmla="*/ 56 h 257"/>
                <a:gd name="T6" fmla="*/ 409 w 463"/>
                <a:gd name="T7" fmla="*/ 136 h 257"/>
                <a:gd name="T8" fmla="*/ 54 w 463"/>
                <a:gd name="T9" fmla="*/ 136 h 257"/>
                <a:gd name="T10" fmla="*/ 54 w 463"/>
                <a:gd name="T11" fmla="*/ 20 h 257"/>
                <a:gd name="T12" fmla="*/ 34 w 463"/>
                <a:gd name="T13" fmla="*/ 0 h 257"/>
                <a:gd name="T14" fmla="*/ 20 w 463"/>
                <a:gd name="T15" fmla="*/ 0 h 257"/>
                <a:gd name="T16" fmla="*/ 0 w 463"/>
                <a:gd name="T17" fmla="*/ 25 h 257"/>
                <a:gd name="T18" fmla="*/ 0 w 463"/>
                <a:gd name="T19" fmla="*/ 243 h 257"/>
                <a:gd name="T20" fmla="*/ 20 w 463"/>
                <a:gd name="T21" fmla="*/ 257 h 257"/>
                <a:gd name="T22" fmla="*/ 34 w 463"/>
                <a:gd name="T23" fmla="*/ 257 h 257"/>
                <a:gd name="T24" fmla="*/ 54 w 463"/>
                <a:gd name="T25" fmla="*/ 238 h 257"/>
                <a:gd name="T26" fmla="*/ 54 w 463"/>
                <a:gd name="T27" fmla="*/ 204 h 257"/>
                <a:gd name="T28" fmla="*/ 409 w 463"/>
                <a:gd name="T29" fmla="*/ 204 h 257"/>
                <a:gd name="T30" fmla="*/ 409 w 463"/>
                <a:gd name="T31" fmla="*/ 238 h 257"/>
                <a:gd name="T32" fmla="*/ 429 w 463"/>
                <a:gd name="T33" fmla="*/ 257 h 257"/>
                <a:gd name="T34" fmla="*/ 443 w 463"/>
                <a:gd name="T35" fmla="*/ 257 h 257"/>
                <a:gd name="T36" fmla="*/ 463 w 463"/>
                <a:gd name="T37" fmla="*/ 243 h 257"/>
                <a:gd name="T38" fmla="*/ 463 w 463"/>
                <a:gd name="T39" fmla="*/ 62 h 257"/>
                <a:gd name="T40" fmla="*/ 443 w 463"/>
                <a:gd name="T41" fmla="*/ 3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3" h="257">
                  <a:moveTo>
                    <a:pt x="443" y="37"/>
                  </a:moveTo>
                  <a:cubicBezTo>
                    <a:pt x="429" y="37"/>
                    <a:pt x="429" y="37"/>
                    <a:pt x="429" y="37"/>
                  </a:cubicBezTo>
                  <a:cubicBezTo>
                    <a:pt x="418" y="37"/>
                    <a:pt x="409" y="46"/>
                    <a:pt x="409" y="56"/>
                  </a:cubicBezTo>
                  <a:cubicBezTo>
                    <a:pt x="409" y="136"/>
                    <a:pt x="409" y="136"/>
                    <a:pt x="409" y="136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9"/>
                    <a:pt x="45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5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0" y="249"/>
                    <a:pt x="9" y="257"/>
                    <a:pt x="20" y="257"/>
                  </a:cubicBezTo>
                  <a:cubicBezTo>
                    <a:pt x="34" y="257"/>
                    <a:pt x="34" y="257"/>
                    <a:pt x="34" y="257"/>
                  </a:cubicBezTo>
                  <a:cubicBezTo>
                    <a:pt x="45" y="257"/>
                    <a:pt x="54" y="249"/>
                    <a:pt x="54" y="238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409" y="204"/>
                    <a:pt x="409" y="204"/>
                    <a:pt x="409" y="204"/>
                  </a:cubicBezTo>
                  <a:cubicBezTo>
                    <a:pt x="409" y="238"/>
                    <a:pt x="409" y="238"/>
                    <a:pt x="409" y="238"/>
                  </a:cubicBezTo>
                  <a:cubicBezTo>
                    <a:pt x="409" y="249"/>
                    <a:pt x="418" y="257"/>
                    <a:pt x="429" y="257"/>
                  </a:cubicBezTo>
                  <a:cubicBezTo>
                    <a:pt x="443" y="257"/>
                    <a:pt x="443" y="257"/>
                    <a:pt x="443" y="257"/>
                  </a:cubicBezTo>
                  <a:cubicBezTo>
                    <a:pt x="454" y="257"/>
                    <a:pt x="463" y="249"/>
                    <a:pt x="463" y="24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3" y="46"/>
                    <a:pt x="454" y="37"/>
                    <a:pt x="443" y="3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52"/>
          <p:cNvGrpSpPr/>
          <p:nvPr/>
        </p:nvGrpSpPr>
        <p:grpSpPr>
          <a:xfrm>
            <a:off x="4680402" y="4281984"/>
            <a:ext cx="441062" cy="607811"/>
            <a:chOff x="4591955" y="2112604"/>
            <a:chExt cx="369200" cy="508781"/>
          </a:xfrm>
          <a:noFill/>
        </p:grpSpPr>
        <p:sp>
          <p:nvSpPr>
            <p:cNvPr id="21" name="Freeform 60"/>
            <p:cNvSpPr>
              <a:spLocks noEditPoints="1"/>
            </p:cNvSpPr>
            <p:nvPr/>
          </p:nvSpPr>
          <p:spPr bwMode="auto">
            <a:xfrm>
              <a:off x="4591955" y="2112604"/>
              <a:ext cx="369200" cy="508781"/>
            </a:xfrm>
            <a:custGeom>
              <a:avLst/>
              <a:gdLst>
                <a:gd name="T0" fmla="*/ 302 w 328"/>
                <a:gd name="T1" fmla="*/ 58 h 452"/>
                <a:gd name="T2" fmla="*/ 250 w 328"/>
                <a:gd name="T3" fmla="*/ 58 h 452"/>
                <a:gd name="T4" fmla="*/ 228 w 328"/>
                <a:gd name="T5" fmla="*/ 44 h 452"/>
                <a:gd name="T6" fmla="*/ 190 w 328"/>
                <a:gd name="T7" fmla="*/ 26 h 452"/>
                <a:gd name="T8" fmla="*/ 164 w 328"/>
                <a:gd name="T9" fmla="*/ 0 h 452"/>
                <a:gd name="T10" fmla="*/ 164 w 328"/>
                <a:gd name="T11" fmla="*/ 0 h 452"/>
                <a:gd name="T12" fmla="*/ 138 w 328"/>
                <a:gd name="T13" fmla="*/ 26 h 452"/>
                <a:gd name="T14" fmla="*/ 100 w 328"/>
                <a:gd name="T15" fmla="*/ 44 h 452"/>
                <a:gd name="T16" fmla="*/ 78 w 328"/>
                <a:gd name="T17" fmla="*/ 58 h 452"/>
                <a:gd name="T18" fmla="*/ 26 w 328"/>
                <a:gd name="T19" fmla="*/ 58 h 452"/>
                <a:gd name="T20" fmla="*/ 0 w 328"/>
                <a:gd name="T21" fmla="*/ 84 h 452"/>
                <a:gd name="T22" fmla="*/ 0 w 328"/>
                <a:gd name="T23" fmla="*/ 427 h 452"/>
                <a:gd name="T24" fmla="*/ 26 w 328"/>
                <a:gd name="T25" fmla="*/ 452 h 452"/>
                <a:gd name="T26" fmla="*/ 302 w 328"/>
                <a:gd name="T27" fmla="*/ 452 h 452"/>
                <a:gd name="T28" fmla="*/ 328 w 328"/>
                <a:gd name="T29" fmla="*/ 427 h 452"/>
                <a:gd name="T30" fmla="*/ 328 w 328"/>
                <a:gd name="T31" fmla="*/ 84 h 452"/>
                <a:gd name="T32" fmla="*/ 302 w 328"/>
                <a:gd name="T33" fmla="*/ 58 h 452"/>
                <a:gd name="T34" fmla="*/ 164 w 328"/>
                <a:gd name="T35" fmla="*/ 12 h 452"/>
                <a:gd name="T36" fmla="*/ 179 w 328"/>
                <a:gd name="T37" fmla="*/ 26 h 452"/>
                <a:gd name="T38" fmla="*/ 164 w 328"/>
                <a:gd name="T39" fmla="*/ 41 h 452"/>
                <a:gd name="T40" fmla="*/ 149 w 328"/>
                <a:gd name="T41" fmla="*/ 26 h 452"/>
                <a:gd name="T42" fmla="*/ 164 w 328"/>
                <a:gd name="T43" fmla="*/ 12 h 452"/>
                <a:gd name="T44" fmla="*/ 223 w 328"/>
                <a:gd name="T45" fmla="*/ 416 h 452"/>
                <a:gd name="T46" fmla="*/ 223 w 328"/>
                <a:gd name="T47" fmla="*/ 358 h 452"/>
                <a:gd name="T48" fmla="*/ 237 w 328"/>
                <a:gd name="T49" fmla="*/ 344 h 452"/>
                <a:gd name="T50" fmla="*/ 295 w 328"/>
                <a:gd name="T51" fmla="*/ 344 h 452"/>
                <a:gd name="T52" fmla="*/ 223 w 328"/>
                <a:gd name="T53" fmla="*/ 416 h 452"/>
                <a:gd name="T54" fmla="*/ 295 w 328"/>
                <a:gd name="T55" fmla="*/ 331 h 452"/>
                <a:gd name="T56" fmla="*/ 295 w 328"/>
                <a:gd name="T57" fmla="*/ 331 h 452"/>
                <a:gd name="T58" fmla="*/ 237 w 328"/>
                <a:gd name="T59" fmla="*/ 331 h 452"/>
                <a:gd name="T60" fmla="*/ 210 w 328"/>
                <a:gd name="T61" fmla="*/ 358 h 452"/>
                <a:gd name="T62" fmla="*/ 210 w 328"/>
                <a:gd name="T63" fmla="*/ 416 h 452"/>
                <a:gd name="T64" fmla="*/ 47 w 328"/>
                <a:gd name="T65" fmla="*/ 416 h 452"/>
                <a:gd name="T66" fmla="*/ 33 w 328"/>
                <a:gd name="T67" fmla="*/ 402 h 452"/>
                <a:gd name="T68" fmla="*/ 33 w 328"/>
                <a:gd name="T69" fmla="*/ 93 h 452"/>
                <a:gd name="T70" fmla="*/ 47 w 328"/>
                <a:gd name="T71" fmla="*/ 80 h 452"/>
                <a:gd name="T72" fmla="*/ 80 w 328"/>
                <a:gd name="T73" fmla="*/ 80 h 452"/>
                <a:gd name="T74" fmla="*/ 100 w 328"/>
                <a:gd name="T75" fmla="*/ 91 h 452"/>
                <a:gd name="T76" fmla="*/ 228 w 328"/>
                <a:gd name="T77" fmla="*/ 91 h 452"/>
                <a:gd name="T78" fmla="*/ 248 w 328"/>
                <a:gd name="T79" fmla="*/ 80 h 452"/>
                <a:gd name="T80" fmla="*/ 281 w 328"/>
                <a:gd name="T81" fmla="*/ 80 h 452"/>
                <a:gd name="T82" fmla="*/ 295 w 328"/>
                <a:gd name="T83" fmla="*/ 93 h 452"/>
                <a:gd name="T84" fmla="*/ 295 w 328"/>
                <a:gd name="T85" fmla="*/ 33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8" h="452">
                  <a:moveTo>
                    <a:pt x="302" y="58"/>
                  </a:moveTo>
                  <a:cubicBezTo>
                    <a:pt x="250" y="58"/>
                    <a:pt x="250" y="58"/>
                    <a:pt x="250" y="58"/>
                  </a:cubicBezTo>
                  <a:cubicBezTo>
                    <a:pt x="246" y="50"/>
                    <a:pt x="238" y="44"/>
                    <a:pt x="228" y="44"/>
                  </a:cubicBezTo>
                  <a:cubicBezTo>
                    <a:pt x="202" y="44"/>
                    <a:pt x="190" y="40"/>
                    <a:pt x="190" y="26"/>
                  </a:cubicBezTo>
                  <a:cubicBezTo>
                    <a:pt x="190" y="12"/>
                    <a:pt x="179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cubicBezTo>
                    <a:pt x="138" y="40"/>
                    <a:pt x="126" y="44"/>
                    <a:pt x="100" y="44"/>
                  </a:cubicBezTo>
                  <a:cubicBezTo>
                    <a:pt x="90" y="44"/>
                    <a:pt x="82" y="50"/>
                    <a:pt x="78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12" y="58"/>
                    <a:pt x="0" y="69"/>
                    <a:pt x="0" y="84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41"/>
                    <a:pt x="12" y="452"/>
                    <a:pt x="26" y="452"/>
                  </a:cubicBezTo>
                  <a:cubicBezTo>
                    <a:pt x="302" y="452"/>
                    <a:pt x="302" y="452"/>
                    <a:pt x="302" y="452"/>
                  </a:cubicBezTo>
                  <a:cubicBezTo>
                    <a:pt x="316" y="452"/>
                    <a:pt x="328" y="441"/>
                    <a:pt x="328" y="427"/>
                  </a:cubicBezTo>
                  <a:cubicBezTo>
                    <a:pt x="328" y="84"/>
                    <a:pt x="328" y="84"/>
                    <a:pt x="328" y="84"/>
                  </a:cubicBezTo>
                  <a:cubicBezTo>
                    <a:pt x="328" y="69"/>
                    <a:pt x="316" y="58"/>
                    <a:pt x="302" y="58"/>
                  </a:cubicBezTo>
                  <a:close/>
                  <a:moveTo>
                    <a:pt x="164" y="12"/>
                  </a:moveTo>
                  <a:cubicBezTo>
                    <a:pt x="172" y="12"/>
                    <a:pt x="179" y="18"/>
                    <a:pt x="179" y="26"/>
                  </a:cubicBezTo>
                  <a:cubicBezTo>
                    <a:pt x="179" y="35"/>
                    <a:pt x="172" y="41"/>
                    <a:pt x="164" y="41"/>
                  </a:cubicBezTo>
                  <a:cubicBezTo>
                    <a:pt x="156" y="41"/>
                    <a:pt x="149" y="35"/>
                    <a:pt x="149" y="26"/>
                  </a:cubicBezTo>
                  <a:cubicBezTo>
                    <a:pt x="149" y="18"/>
                    <a:pt x="156" y="12"/>
                    <a:pt x="164" y="12"/>
                  </a:cubicBezTo>
                  <a:close/>
                  <a:moveTo>
                    <a:pt x="223" y="416"/>
                  </a:moveTo>
                  <a:cubicBezTo>
                    <a:pt x="223" y="358"/>
                    <a:pt x="223" y="358"/>
                    <a:pt x="223" y="358"/>
                  </a:cubicBezTo>
                  <a:cubicBezTo>
                    <a:pt x="223" y="350"/>
                    <a:pt x="230" y="344"/>
                    <a:pt x="237" y="344"/>
                  </a:cubicBezTo>
                  <a:cubicBezTo>
                    <a:pt x="295" y="344"/>
                    <a:pt x="295" y="344"/>
                    <a:pt x="295" y="344"/>
                  </a:cubicBezTo>
                  <a:lnTo>
                    <a:pt x="223" y="416"/>
                  </a:lnTo>
                  <a:close/>
                  <a:moveTo>
                    <a:pt x="295" y="331"/>
                  </a:moveTo>
                  <a:cubicBezTo>
                    <a:pt x="295" y="331"/>
                    <a:pt x="295" y="331"/>
                    <a:pt x="295" y="331"/>
                  </a:cubicBezTo>
                  <a:cubicBezTo>
                    <a:pt x="237" y="331"/>
                    <a:pt x="237" y="331"/>
                    <a:pt x="237" y="331"/>
                  </a:cubicBezTo>
                  <a:cubicBezTo>
                    <a:pt x="223" y="331"/>
                    <a:pt x="210" y="343"/>
                    <a:pt x="210" y="358"/>
                  </a:cubicBezTo>
                  <a:cubicBezTo>
                    <a:pt x="210" y="416"/>
                    <a:pt x="210" y="416"/>
                    <a:pt x="210" y="416"/>
                  </a:cubicBezTo>
                  <a:cubicBezTo>
                    <a:pt x="47" y="416"/>
                    <a:pt x="47" y="416"/>
                    <a:pt x="47" y="416"/>
                  </a:cubicBezTo>
                  <a:cubicBezTo>
                    <a:pt x="39" y="416"/>
                    <a:pt x="33" y="410"/>
                    <a:pt x="33" y="402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86"/>
                    <a:pt x="39" y="80"/>
                    <a:pt x="47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4" y="86"/>
                    <a:pt x="91" y="91"/>
                    <a:pt x="100" y="91"/>
                  </a:cubicBezTo>
                  <a:cubicBezTo>
                    <a:pt x="228" y="91"/>
                    <a:pt x="228" y="91"/>
                    <a:pt x="228" y="91"/>
                  </a:cubicBezTo>
                  <a:cubicBezTo>
                    <a:pt x="237" y="91"/>
                    <a:pt x="244" y="86"/>
                    <a:pt x="248" y="80"/>
                  </a:cubicBezTo>
                  <a:cubicBezTo>
                    <a:pt x="281" y="80"/>
                    <a:pt x="281" y="80"/>
                    <a:pt x="281" y="80"/>
                  </a:cubicBezTo>
                  <a:cubicBezTo>
                    <a:pt x="289" y="80"/>
                    <a:pt x="295" y="86"/>
                    <a:pt x="295" y="93"/>
                  </a:cubicBezTo>
                  <a:lnTo>
                    <a:pt x="295" y="3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1"/>
            <p:cNvSpPr>
              <a:spLocks/>
            </p:cNvSpPr>
            <p:nvPr/>
          </p:nvSpPr>
          <p:spPr bwMode="auto">
            <a:xfrm>
              <a:off x="4684374" y="2295060"/>
              <a:ext cx="184362" cy="184362"/>
            </a:xfrm>
            <a:custGeom>
              <a:avLst/>
              <a:gdLst>
                <a:gd name="T0" fmla="*/ 156 w 164"/>
                <a:gd name="T1" fmla="*/ 56 h 164"/>
                <a:gd name="T2" fmla="*/ 108 w 164"/>
                <a:gd name="T3" fmla="*/ 56 h 164"/>
                <a:gd name="T4" fmla="*/ 108 w 164"/>
                <a:gd name="T5" fmla="*/ 8 h 164"/>
                <a:gd name="T6" fmla="*/ 100 w 164"/>
                <a:gd name="T7" fmla="*/ 0 h 164"/>
                <a:gd name="T8" fmla="*/ 64 w 164"/>
                <a:gd name="T9" fmla="*/ 0 h 164"/>
                <a:gd name="T10" fmla="*/ 56 w 164"/>
                <a:gd name="T11" fmla="*/ 8 h 164"/>
                <a:gd name="T12" fmla="*/ 56 w 164"/>
                <a:gd name="T13" fmla="*/ 56 h 164"/>
                <a:gd name="T14" fmla="*/ 8 w 164"/>
                <a:gd name="T15" fmla="*/ 56 h 164"/>
                <a:gd name="T16" fmla="*/ 0 w 164"/>
                <a:gd name="T17" fmla="*/ 64 h 164"/>
                <a:gd name="T18" fmla="*/ 0 w 164"/>
                <a:gd name="T19" fmla="*/ 100 h 164"/>
                <a:gd name="T20" fmla="*/ 8 w 164"/>
                <a:gd name="T21" fmla="*/ 108 h 164"/>
                <a:gd name="T22" fmla="*/ 56 w 164"/>
                <a:gd name="T23" fmla="*/ 108 h 164"/>
                <a:gd name="T24" fmla="*/ 56 w 164"/>
                <a:gd name="T25" fmla="*/ 156 h 164"/>
                <a:gd name="T26" fmla="*/ 64 w 164"/>
                <a:gd name="T27" fmla="*/ 164 h 164"/>
                <a:gd name="T28" fmla="*/ 100 w 164"/>
                <a:gd name="T29" fmla="*/ 164 h 164"/>
                <a:gd name="T30" fmla="*/ 108 w 164"/>
                <a:gd name="T31" fmla="*/ 156 h 164"/>
                <a:gd name="T32" fmla="*/ 108 w 164"/>
                <a:gd name="T33" fmla="*/ 108 h 164"/>
                <a:gd name="T34" fmla="*/ 156 w 164"/>
                <a:gd name="T35" fmla="*/ 108 h 164"/>
                <a:gd name="T36" fmla="*/ 164 w 164"/>
                <a:gd name="T37" fmla="*/ 100 h 164"/>
                <a:gd name="T38" fmla="*/ 164 w 164"/>
                <a:gd name="T39" fmla="*/ 64 h 164"/>
                <a:gd name="T40" fmla="*/ 156 w 164"/>
                <a:gd name="T41" fmla="*/ 5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164">
                  <a:moveTo>
                    <a:pt x="156" y="56"/>
                  </a:moveTo>
                  <a:cubicBezTo>
                    <a:pt x="108" y="56"/>
                    <a:pt x="108" y="56"/>
                    <a:pt x="108" y="56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3"/>
                    <a:pt x="104" y="0"/>
                    <a:pt x="10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0" y="0"/>
                    <a:pt x="56" y="3"/>
                    <a:pt x="56" y="8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56"/>
                    <a:pt x="0" y="59"/>
                    <a:pt x="0" y="6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4"/>
                    <a:pt x="4" y="108"/>
                    <a:pt x="8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60"/>
                    <a:pt x="60" y="164"/>
                    <a:pt x="64" y="164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4" y="164"/>
                    <a:pt x="108" y="160"/>
                    <a:pt x="108" y="156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0" y="108"/>
                    <a:pt x="164" y="104"/>
                    <a:pt x="164" y="100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59"/>
                    <a:pt x="160" y="56"/>
                    <a:pt x="156" y="5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26597" y="3001050"/>
            <a:ext cx="2363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Текст</a:t>
            </a:r>
            <a:endParaRPr lang="ru-RU" sz="1200" dirty="0">
              <a:solidFill>
                <a:srgbClr val="2A2A2A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6597" y="4504161"/>
            <a:ext cx="2363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Текст</a:t>
            </a:r>
            <a:endParaRPr lang="ru-RU" sz="1200" dirty="0">
              <a:solidFill>
                <a:srgbClr val="2A2A2A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52142" y="3001050"/>
            <a:ext cx="2363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Текст</a:t>
            </a:r>
            <a:endParaRPr lang="ru-RU" sz="1200" dirty="0">
              <a:solidFill>
                <a:srgbClr val="2A2A2A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62081" y="4504161"/>
            <a:ext cx="2363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Текст</a:t>
            </a:r>
            <a:endParaRPr lang="ru-RU" sz="1200" dirty="0">
              <a:solidFill>
                <a:srgbClr val="2A2A2A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92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57200" y="2107189"/>
            <a:ext cx="11302944" cy="3582208"/>
            <a:chOff x="311720" y="1986635"/>
            <a:chExt cx="11500678" cy="3582208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311720" y="2429701"/>
              <a:ext cx="3047170" cy="2715505"/>
              <a:chOff x="311720" y="2429701"/>
              <a:chExt cx="3047170" cy="2715505"/>
            </a:xfrm>
          </p:grpSpPr>
          <p:sp>
            <p:nvSpPr>
              <p:cNvPr id="25" name="Шестиугольник 24"/>
              <p:cNvSpPr/>
              <p:nvPr/>
            </p:nvSpPr>
            <p:spPr>
              <a:xfrm>
                <a:off x="311720" y="2429701"/>
                <a:ext cx="3047170" cy="2715505"/>
              </a:xfrm>
              <a:prstGeom prst="hexagon">
                <a:avLst>
                  <a:gd name="adj" fmla="val 20279"/>
                  <a:gd name="vf" fmla="val 115470"/>
                </a:avLst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79444" y="3006476"/>
                <a:ext cx="2311719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Данные</a:t>
                </a:r>
              </a:p>
              <a:p>
                <a:endParaRPr lang="ru-RU" sz="2000" dirty="0">
                  <a:solidFill>
                    <a:schemeClr val="bg1"/>
                  </a:solidFill>
                </a:endParaRPr>
              </a:p>
              <a:p>
                <a:endParaRPr lang="ru-RU" sz="2000" dirty="0" smtClean="0">
                  <a:solidFill>
                    <a:schemeClr val="bg1"/>
                  </a:solidFill>
                </a:endParaRPr>
              </a:p>
              <a:p>
                <a:endParaRPr lang="ru-RU" sz="2000" dirty="0">
                  <a:solidFill>
                    <a:schemeClr val="bg1"/>
                  </a:solidFill>
                </a:endParaRPr>
              </a:p>
              <a:p>
                <a:endParaRPr lang="ru-RU" sz="2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3112243" y="1986635"/>
              <a:ext cx="1998383" cy="1684671"/>
              <a:chOff x="3122525" y="1880471"/>
              <a:chExt cx="1998383" cy="1684671"/>
            </a:xfrm>
          </p:grpSpPr>
          <p:sp>
            <p:nvSpPr>
              <p:cNvPr id="23" name="Шестиугольник 22"/>
              <p:cNvSpPr/>
              <p:nvPr/>
            </p:nvSpPr>
            <p:spPr>
              <a:xfrm>
                <a:off x="3122525" y="1880471"/>
                <a:ext cx="1998383" cy="1684671"/>
              </a:xfrm>
              <a:prstGeom prst="hexagon">
                <a:avLst>
                  <a:gd name="adj" fmla="val 20279"/>
                  <a:gd name="vf" fmla="val 115470"/>
                </a:avLst>
              </a:prstGeom>
              <a:solidFill>
                <a:srgbClr val="BEBE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407630" y="2122641"/>
                <a:ext cx="142817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 smtClean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Данные</a:t>
                </a:r>
                <a:endParaRPr lang="ru-RU" sz="16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endParaRPr lang="ru-RU" dirty="0" smtClean="0">
                  <a:solidFill>
                    <a:schemeClr val="bg1"/>
                  </a:solidFill>
                </a:endParaRPr>
              </a:p>
              <a:p>
                <a:endParaRPr lang="ru-RU" dirty="0">
                  <a:solidFill>
                    <a:schemeClr val="bg1"/>
                  </a:solidFill>
                </a:endParaRPr>
              </a:p>
              <a:p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Группа 4"/>
            <p:cNvGrpSpPr/>
            <p:nvPr/>
          </p:nvGrpSpPr>
          <p:grpSpPr>
            <a:xfrm>
              <a:off x="3114124" y="3856913"/>
              <a:ext cx="1998383" cy="1684671"/>
              <a:chOff x="3114124" y="3856913"/>
              <a:chExt cx="1998383" cy="1684671"/>
            </a:xfrm>
          </p:grpSpPr>
          <p:sp>
            <p:nvSpPr>
              <p:cNvPr id="21" name="Шестиугольник 20"/>
              <p:cNvSpPr/>
              <p:nvPr/>
            </p:nvSpPr>
            <p:spPr>
              <a:xfrm>
                <a:off x="3114124" y="3856913"/>
                <a:ext cx="1998383" cy="1684671"/>
              </a:xfrm>
              <a:prstGeom prst="hexagon">
                <a:avLst>
                  <a:gd name="adj" fmla="val 20279"/>
                  <a:gd name="vf" fmla="val 115470"/>
                </a:avLst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399229" y="4099083"/>
                <a:ext cx="142817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Данные</a:t>
                </a:r>
                <a:endParaRPr lang="ru-RU" sz="1600" dirty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endParaRPr lang="ru-RU" dirty="0" smtClean="0">
                  <a:solidFill>
                    <a:srgbClr val="2A2A2A"/>
                  </a:solidFill>
                  <a:latin typeface="Montserrat Light" panose="00000400000000000000" pitchFamily="2" charset="-52"/>
                </a:endParaRPr>
              </a:p>
              <a:p>
                <a:endParaRPr lang="ru-RU" dirty="0">
                  <a:solidFill>
                    <a:schemeClr val="bg1"/>
                  </a:solidFill>
                </a:endParaRPr>
              </a:p>
              <a:p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Группа 5"/>
            <p:cNvGrpSpPr/>
            <p:nvPr/>
          </p:nvGrpSpPr>
          <p:grpSpPr>
            <a:xfrm>
              <a:off x="4888791" y="2932596"/>
              <a:ext cx="1998383" cy="1679826"/>
              <a:chOff x="4888791" y="2932596"/>
              <a:chExt cx="1998383" cy="1679826"/>
            </a:xfrm>
            <a:solidFill>
              <a:srgbClr val="50D0C4"/>
            </a:solidFill>
          </p:grpSpPr>
          <p:sp>
            <p:nvSpPr>
              <p:cNvPr id="19" name="Шестиугольник 18"/>
              <p:cNvSpPr/>
              <p:nvPr/>
            </p:nvSpPr>
            <p:spPr>
              <a:xfrm>
                <a:off x="4888791" y="2932596"/>
                <a:ext cx="1998383" cy="1679826"/>
              </a:xfrm>
              <a:prstGeom prst="hexagon">
                <a:avLst>
                  <a:gd name="adj" fmla="val 20279"/>
                  <a:gd name="vf" fmla="val 115470"/>
                </a:avLst>
              </a:prstGeom>
              <a:solidFill>
                <a:srgbClr val="2929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175288" y="3172344"/>
                <a:ext cx="142817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 smtClean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Данные</a:t>
                </a:r>
                <a:endParaRPr lang="ru-RU" sz="1600" dirty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endParaRPr lang="ru-RU" dirty="0" smtClean="0">
                  <a:solidFill>
                    <a:schemeClr val="bg1"/>
                  </a:solidFill>
                </a:endParaRPr>
              </a:p>
              <a:p>
                <a:endParaRPr lang="ru-RU" dirty="0">
                  <a:solidFill>
                    <a:schemeClr val="bg1"/>
                  </a:solidFill>
                </a:endParaRPr>
              </a:p>
              <a:p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5110624" y="2087299"/>
              <a:ext cx="48795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Roboto Light" panose="02000000000000000000" pitchFamily="2" charset="0"/>
                  <a:ea typeface="Roboto Light" panose="02000000000000000000" pitchFamily="2" charset="0"/>
                </a:rPr>
                <a:t>Пояснения к данным</a:t>
              </a:r>
            </a:p>
            <a:p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10622" y="4811387"/>
              <a:ext cx="48736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Roboto Light" panose="02000000000000000000" pitchFamily="2" charset="0"/>
                  <a:ea typeface="Roboto Light" panose="02000000000000000000" pitchFamily="2" charset="0"/>
                </a:rPr>
                <a:t>Пояснения к данным</a:t>
              </a:r>
            </a:p>
            <a:p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87174" y="3172343"/>
              <a:ext cx="47039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Roboto Light" panose="02000000000000000000" pitchFamily="2" charset="0"/>
                  <a:ea typeface="Roboto Light" panose="02000000000000000000" pitchFamily="2" charset="0"/>
                </a:rPr>
                <a:t>Пояснения к данным</a:t>
              </a:r>
            </a:p>
            <a:p>
              <a:endParaRPr lang="ru-RU" dirty="0"/>
            </a:p>
            <a:p>
              <a:endParaRPr lang="ru-RU" dirty="0" smtClean="0"/>
            </a:p>
            <a:p>
              <a:endParaRPr lang="ru-RU" dirty="0"/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5105598" y="2794409"/>
              <a:ext cx="5285103" cy="68666"/>
              <a:chOff x="5200933" y="2796986"/>
              <a:chExt cx="5285103" cy="68666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5200933" y="2828969"/>
                <a:ext cx="5220000" cy="0"/>
              </a:xfrm>
              <a:prstGeom prst="line">
                <a:avLst/>
              </a:prstGeom>
              <a:ln w="15875">
                <a:solidFill>
                  <a:srgbClr val="BEBE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Блок-схема: узел 17"/>
              <p:cNvSpPr/>
              <p:nvPr/>
            </p:nvSpPr>
            <p:spPr>
              <a:xfrm>
                <a:off x="10416888" y="2796986"/>
                <a:ext cx="69148" cy="68666"/>
              </a:xfrm>
              <a:prstGeom prst="flowChartConnector">
                <a:avLst/>
              </a:prstGeom>
              <a:solidFill>
                <a:srgbClr val="BEBEBE"/>
              </a:solidFill>
              <a:ln>
                <a:solidFill>
                  <a:srgbClr val="BEBEB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4768273" y="5500177"/>
              <a:ext cx="5285103" cy="68666"/>
              <a:chOff x="5200933" y="2796986"/>
              <a:chExt cx="5285103" cy="68666"/>
            </a:xfrm>
            <a:solidFill>
              <a:srgbClr val="23CFCB"/>
            </a:solidFill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200933" y="2828969"/>
                <a:ext cx="5220000" cy="0"/>
              </a:xfrm>
              <a:prstGeom prst="line">
                <a:avLst/>
              </a:prstGeom>
              <a:grpFill/>
              <a:ln w="15875">
                <a:solidFill>
                  <a:srgbClr val="BEBE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Блок-схема: узел 15"/>
              <p:cNvSpPr/>
              <p:nvPr/>
            </p:nvSpPr>
            <p:spPr>
              <a:xfrm>
                <a:off x="10416888" y="2796986"/>
                <a:ext cx="69148" cy="68666"/>
              </a:xfrm>
              <a:prstGeom prst="flowChartConnector">
                <a:avLst/>
              </a:prstGeom>
              <a:solidFill>
                <a:srgbClr val="BEBEBE"/>
              </a:solidFill>
              <a:ln>
                <a:solidFill>
                  <a:srgbClr val="BEBEB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6527295" y="4566874"/>
              <a:ext cx="5285103" cy="68666"/>
              <a:chOff x="5200933" y="2796986"/>
              <a:chExt cx="5285103" cy="68666"/>
            </a:xfrm>
            <a:solidFill>
              <a:srgbClr val="23CFCB"/>
            </a:solidFill>
          </p:grpSpPr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200933" y="2828969"/>
                <a:ext cx="5220000" cy="0"/>
              </a:xfrm>
              <a:prstGeom prst="line">
                <a:avLst/>
              </a:prstGeom>
              <a:grpFill/>
              <a:ln w="15875">
                <a:solidFill>
                  <a:srgbClr val="BEBEB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Блок-схема: узел 13"/>
              <p:cNvSpPr/>
              <p:nvPr/>
            </p:nvSpPr>
            <p:spPr>
              <a:xfrm>
                <a:off x="10416888" y="2796986"/>
                <a:ext cx="69148" cy="68666"/>
              </a:xfrm>
              <a:prstGeom prst="flowChartConnector">
                <a:avLst/>
              </a:prstGeom>
              <a:solidFill>
                <a:srgbClr val="BEBEBE"/>
              </a:solidFill>
              <a:ln>
                <a:solidFill>
                  <a:srgbClr val="BEBEB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</p:grpSp>
      <p:sp>
        <p:nvSpPr>
          <p:cNvPr id="27" name="Заголовок 1"/>
          <p:cNvSpPr txBox="1">
            <a:spLocks/>
          </p:cNvSpPr>
          <p:nvPr/>
        </p:nvSpPr>
        <p:spPr>
          <a:xfrm>
            <a:off x="84178" y="177297"/>
            <a:ext cx="8988220" cy="6180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dirty="0" smtClean="0">
                <a:solidFill>
                  <a:srgbClr val="AD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НАЗВАНИЕ СЛАЙДА</a:t>
            </a:r>
            <a:endParaRPr lang="ru-RU" sz="3900" dirty="0">
              <a:solidFill>
                <a:srgbClr val="AD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67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3721" y="115888"/>
            <a:ext cx="9001125" cy="13245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dirty="0" smtClean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ВАРИАНТЫ КРУГОВЫХ ДИАГРАММ</a:t>
            </a:r>
            <a:endParaRPr lang="ru-RU" sz="39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688299946"/>
              </p:ext>
            </p:extLst>
          </p:nvPr>
        </p:nvGraphicFramePr>
        <p:xfrm>
          <a:off x="6030495" y="1989221"/>
          <a:ext cx="6161505" cy="4297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-696036" y="1771649"/>
            <a:ext cx="6668211" cy="5826027"/>
          </a:xfrm>
          <a:prstGeom prst="roundRect">
            <a:avLst>
              <a:gd name="adj" fmla="val 3720"/>
            </a:avLst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66700" y="1952625"/>
            <a:ext cx="5367184" cy="4593176"/>
            <a:chOff x="61381" y="1736666"/>
            <a:chExt cx="5572675" cy="4701096"/>
          </a:xfrm>
        </p:grpSpPr>
        <p:graphicFrame>
          <p:nvGraphicFramePr>
            <p:cNvPr id="6" name="Диаграмма 5"/>
            <p:cNvGraphicFramePr/>
            <p:nvPr>
              <p:extLst>
                <p:ext uri="{D42A27DB-BD31-4B8C-83A1-F6EECF244321}">
                  <p14:modId xmlns:p14="http://schemas.microsoft.com/office/powerpoint/2010/main" val="3680044342"/>
                </p:ext>
              </p:extLst>
            </p:nvPr>
          </p:nvGraphicFramePr>
          <p:xfrm>
            <a:off x="61381" y="2037802"/>
            <a:ext cx="5472752" cy="39648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4480403" y="1774122"/>
              <a:ext cx="1153653" cy="598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rgbClr val="C0000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32%</a:t>
              </a:r>
              <a:endParaRPr lang="ru-RU" sz="3200" b="1" dirty="0">
                <a:solidFill>
                  <a:srgbClr val="C00000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7000" y="1736666"/>
              <a:ext cx="1046185" cy="4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16%</a:t>
              </a:r>
              <a:endParaRPr lang="ru-RU" sz="24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0293" y="5462347"/>
              <a:ext cx="1046185" cy="4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23%</a:t>
              </a:r>
              <a:endParaRPr lang="ru-RU" sz="24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1032" y="5965250"/>
              <a:ext cx="1046185" cy="472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29%</a:t>
              </a:r>
              <a:endParaRPr lang="ru-RU" sz="24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1" name="Соединительная линия уступом 10"/>
            <p:cNvCxnSpPr/>
            <p:nvPr/>
          </p:nvCxnSpPr>
          <p:spPr>
            <a:xfrm>
              <a:off x="3923213" y="5704764"/>
              <a:ext cx="612000" cy="491319"/>
            </a:xfrm>
            <a:prstGeom prst="bentConnector3">
              <a:avLst>
                <a:gd name="adj1" fmla="val -1786"/>
              </a:avLst>
            </a:prstGeom>
            <a:ln w="19050"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Соединительная линия уступом 11"/>
            <p:cNvCxnSpPr/>
            <p:nvPr/>
          </p:nvCxnSpPr>
          <p:spPr>
            <a:xfrm rot="10800000">
              <a:off x="914479" y="2166432"/>
              <a:ext cx="504000" cy="396000"/>
            </a:xfrm>
            <a:prstGeom prst="bentConnector3">
              <a:avLst>
                <a:gd name="adj1" fmla="val 101899"/>
              </a:avLst>
            </a:prstGeom>
            <a:ln w="19050"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Соединительная линия уступом 12"/>
            <p:cNvCxnSpPr/>
            <p:nvPr/>
          </p:nvCxnSpPr>
          <p:spPr>
            <a:xfrm rot="10800000" flipV="1">
              <a:off x="582193" y="4824980"/>
              <a:ext cx="396000" cy="648000"/>
            </a:xfrm>
            <a:prstGeom prst="bentConnector3">
              <a:avLst>
                <a:gd name="adj1" fmla="val 98767"/>
              </a:avLst>
            </a:prstGeom>
            <a:ln w="19050"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485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928784449"/>
              </p:ext>
            </p:extLst>
          </p:nvPr>
        </p:nvGraphicFramePr>
        <p:xfrm>
          <a:off x="5271166" y="4163106"/>
          <a:ext cx="6152382" cy="2218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59560" y="2024138"/>
            <a:ext cx="3592154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9560" y="1520200"/>
            <a:ext cx="3828714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ПОДЗАГОЛОВОК. ПОДЗАГОЛОВОК.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9560" y="3709516"/>
            <a:ext cx="3592154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</a:t>
            </a: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9560" y="3201972"/>
            <a:ext cx="3711606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ПОДЗАГОЛОВОК.ПОДЗАГОЛОВОК.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9560" y="5490477"/>
            <a:ext cx="3592154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</a:t>
            </a:r>
          </a:p>
          <a:p>
            <a:pPr>
              <a:lnSpc>
                <a:spcPct val="80000"/>
              </a:lnSpc>
            </a:pP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Текстовый блок. Текстовый блок.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9560" y="4986539"/>
            <a:ext cx="3711606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ПОДЗАГОЛОВОК.ПОДЗАГОЛОВОК. </a:t>
            </a:r>
          </a:p>
        </p:txBody>
      </p:sp>
      <p:grpSp>
        <p:nvGrpSpPr>
          <p:cNvPr id="9" name="Google Shape;1754;p82"/>
          <p:cNvGrpSpPr/>
          <p:nvPr/>
        </p:nvGrpSpPr>
        <p:grpSpPr>
          <a:xfrm>
            <a:off x="361855" y="1378548"/>
            <a:ext cx="1212668" cy="1212668"/>
            <a:chOff x="4049800" y="640400"/>
            <a:chExt cx="858900" cy="858900"/>
          </a:xfrm>
        </p:grpSpPr>
        <p:sp>
          <p:nvSpPr>
            <p:cNvPr id="10" name="Google Shape;1755;p82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21152"/>
              </a:avLst>
            </a:prstGeom>
            <a:noFill/>
            <a:ln w="9525" cap="flat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56;p82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6254577"/>
                <a:gd name="adj2" fmla="val 0"/>
                <a:gd name="adj3" fmla="val 20839"/>
              </a:avLst>
            </a:prstGeom>
            <a:solidFill>
              <a:srgbClr val="AE040F"/>
            </a:solidFill>
            <a:ln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" name="Google Shape;1754;p82"/>
          <p:cNvGrpSpPr/>
          <p:nvPr/>
        </p:nvGrpSpPr>
        <p:grpSpPr>
          <a:xfrm>
            <a:off x="346891" y="3045879"/>
            <a:ext cx="1212668" cy="1212668"/>
            <a:chOff x="4049800" y="640400"/>
            <a:chExt cx="858900" cy="858900"/>
          </a:xfrm>
        </p:grpSpPr>
        <p:sp>
          <p:nvSpPr>
            <p:cNvPr id="13" name="Google Shape;1755;p82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21152"/>
              </a:avLst>
            </a:prstGeom>
            <a:noFill/>
            <a:ln w="9525" cap="flat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56;p82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6280123"/>
                <a:gd name="adj2" fmla="val 5529387"/>
                <a:gd name="adj3" fmla="val 20748"/>
              </a:avLst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5" name="Google Shape;1754;p82"/>
          <p:cNvGrpSpPr/>
          <p:nvPr/>
        </p:nvGrpSpPr>
        <p:grpSpPr>
          <a:xfrm>
            <a:off x="334963" y="4820543"/>
            <a:ext cx="1246968" cy="1246968"/>
            <a:chOff x="4049800" y="640400"/>
            <a:chExt cx="858900" cy="858900"/>
          </a:xfrm>
        </p:grpSpPr>
        <p:sp>
          <p:nvSpPr>
            <p:cNvPr id="16" name="Google Shape;1755;p82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21152"/>
              </a:avLst>
            </a:prstGeom>
            <a:noFill/>
            <a:ln w="9525" cap="flat" cmpd="sng">
              <a:solidFill>
                <a:srgbClr val="A6A6A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56;p82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6186612"/>
                <a:gd name="adj2" fmla="val 10799975"/>
                <a:gd name="adj3" fmla="val 21007"/>
              </a:avLst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45873" y="1878754"/>
            <a:ext cx="67192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25%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225" y="3537804"/>
            <a:ext cx="67192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496" y="5345822"/>
            <a:ext cx="67192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Inter" panose="02000503000000020004" pitchFamily="50" charset="0"/>
              </a:rPr>
              <a:t>75%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30532" y="1169271"/>
            <a:ext cx="46953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Преимущества предлагаемой разработки </a:t>
            </a:r>
            <a:r>
              <a:rPr lang="en-US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/>
            </a:r>
            <a:br>
              <a:rPr lang="en-US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(</a:t>
            </a:r>
            <a:r>
              <a:rPr lang="ru-RU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снижение смертности/ заболеваемости/ осложнений/ рецидивов; увеличение выживаемости; сокращение побочных действий; снижение стоимости </a:t>
            </a: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/>
            </a:r>
            <a:b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курса </a:t>
            </a:r>
            <a:r>
              <a:rPr lang="ru-RU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лечения и т.п.)</a:t>
            </a:r>
          </a:p>
          <a:p>
            <a:endParaRPr lang="ru-RU" sz="1400" dirty="0" smtClean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ru-RU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П</a:t>
            </a:r>
            <a:r>
              <a:rPr lang="ru-RU" sz="1400" dirty="0" smtClean="0">
                <a:latin typeface="Roboto Light" panose="02000000000000000000" pitchFamily="2" charset="0"/>
                <a:ea typeface="Roboto Light" panose="02000000000000000000" pitchFamily="2" charset="0"/>
              </a:rPr>
              <a:t>реимущества проекта (качественные и количественные) относительно существующих аналогов/золотого стандарта терапии. </a:t>
            </a: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83721" y="115888"/>
            <a:ext cx="9758111" cy="13245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КОНКУРЕНТНЫЕ ПРЕИМУЩЕСТВА</a:t>
            </a:r>
            <a:endParaRPr lang="ru-RU" sz="40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550067551"/>
              </p:ext>
            </p:extLst>
          </p:nvPr>
        </p:nvGraphicFramePr>
        <p:xfrm>
          <a:off x="5690338" y="1608178"/>
          <a:ext cx="5325020" cy="4752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Текст 2"/>
          <p:cNvSpPr txBox="1">
            <a:spLocks/>
          </p:cNvSpPr>
          <p:nvPr/>
        </p:nvSpPr>
        <p:spPr>
          <a:xfrm>
            <a:off x="418082" y="2187575"/>
            <a:ext cx="5102225" cy="4670425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Тут можно масштабировать фигуру </a:t>
            </a:r>
            <a:r>
              <a:rPr lang="en-US" sz="20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/>
            </a:r>
            <a:br>
              <a:rPr lang="en-US" sz="20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ru-RU" sz="20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для демонстрации необходимого количества, например: снижение смертности на ХХ%; экономия бюджета на ХХ и т.д.</a:t>
            </a:r>
            <a:endParaRPr lang="en-ID" sz="2000" dirty="0">
              <a:solidFill>
                <a:srgbClr val="2A2A2A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9426" y="135580"/>
            <a:ext cx="8987400" cy="14998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ВАРИАНТЫ СТОЛБЧАТЫХ ДИАГРАММ</a:t>
            </a:r>
            <a:endParaRPr lang="ru-RU" sz="3900" dirty="0">
              <a:solidFill>
                <a:srgbClr val="2A2A2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87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154998" y="2347415"/>
            <a:ext cx="5496477" cy="4163346"/>
          </a:xfrm>
          <a:prstGeom prst="roundRect">
            <a:avLst>
              <a:gd name="adj" fmla="val 3232"/>
            </a:avLst>
          </a:prstGeom>
          <a:solidFill>
            <a:srgbClr val="BEBEBE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73450949"/>
              </p:ext>
            </p:extLst>
          </p:nvPr>
        </p:nvGraphicFramePr>
        <p:xfrm>
          <a:off x="1455311" y="2494829"/>
          <a:ext cx="5344082" cy="3898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7444662" y="2608839"/>
            <a:ext cx="4747338" cy="692497"/>
            <a:chOff x="7444662" y="2119023"/>
            <a:chExt cx="4747338" cy="692497"/>
          </a:xfrm>
        </p:grpSpPr>
        <p:sp>
          <p:nvSpPr>
            <p:cNvPr id="5" name="Блок-схема: узел 4"/>
            <p:cNvSpPr/>
            <p:nvPr/>
          </p:nvSpPr>
          <p:spPr>
            <a:xfrm>
              <a:off x="7444662" y="2122109"/>
              <a:ext cx="558000" cy="5580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042159" y="2119023"/>
              <a:ext cx="4149841" cy="6924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Категория 1</a:t>
              </a:r>
            </a:p>
            <a:p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Текстовый блок. Текстовый блок.</a:t>
              </a:r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93684" y="2183287"/>
              <a:ext cx="454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1</a:t>
              </a:r>
              <a:endParaRPr lang="ru-RU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445481" y="3661194"/>
            <a:ext cx="4746520" cy="685784"/>
            <a:chOff x="7445481" y="3199078"/>
            <a:chExt cx="4746520" cy="685784"/>
          </a:xfrm>
        </p:grpSpPr>
        <p:sp>
          <p:nvSpPr>
            <p:cNvPr id="9" name="Блок-схема: узел 8"/>
            <p:cNvSpPr/>
            <p:nvPr/>
          </p:nvSpPr>
          <p:spPr>
            <a:xfrm>
              <a:off x="7445481" y="3199078"/>
              <a:ext cx="558000" cy="558000"/>
            </a:xfrm>
            <a:prstGeom prst="flowChartConnector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44525" y="3223142"/>
              <a:ext cx="4147476" cy="661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Категория 1</a:t>
              </a:r>
            </a:p>
            <a:p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Текстовый блок. Текстовый блок.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96191" y="3244323"/>
              <a:ext cx="454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tx1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7445481" y="4706836"/>
            <a:ext cx="4746520" cy="664806"/>
            <a:chOff x="7445481" y="4324175"/>
            <a:chExt cx="4746520" cy="664806"/>
          </a:xfrm>
        </p:grpSpPr>
        <p:sp>
          <p:nvSpPr>
            <p:cNvPr id="13" name="Блок-схема: узел 12"/>
            <p:cNvSpPr/>
            <p:nvPr/>
          </p:nvSpPr>
          <p:spPr>
            <a:xfrm>
              <a:off x="7445481" y="4324175"/>
              <a:ext cx="558000" cy="558000"/>
            </a:xfrm>
            <a:prstGeom prst="flowChartConnector">
              <a:avLst/>
            </a:prstGeom>
            <a:solidFill>
              <a:srgbClr val="BE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44525" y="4327261"/>
              <a:ext cx="4147476" cy="661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Категория 3</a:t>
              </a:r>
            </a:p>
            <a:p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Текстовый блок. Текстовый блок.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96191" y="4372342"/>
              <a:ext cx="454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tx1">
                      <a:lumMod val="75000"/>
                    </a:schemeClr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3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493684" y="5731499"/>
            <a:ext cx="4698317" cy="661720"/>
            <a:chOff x="7445481" y="5431380"/>
            <a:chExt cx="4698317" cy="661720"/>
          </a:xfrm>
        </p:grpSpPr>
        <p:sp>
          <p:nvSpPr>
            <p:cNvPr id="17" name="Блок-схема: узел 16"/>
            <p:cNvSpPr/>
            <p:nvPr/>
          </p:nvSpPr>
          <p:spPr>
            <a:xfrm>
              <a:off x="7445481" y="5431380"/>
              <a:ext cx="557181" cy="558000"/>
            </a:xfrm>
            <a:prstGeom prst="flowChartConnector">
              <a:avLst/>
            </a:prstGeom>
            <a:solidFill>
              <a:srgbClr val="2A2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44526" y="5431380"/>
              <a:ext cx="4099272" cy="661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Категория 4</a:t>
              </a:r>
            </a:p>
            <a:p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Текстовый блок. Текстовый блок.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96191" y="5479547"/>
              <a:ext cx="4549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4</a:t>
              </a:r>
            </a:p>
          </p:txBody>
        </p:sp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99425" y="121932"/>
            <a:ext cx="8987400" cy="14998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ВАРИАНТЫ СТОЛБЧАТЫХ ДИАГРАММ</a:t>
            </a:r>
            <a:endParaRPr lang="ru-RU" sz="4000" dirty="0">
              <a:solidFill>
                <a:srgbClr val="2A2A2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0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625" y="115888"/>
            <a:ext cx="9001125" cy="16899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AE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ВАРИАНТЫ ВРЕМЕННЫХ ЛИНИЙ (ТАЙМЛАЙН)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488886" y="5721792"/>
            <a:ext cx="11262511" cy="190122"/>
          </a:xfrm>
          <a:prstGeom prst="rightArrow">
            <a:avLst>
              <a:gd name="adj1" fmla="val 50000"/>
              <a:gd name="adj2" fmla="val 117742"/>
            </a:avLst>
          </a:prstGeom>
          <a:solidFill>
            <a:srgbClr val="2A2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574895" y="2743200"/>
            <a:ext cx="1892174" cy="3695572"/>
            <a:chOff x="574895" y="2743200"/>
            <a:chExt cx="1892174" cy="3695572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303699" y="5583601"/>
              <a:ext cx="434566" cy="455061"/>
              <a:chOff x="1004935" y="3539905"/>
              <a:chExt cx="720000" cy="720000"/>
            </a:xfrm>
          </p:grpSpPr>
          <p:sp>
            <p:nvSpPr>
              <p:cNvPr id="11" name="Блок-схема: узел 10"/>
              <p:cNvSpPr/>
              <p:nvPr/>
            </p:nvSpPr>
            <p:spPr>
              <a:xfrm>
                <a:off x="1004935" y="3539905"/>
                <a:ext cx="720000" cy="720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  <p:sp>
            <p:nvSpPr>
              <p:cNvPr id="12" name="Блок-схема: узел 11"/>
              <p:cNvSpPr/>
              <p:nvPr/>
            </p:nvSpPr>
            <p:spPr>
              <a:xfrm>
                <a:off x="1202935" y="3737905"/>
                <a:ext cx="324000" cy="324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  <p:sp>
          <p:nvSpPr>
            <p:cNvPr id="6" name="Скругленный прямоугольник 5"/>
            <p:cNvSpPr/>
            <p:nvPr/>
          </p:nvSpPr>
          <p:spPr>
            <a:xfrm>
              <a:off x="574895" y="2743200"/>
              <a:ext cx="1892174" cy="2344848"/>
            </a:xfrm>
            <a:prstGeom prst="roundRect">
              <a:avLst>
                <a:gd name="adj" fmla="val 5999"/>
              </a:avLst>
            </a:prstGeom>
            <a:solidFill>
              <a:srgbClr val="BE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7" name="Прямая соединительная линия 6"/>
            <p:cNvCxnSpPr>
              <a:stCxn id="6" idx="2"/>
              <a:endCxn id="11" idx="0"/>
            </p:cNvCxnSpPr>
            <p:nvPr/>
          </p:nvCxnSpPr>
          <p:spPr>
            <a:xfrm>
              <a:off x="1520982" y="5088048"/>
              <a:ext cx="0" cy="495553"/>
            </a:xfrm>
            <a:prstGeom prst="line">
              <a:avLst/>
            </a:prstGeom>
            <a:ln w="28575">
              <a:solidFill>
                <a:srgbClr val="2A2A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059255" y="6038662"/>
              <a:ext cx="91326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20</a:t>
              </a:r>
              <a:r>
                <a:rPr lang="en-US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XX</a:t>
              </a:r>
              <a:endParaRPr lang="ru-RU" sz="2000" b="1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9729" y="2876302"/>
              <a:ext cx="14825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Заголовок</a:t>
              </a:r>
              <a:endParaRPr lang="ru-RU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2959" y="3329292"/>
              <a:ext cx="1616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Текст.</a:t>
              </a:r>
            </a:p>
            <a:p>
              <a:pPr algn="just"/>
              <a:endParaRPr lang="ru-RU" sz="16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endParaRPr lang="ru-RU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260781" y="2290532"/>
            <a:ext cx="1892174" cy="4159683"/>
            <a:chOff x="574895" y="2290532"/>
            <a:chExt cx="1892174" cy="415968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303699" y="5583601"/>
              <a:ext cx="434566" cy="455061"/>
              <a:chOff x="1004935" y="3539905"/>
              <a:chExt cx="720000" cy="720000"/>
            </a:xfrm>
          </p:grpSpPr>
          <p:sp>
            <p:nvSpPr>
              <p:cNvPr id="20" name="Блок-схема: узел 19"/>
              <p:cNvSpPr/>
              <p:nvPr/>
            </p:nvSpPr>
            <p:spPr>
              <a:xfrm>
                <a:off x="1004935" y="3539905"/>
                <a:ext cx="720000" cy="720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  <p:sp>
            <p:nvSpPr>
              <p:cNvPr id="21" name="Блок-схема: узел 20"/>
              <p:cNvSpPr/>
              <p:nvPr/>
            </p:nvSpPr>
            <p:spPr>
              <a:xfrm>
                <a:off x="1202935" y="3737905"/>
                <a:ext cx="324000" cy="324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  <p:sp>
          <p:nvSpPr>
            <p:cNvPr id="15" name="Скругленный прямоугольник 14"/>
            <p:cNvSpPr/>
            <p:nvPr/>
          </p:nvSpPr>
          <p:spPr>
            <a:xfrm>
              <a:off x="574895" y="2290532"/>
              <a:ext cx="1892174" cy="2344848"/>
            </a:xfrm>
            <a:prstGeom prst="roundRect">
              <a:avLst>
                <a:gd name="adj" fmla="val 7680"/>
              </a:avLst>
            </a:prstGeom>
            <a:solidFill>
              <a:srgbClr val="BE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16" name="Прямая соединительная линия 15"/>
            <p:cNvCxnSpPr>
              <a:stCxn id="15" idx="2"/>
              <a:endCxn id="20" idx="0"/>
            </p:cNvCxnSpPr>
            <p:nvPr/>
          </p:nvCxnSpPr>
          <p:spPr>
            <a:xfrm>
              <a:off x="1520982" y="4635380"/>
              <a:ext cx="0" cy="948221"/>
            </a:xfrm>
            <a:prstGeom prst="line">
              <a:avLst/>
            </a:prstGeom>
            <a:ln w="28575">
              <a:solidFill>
                <a:srgbClr val="2A2A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55185" y="6050105"/>
              <a:ext cx="9198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20</a:t>
              </a:r>
              <a:r>
                <a:rPr lang="en-US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XX</a:t>
              </a:r>
              <a:endParaRPr lang="ru-RU" sz="2000" b="1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0342" y="2423634"/>
              <a:ext cx="14612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Заголовок</a:t>
              </a:r>
              <a:endParaRPr lang="ru-RU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9566" y="2876624"/>
              <a:ext cx="16828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Текст.</a:t>
              </a:r>
            </a:p>
            <a:p>
              <a:pPr algn="just"/>
              <a:endParaRPr lang="ru-RU" sz="16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endParaRPr lang="ru-RU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946667" y="1756383"/>
            <a:ext cx="1892174" cy="4693832"/>
            <a:chOff x="574895" y="1756383"/>
            <a:chExt cx="1892174" cy="4693832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303699" y="5583601"/>
              <a:ext cx="434566" cy="455061"/>
              <a:chOff x="1004935" y="3539905"/>
              <a:chExt cx="720000" cy="720000"/>
            </a:xfrm>
          </p:grpSpPr>
          <p:sp>
            <p:nvSpPr>
              <p:cNvPr id="29" name="Блок-схема: узел 28"/>
              <p:cNvSpPr/>
              <p:nvPr/>
            </p:nvSpPr>
            <p:spPr>
              <a:xfrm>
                <a:off x="1004935" y="3539905"/>
                <a:ext cx="720000" cy="720000"/>
              </a:xfrm>
              <a:prstGeom prst="flowChartConnector">
                <a:avLst/>
              </a:prstGeom>
              <a:solidFill>
                <a:srgbClr val="AE0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  <p:sp>
            <p:nvSpPr>
              <p:cNvPr id="30" name="Блок-схема: узел 29"/>
              <p:cNvSpPr/>
              <p:nvPr/>
            </p:nvSpPr>
            <p:spPr>
              <a:xfrm>
                <a:off x="1202935" y="3737905"/>
                <a:ext cx="324000" cy="324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  <p:sp>
          <p:nvSpPr>
            <p:cNvPr id="24" name="Скругленный прямоугольник 23"/>
            <p:cNvSpPr/>
            <p:nvPr/>
          </p:nvSpPr>
          <p:spPr>
            <a:xfrm>
              <a:off x="574895" y="1756383"/>
              <a:ext cx="1892174" cy="2344848"/>
            </a:xfrm>
            <a:prstGeom prst="roundRect">
              <a:avLst>
                <a:gd name="adj" fmla="val 7680"/>
              </a:avLst>
            </a:prstGeom>
            <a:solidFill>
              <a:srgbClr val="AE0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25" name="Прямая соединительная линия 24"/>
            <p:cNvCxnSpPr>
              <a:stCxn id="24" idx="2"/>
              <a:endCxn id="29" idx="0"/>
            </p:cNvCxnSpPr>
            <p:nvPr/>
          </p:nvCxnSpPr>
          <p:spPr>
            <a:xfrm>
              <a:off x="1520982" y="4101231"/>
              <a:ext cx="0" cy="1482370"/>
            </a:xfrm>
            <a:prstGeom prst="line">
              <a:avLst/>
            </a:prstGeom>
            <a:ln w="28575">
              <a:solidFill>
                <a:srgbClr val="2A2A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74696" y="6050105"/>
              <a:ext cx="89257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20</a:t>
              </a:r>
              <a:r>
                <a:rPr lang="en-US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XX</a:t>
              </a:r>
              <a:endParaRPr lang="ru-RU" sz="2000" b="1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5468" y="1889485"/>
              <a:ext cx="1471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Заголовок</a:t>
              </a:r>
              <a:endPara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73953" y="2342475"/>
              <a:ext cx="169405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Текст.</a:t>
              </a:r>
            </a:p>
            <a:p>
              <a:pPr algn="just"/>
              <a:endParaRPr lang="ru-RU" sz="16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r>
                <a:rPr lang="ru-RU" sz="1600" dirty="0" smtClean="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endPara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8632554" y="1231285"/>
            <a:ext cx="1892174" cy="5218930"/>
            <a:chOff x="574895" y="1231285"/>
            <a:chExt cx="1892174" cy="5218930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303699" y="5583601"/>
              <a:ext cx="434566" cy="455061"/>
              <a:chOff x="1004935" y="3539905"/>
              <a:chExt cx="720000" cy="720000"/>
            </a:xfrm>
          </p:grpSpPr>
          <p:sp>
            <p:nvSpPr>
              <p:cNvPr id="38" name="Блок-схема: узел 37"/>
              <p:cNvSpPr/>
              <p:nvPr/>
            </p:nvSpPr>
            <p:spPr>
              <a:xfrm>
                <a:off x="1004935" y="3539905"/>
                <a:ext cx="720000" cy="720000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  <p:sp>
            <p:nvSpPr>
              <p:cNvPr id="39" name="Блок-схема: узел 38"/>
              <p:cNvSpPr/>
              <p:nvPr/>
            </p:nvSpPr>
            <p:spPr>
              <a:xfrm>
                <a:off x="1202935" y="3737905"/>
                <a:ext cx="324000" cy="324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  <p:sp>
          <p:nvSpPr>
            <p:cNvPr id="33" name="Скругленный прямоугольник 32"/>
            <p:cNvSpPr/>
            <p:nvPr/>
          </p:nvSpPr>
          <p:spPr>
            <a:xfrm>
              <a:off x="574895" y="1231285"/>
              <a:ext cx="1892174" cy="2344848"/>
            </a:xfrm>
            <a:prstGeom prst="roundRect">
              <a:avLst>
                <a:gd name="adj" fmla="val 641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4" name="Прямая соединительная линия 33"/>
            <p:cNvCxnSpPr>
              <a:stCxn id="33" idx="2"/>
              <a:endCxn id="38" idx="0"/>
            </p:cNvCxnSpPr>
            <p:nvPr/>
          </p:nvCxnSpPr>
          <p:spPr>
            <a:xfrm>
              <a:off x="1520982" y="3576133"/>
              <a:ext cx="0" cy="2007468"/>
            </a:xfrm>
            <a:prstGeom prst="line">
              <a:avLst/>
            </a:prstGeom>
            <a:ln w="28575">
              <a:solidFill>
                <a:srgbClr val="2A2A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1043457" y="6050105"/>
              <a:ext cx="95504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20</a:t>
              </a:r>
              <a:r>
                <a:rPr lang="en-US" sz="2000" b="1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XX</a:t>
              </a:r>
              <a:endParaRPr lang="ru-RU" sz="2000" b="1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89211" y="1364387"/>
              <a:ext cx="1463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Заголовок</a:t>
              </a:r>
              <a:endParaRPr lang="ru-RU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8264" y="1817377"/>
              <a:ext cx="168543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Текст.</a:t>
              </a:r>
            </a:p>
            <a:p>
              <a:pPr algn="just"/>
              <a:endParaRPr lang="ru-RU" sz="16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endParaRPr lang="ru-RU" sz="1600" dirty="0" smtClean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  <a:p>
              <a:pPr algn="just"/>
              <a:r>
                <a:rPr lang="ru-RU" sz="16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endParaRPr lang="ru-RU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54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32347" y="1615566"/>
            <a:ext cx="11915280" cy="5117553"/>
            <a:chOff x="-216567" y="1326802"/>
            <a:chExt cx="11915280" cy="5117553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8995244" y="4690983"/>
              <a:ext cx="2514101" cy="1753372"/>
            </a:xfrm>
            <a:prstGeom prst="roundRect">
              <a:avLst/>
            </a:prstGeom>
            <a:noFill/>
            <a:ln w="19050">
              <a:solidFill>
                <a:srgbClr val="AE04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133359" y="5152171"/>
              <a:ext cx="22378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Вывод </a:t>
              </a:r>
              <a:r>
                <a:rPr lang="ru-RU" sz="1400" dirty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результата разработки </a:t>
              </a:r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/>
              </a:r>
              <a:b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на рынок</a:t>
              </a:r>
              <a:endParaRPr lang="ru-RU" sz="1400" dirty="0">
                <a:solidFill>
                  <a:srgbClr val="2A2A2A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6033979" y="1326802"/>
              <a:ext cx="2514101" cy="1753372"/>
            </a:xfrm>
            <a:prstGeom prst="roundRect">
              <a:avLst/>
            </a:prstGeom>
            <a:noFill/>
            <a:ln w="19050">
              <a:solidFill>
                <a:srgbClr val="2A2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172094" y="1911101"/>
              <a:ext cx="22378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Потребность </a:t>
              </a:r>
              <a:b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</a:br>
              <a:r>
                <a:rPr lang="ru-RU" sz="1400" dirty="0" smtClean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в финансировании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-216567" y="1326802"/>
              <a:ext cx="11915280" cy="5117553"/>
              <a:chOff x="-216567" y="1326802"/>
              <a:chExt cx="11915280" cy="511755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-216567" y="3166397"/>
                <a:ext cx="11915280" cy="3277958"/>
                <a:chOff x="-360951" y="3166397"/>
                <a:chExt cx="11915280" cy="3277958"/>
              </a:xfrm>
            </p:grpSpPr>
            <p:sp>
              <p:nvSpPr>
                <p:cNvPr id="11" name="Нашивка 10"/>
                <p:cNvSpPr/>
                <p:nvPr/>
              </p:nvSpPr>
              <p:spPr>
                <a:xfrm>
                  <a:off x="5694838" y="3739813"/>
                  <a:ext cx="2903619" cy="288759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Нашивка 11"/>
                <p:cNvSpPr/>
                <p:nvPr/>
              </p:nvSpPr>
              <p:spPr>
                <a:xfrm>
                  <a:off x="8650710" y="3753853"/>
                  <a:ext cx="2903619" cy="260684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Нашивка 12"/>
                <p:cNvSpPr/>
                <p:nvPr/>
              </p:nvSpPr>
              <p:spPr>
                <a:xfrm>
                  <a:off x="2738966" y="3725778"/>
                  <a:ext cx="2903619" cy="288759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Нашивка 13"/>
                <p:cNvSpPr/>
                <p:nvPr/>
              </p:nvSpPr>
              <p:spPr>
                <a:xfrm>
                  <a:off x="-360951" y="3731793"/>
                  <a:ext cx="3047664" cy="288759"/>
                </a:xfrm>
                <a:prstGeom prst="chevron">
                  <a:avLst/>
                </a:prstGeom>
                <a:solidFill>
                  <a:srgbClr val="A6A6A6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>
                  <a:off x="10102518" y="4100760"/>
                  <a:ext cx="0" cy="504000"/>
                </a:xfrm>
                <a:prstGeom prst="line">
                  <a:avLst/>
                </a:prstGeom>
                <a:ln w="15875">
                  <a:solidFill>
                    <a:srgbClr val="AE040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0800000">
                  <a:off x="7146646" y="3166397"/>
                  <a:ext cx="0" cy="504000"/>
                </a:xfrm>
                <a:prstGeom prst="line">
                  <a:avLst/>
                </a:prstGeom>
                <a:ln w="15875">
                  <a:solidFill>
                    <a:srgbClr val="2A2A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9375663" y="3202558"/>
                  <a:ext cx="145370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8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8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413721" y="4097988"/>
                  <a:ext cx="145370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8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8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grpSp>
              <p:nvGrpSpPr>
                <p:cNvPr id="19" name="Группа 18"/>
                <p:cNvGrpSpPr/>
                <p:nvPr/>
              </p:nvGrpSpPr>
              <p:grpSpPr>
                <a:xfrm>
                  <a:off x="2931822" y="4100760"/>
                  <a:ext cx="2514101" cy="2343595"/>
                  <a:chOff x="8843565" y="4100760"/>
                  <a:chExt cx="2514101" cy="2343595"/>
                </a:xfrm>
              </p:grpSpPr>
              <p:sp>
                <p:nvSpPr>
                  <p:cNvPr id="24" name="Скругленный прямоугольник 23"/>
                  <p:cNvSpPr/>
                  <p:nvPr/>
                </p:nvSpPr>
                <p:spPr>
                  <a:xfrm>
                    <a:off x="8843565" y="4690983"/>
                    <a:ext cx="2514101" cy="1753372"/>
                  </a:xfrm>
                  <a:prstGeom prst="roundRect">
                    <a:avLst/>
                  </a:prstGeom>
                  <a:noFill/>
                  <a:ln w="19050">
                    <a:solidFill>
                      <a:srgbClr val="AE040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25" name="Прямая соединительная линия 24"/>
                  <p:cNvCxnSpPr/>
                  <p:nvPr/>
                </p:nvCxnSpPr>
                <p:spPr>
                  <a:xfrm>
                    <a:off x="10102518" y="4100760"/>
                    <a:ext cx="0" cy="504000"/>
                  </a:xfrm>
                  <a:prstGeom prst="line">
                    <a:avLst/>
                  </a:prstGeom>
                  <a:ln w="15875">
                    <a:solidFill>
                      <a:srgbClr val="AE040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" name="TextBox 19"/>
                <p:cNvSpPr txBox="1"/>
                <p:nvPr/>
              </p:nvSpPr>
              <p:spPr>
                <a:xfrm>
                  <a:off x="3462020" y="3202558"/>
                  <a:ext cx="145370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8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8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10800000">
                  <a:off x="1231101" y="3166397"/>
                  <a:ext cx="0" cy="504000"/>
                </a:xfrm>
                <a:prstGeom prst="line">
                  <a:avLst/>
                </a:prstGeom>
                <a:ln w="15875">
                  <a:solidFill>
                    <a:srgbClr val="2A2A2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501978" y="4097988"/>
                  <a:ext cx="145370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800" dirty="0" smtClean="0">
                      <a:solidFill>
                        <a:srgbClr val="AE040F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20ХХ</a:t>
                  </a:r>
                  <a:endParaRPr lang="ru-RU" sz="2800" dirty="0">
                    <a:solidFill>
                      <a:srgbClr val="AE040F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069937" y="4905950"/>
                  <a:ext cx="2237870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dirty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Требования </a:t>
                  </a:r>
                  <a:r>
                    <a:rPr lang="ru-RU" sz="14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/>
                  </a:r>
                  <a:br>
                    <a:rPr lang="ru-RU" sz="14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</a:br>
                  <a:r>
                    <a:rPr lang="ru-RU" sz="14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к </a:t>
                  </a:r>
                  <a:r>
                    <a:rPr lang="ru-RU" sz="1400" dirty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индустриальному партнеру/ производственной </a:t>
                  </a:r>
                  <a:r>
                    <a:rPr lang="ru-RU" sz="1400" dirty="0" smtClean="0">
                      <a:solidFill>
                        <a:srgbClr val="2A2A2A"/>
                      </a:solidFill>
                      <a:latin typeface="Roboto Light" panose="02000000000000000000" pitchFamily="2" charset="0"/>
                      <a:ea typeface="Roboto Light" panose="02000000000000000000" pitchFamily="2" charset="0"/>
                    </a:rPr>
                    <a:t>площадке</a:t>
                  </a:r>
                </a:p>
              </p:txBody>
            </p:sp>
          </p:grp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228604" y="1326802"/>
                <a:ext cx="2514101" cy="1753372"/>
              </a:xfrm>
              <a:prstGeom prst="roundRect">
                <a:avLst/>
              </a:prstGeom>
              <a:noFill/>
              <a:ln w="19050">
                <a:solidFill>
                  <a:srgbClr val="2A2A2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66719" y="1618713"/>
                <a:ext cx="2237870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tabLst>
                    <a:tab pos="84138" algn="l"/>
                  </a:tabLst>
                </a:pPr>
                <a:r>
                  <a:rPr lang="ru-RU" sz="14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Варианты </a:t>
                </a:r>
                <a:r>
                  <a:rPr lang="ru-RU" sz="1400" dirty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сотрудничества </a:t>
                </a:r>
                <a:r>
                  <a:rPr lang="ru-RU" sz="14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/>
                </a:r>
                <a:br>
                  <a:rPr lang="ru-RU" sz="14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</a:br>
                <a:r>
                  <a:rPr lang="ru-RU" sz="14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с </a:t>
                </a:r>
                <a:r>
                  <a:rPr lang="ru-RU" sz="1400" dirty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индустриальным партнером (бизнес-модель</a:t>
                </a:r>
                <a:r>
                  <a:rPr lang="ru-RU" sz="1400" dirty="0" smtClean="0">
                    <a:solidFill>
                      <a:srgbClr val="2A2A2A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</a:rPr>
                  <a:t>)</a:t>
                </a:r>
                <a:endParaRPr lang="ru-RU" sz="1400" dirty="0">
                  <a:solidFill>
                    <a:srgbClr val="2A2A2A"/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</p:grpSp>
      <p:sp>
        <p:nvSpPr>
          <p:cNvPr id="26" name="Заголовок 1"/>
          <p:cNvSpPr txBox="1">
            <a:spLocks/>
          </p:cNvSpPr>
          <p:nvPr/>
        </p:nvSpPr>
        <p:spPr>
          <a:xfrm>
            <a:off x="95753" y="139952"/>
            <a:ext cx="10263438" cy="121091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rgbClr val="AE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ВАРИАНТЫ ВРЕМЕННЫХ ЛИНИЙ (ТАЙМЛАЙН)</a:t>
            </a:r>
          </a:p>
        </p:txBody>
      </p:sp>
    </p:spTree>
    <p:extLst>
      <p:ext uri="{BB962C8B-B14F-4D97-AF65-F5344CB8AC3E}">
        <p14:creationId xmlns:p14="http://schemas.microsoft.com/office/powerpoint/2010/main" val="24466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3721" y="127920"/>
            <a:ext cx="9001125" cy="16899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AE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РЕДАКТИРУЕМЫЕ ПИКТОГРАММЫ</a:t>
            </a:r>
            <a:endParaRPr lang="ru-RU" sz="4000" dirty="0">
              <a:solidFill>
                <a:srgbClr val="AE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" name="Google Shape;788;p36"/>
          <p:cNvGrpSpPr/>
          <p:nvPr/>
        </p:nvGrpSpPr>
        <p:grpSpPr>
          <a:xfrm>
            <a:off x="1616743" y="1544404"/>
            <a:ext cx="545337" cy="330920"/>
            <a:chOff x="4797800" y="1994125"/>
            <a:chExt cx="306475" cy="186025"/>
          </a:xfrm>
          <a:solidFill>
            <a:srgbClr val="AE040F"/>
          </a:solidFill>
        </p:grpSpPr>
        <p:sp>
          <p:nvSpPr>
            <p:cNvPr id="4" name="Google Shape;789;p36"/>
            <p:cNvSpPr/>
            <p:nvPr/>
          </p:nvSpPr>
          <p:spPr>
            <a:xfrm>
              <a:off x="4837950" y="1994125"/>
              <a:ext cx="226175" cy="152575"/>
            </a:xfrm>
            <a:custGeom>
              <a:avLst/>
              <a:gdLst/>
              <a:ahLst/>
              <a:cxnLst/>
              <a:rect l="l" t="t" r="r" b="b"/>
              <a:pathLst>
                <a:path w="9047" h="6103" extrusionOk="0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90;p36"/>
            <p:cNvSpPr/>
            <p:nvPr/>
          </p:nvSpPr>
          <p:spPr>
            <a:xfrm>
              <a:off x="4797800" y="2160075"/>
              <a:ext cx="306475" cy="20075"/>
            </a:xfrm>
            <a:custGeom>
              <a:avLst/>
              <a:gdLst/>
              <a:ahLst/>
              <a:cxnLst/>
              <a:rect l="l" t="t" r="r" b="b"/>
              <a:pathLst>
                <a:path w="12259" h="803" extrusionOk="0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791;p36"/>
          <p:cNvSpPr/>
          <p:nvPr/>
        </p:nvSpPr>
        <p:spPr>
          <a:xfrm>
            <a:off x="923058" y="1565490"/>
            <a:ext cx="473094" cy="402343"/>
          </a:xfrm>
          <a:custGeom>
            <a:avLst/>
            <a:gdLst/>
            <a:ahLst/>
            <a:cxnLst/>
            <a:rect l="l" t="t" r="r" b="b"/>
            <a:pathLst>
              <a:path w="10635" h="9047" extrusionOk="0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92;p36"/>
          <p:cNvSpPr/>
          <p:nvPr/>
        </p:nvSpPr>
        <p:spPr>
          <a:xfrm>
            <a:off x="403961" y="1456640"/>
            <a:ext cx="284213" cy="519795"/>
          </a:xfrm>
          <a:custGeom>
            <a:avLst/>
            <a:gdLst/>
            <a:ahLst/>
            <a:cxnLst/>
            <a:rect l="l" t="t" r="r" b="b"/>
            <a:pathLst>
              <a:path w="6389" h="11688" extrusionOk="0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793;p36"/>
          <p:cNvSpPr/>
          <p:nvPr/>
        </p:nvSpPr>
        <p:spPr>
          <a:xfrm>
            <a:off x="2313623" y="1545228"/>
            <a:ext cx="473895" cy="330920"/>
          </a:xfrm>
          <a:custGeom>
            <a:avLst/>
            <a:gdLst/>
            <a:ahLst/>
            <a:cxnLst/>
            <a:rect l="l" t="t" r="r" b="b"/>
            <a:pathLst>
              <a:path w="10653" h="7441" extrusionOk="0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794;p36"/>
          <p:cNvSpPr/>
          <p:nvPr/>
        </p:nvSpPr>
        <p:spPr>
          <a:xfrm>
            <a:off x="2943289" y="1489290"/>
            <a:ext cx="449295" cy="442813"/>
          </a:xfrm>
          <a:custGeom>
            <a:avLst/>
            <a:gdLst/>
            <a:ahLst/>
            <a:cxnLst/>
            <a:rect l="l" t="t" r="r" b="b"/>
            <a:pathLst>
              <a:path w="10100" h="9957" extrusionOk="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95;p36"/>
          <p:cNvSpPr/>
          <p:nvPr/>
        </p:nvSpPr>
        <p:spPr>
          <a:xfrm>
            <a:off x="4180498" y="1533240"/>
            <a:ext cx="402453" cy="366631"/>
          </a:xfrm>
          <a:custGeom>
            <a:avLst/>
            <a:gdLst/>
            <a:ahLst/>
            <a:cxnLst/>
            <a:rect l="l" t="t" r="r" b="b"/>
            <a:pathLst>
              <a:path w="9047" h="8244" extrusionOk="0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796;p36"/>
          <p:cNvGrpSpPr/>
          <p:nvPr/>
        </p:nvGrpSpPr>
        <p:grpSpPr>
          <a:xfrm>
            <a:off x="4860190" y="1549513"/>
            <a:ext cx="473895" cy="331720"/>
            <a:chOff x="4250025" y="2848800"/>
            <a:chExt cx="266325" cy="186475"/>
          </a:xfrm>
          <a:solidFill>
            <a:srgbClr val="AE040F"/>
          </a:solidFill>
        </p:grpSpPr>
        <p:sp>
          <p:nvSpPr>
            <p:cNvPr id="12" name="Google Shape;797;p36"/>
            <p:cNvSpPr/>
            <p:nvPr/>
          </p:nvSpPr>
          <p:spPr>
            <a:xfrm>
              <a:off x="4250025" y="2848800"/>
              <a:ext cx="166425" cy="149900"/>
            </a:xfrm>
            <a:custGeom>
              <a:avLst/>
              <a:gdLst/>
              <a:ahLst/>
              <a:cxnLst/>
              <a:rect l="l" t="t" r="r" b="b"/>
              <a:pathLst>
                <a:path w="6657" h="5996" extrusionOk="0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98;p36"/>
            <p:cNvSpPr/>
            <p:nvPr/>
          </p:nvSpPr>
          <p:spPr>
            <a:xfrm>
              <a:off x="4349950" y="2885375"/>
              <a:ext cx="166400" cy="149900"/>
            </a:xfrm>
            <a:custGeom>
              <a:avLst/>
              <a:gdLst/>
              <a:ahLst/>
              <a:cxnLst/>
              <a:rect l="l" t="t" r="r" b="b"/>
              <a:pathLst>
                <a:path w="6656" h="5996" extrusionOk="0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799;p36"/>
          <p:cNvGrpSpPr/>
          <p:nvPr/>
        </p:nvGrpSpPr>
        <p:grpSpPr>
          <a:xfrm>
            <a:off x="5606915" y="1502683"/>
            <a:ext cx="461973" cy="426135"/>
            <a:chOff x="4707700" y="2822475"/>
            <a:chExt cx="259625" cy="239550"/>
          </a:xfrm>
          <a:solidFill>
            <a:srgbClr val="AE040F"/>
          </a:solidFill>
        </p:grpSpPr>
        <p:sp>
          <p:nvSpPr>
            <p:cNvPr id="15" name="Google Shape;800;p36"/>
            <p:cNvSpPr/>
            <p:nvPr/>
          </p:nvSpPr>
          <p:spPr>
            <a:xfrm>
              <a:off x="4707700" y="2822475"/>
              <a:ext cx="259625" cy="176225"/>
            </a:xfrm>
            <a:custGeom>
              <a:avLst/>
              <a:gdLst/>
              <a:ahLst/>
              <a:cxnLst/>
              <a:rect l="l" t="t" r="r" b="b"/>
              <a:pathLst>
                <a:path w="10385" h="7049" extrusionOk="0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01;p36"/>
            <p:cNvSpPr/>
            <p:nvPr/>
          </p:nvSpPr>
          <p:spPr>
            <a:xfrm>
              <a:off x="4754525" y="29919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02;p36"/>
            <p:cNvSpPr/>
            <p:nvPr/>
          </p:nvSpPr>
          <p:spPr>
            <a:xfrm>
              <a:off x="4719750" y="3031675"/>
              <a:ext cx="29900" cy="30350"/>
            </a:xfrm>
            <a:custGeom>
              <a:avLst/>
              <a:gdLst/>
              <a:ahLst/>
              <a:cxnLst/>
              <a:rect l="l" t="t" r="r" b="b"/>
              <a:pathLst>
                <a:path w="1196" h="1214" extrusionOk="0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803;p36"/>
          <p:cNvSpPr/>
          <p:nvPr/>
        </p:nvSpPr>
        <p:spPr>
          <a:xfrm>
            <a:off x="6202713" y="1507840"/>
            <a:ext cx="458815" cy="417641"/>
          </a:xfrm>
          <a:custGeom>
            <a:avLst/>
            <a:gdLst/>
            <a:ahLst/>
            <a:cxnLst/>
            <a:rect l="l" t="t" r="r" b="b"/>
            <a:pathLst>
              <a:path w="10314" h="9391" extrusionOk="0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804;p36"/>
          <p:cNvSpPr/>
          <p:nvPr/>
        </p:nvSpPr>
        <p:spPr>
          <a:xfrm>
            <a:off x="6857378" y="1550721"/>
            <a:ext cx="473895" cy="331720"/>
          </a:xfrm>
          <a:custGeom>
            <a:avLst/>
            <a:gdLst/>
            <a:ahLst/>
            <a:cxnLst/>
            <a:rect l="l" t="t" r="r" b="b"/>
            <a:pathLst>
              <a:path w="10653" h="7459" extrusionOk="0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805;p36"/>
          <p:cNvGrpSpPr/>
          <p:nvPr/>
        </p:nvGrpSpPr>
        <p:grpSpPr>
          <a:xfrm>
            <a:off x="7650684" y="1455053"/>
            <a:ext cx="473094" cy="520595"/>
            <a:chOff x="6425500" y="2795700"/>
            <a:chExt cx="265875" cy="292650"/>
          </a:xfrm>
          <a:solidFill>
            <a:srgbClr val="AE040F"/>
          </a:solidFill>
        </p:grpSpPr>
        <p:sp>
          <p:nvSpPr>
            <p:cNvPr id="21" name="Google Shape;806;p36"/>
            <p:cNvSpPr/>
            <p:nvPr/>
          </p:nvSpPr>
          <p:spPr>
            <a:xfrm>
              <a:off x="6425500" y="2795700"/>
              <a:ext cx="265875" cy="292650"/>
            </a:xfrm>
            <a:custGeom>
              <a:avLst/>
              <a:gdLst/>
              <a:ahLst/>
              <a:cxnLst/>
              <a:rect l="l" t="t" r="r" b="b"/>
              <a:pathLst>
                <a:path w="10635" h="11706" extrusionOk="0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07;p36"/>
            <p:cNvSpPr/>
            <p:nvPr/>
          </p:nvSpPr>
          <p:spPr>
            <a:xfrm>
              <a:off x="6515150" y="2868425"/>
              <a:ext cx="86575" cy="87000"/>
            </a:xfrm>
            <a:custGeom>
              <a:avLst/>
              <a:gdLst/>
              <a:ahLst/>
              <a:cxnLst/>
              <a:rect l="l" t="t" r="r" b="b"/>
              <a:pathLst>
                <a:path w="3463" h="3480" extrusionOk="0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808;p36"/>
          <p:cNvSpPr/>
          <p:nvPr/>
        </p:nvSpPr>
        <p:spPr>
          <a:xfrm>
            <a:off x="8277278" y="1497942"/>
            <a:ext cx="474695" cy="438010"/>
          </a:xfrm>
          <a:custGeom>
            <a:avLst/>
            <a:gdLst/>
            <a:ahLst/>
            <a:cxnLst/>
            <a:rect l="l" t="t" r="r" b="b"/>
            <a:pathLst>
              <a:path w="10671" h="9849" extrusionOk="0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809;p36"/>
          <p:cNvGrpSpPr/>
          <p:nvPr/>
        </p:nvGrpSpPr>
        <p:grpSpPr>
          <a:xfrm>
            <a:off x="10923453" y="2332382"/>
            <a:ext cx="471493" cy="379039"/>
            <a:chOff x="5549875" y="2418425"/>
            <a:chExt cx="264975" cy="213075"/>
          </a:xfrm>
          <a:solidFill>
            <a:srgbClr val="AE040F"/>
          </a:solidFill>
        </p:grpSpPr>
        <p:sp>
          <p:nvSpPr>
            <p:cNvPr id="25" name="Google Shape;810;p36"/>
            <p:cNvSpPr/>
            <p:nvPr/>
          </p:nvSpPr>
          <p:spPr>
            <a:xfrm>
              <a:off x="5549875" y="2576925"/>
              <a:ext cx="42400" cy="54575"/>
            </a:xfrm>
            <a:custGeom>
              <a:avLst/>
              <a:gdLst/>
              <a:ahLst/>
              <a:cxnLst/>
              <a:rect l="l" t="t" r="r" b="b"/>
              <a:pathLst>
                <a:path w="1696" h="2183" extrusionOk="0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11;p36"/>
            <p:cNvSpPr/>
            <p:nvPr/>
          </p:nvSpPr>
          <p:spPr>
            <a:xfrm>
              <a:off x="5576175" y="2418425"/>
              <a:ext cx="238675" cy="211200"/>
            </a:xfrm>
            <a:custGeom>
              <a:avLst/>
              <a:gdLst/>
              <a:ahLst/>
              <a:cxnLst/>
              <a:rect l="l" t="t" r="r" b="b"/>
              <a:pathLst>
                <a:path w="9547" h="8448" extrusionOk="0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812;p36"/>
          <p:cNvSpPr/>
          <p:nvPr/>
        </p:nvSpPr>
        <p:spPr>
          <a:xfrm>
            <a:off x="431605" y="2321413"/>
            <a:ext cx="224692" cy="496758"/>
          </a:xfrm>
          <a:custGeom>
            <a:avLst/>
            <a:gdLst/>
            <a:ahLst/>
            <a:cxnLst/>
            <a:rect l="l" t="t" r="r" b="b"/>
            <a:pathLst>
              <a:path w="5051" h="11170" extrusionOk="0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" name="Google Shape;813;p36"/>
          <p:cNvGrpSpPr/>
          <p:nvPr/>
        </p:nvGrpSpPr>
        <p:grpSpPr>
          <a:xfrm>
            <a:off x="1617344" y="2367538"/>
            <a:ext cx="403253" cy="402343"/>
            <a:chOff x="3739275" y="2525850"/>
            <a:chExt cx="226625" cy="226175"/>
          </a:xfrm>
          <a:solidFill>
            <a:srgbClr val="AE040F"/>
          </a:solidFill>
        </p:grpSpPr>
        <p:sp>
          <p:nvSpPr>
            <p:cNvPr id="29" name="Google Shape;814;p36"/>
            <p:cNvSpPr/>
            <p:nvPr/>
          </p:nvSpPr>
          <p:spPr>
            <a:xfrm>
              <a:off x="3779425" y="2525850"/>
              <a:ext cx="20100" cy="40150"/>
            </a:xfrm>
            <a:custGeom>
              <a:avLst/>
              <a:gdLst/>
              <a:ahLst/>
              <a:cxnLst/>
              <a:rect l="l" t="t" r="r" b="b"/>
              <a:pathLst>
                <a:path w="804" h="1606" extrusionOk="0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15;p36"/>
            <p:cNvSpPr/>
            <p:nvPr/>
          </p:nvSpPr>
          <p:spPr>
            <a:xfrm>
              <a:off x="3739275" y="2605675"/>
              <a:ext cx="226625" cy="146350"/>
            </a:xfrm>
            <a:custGeom>
              <a:avLst/>
              <a:gdLst/>
              <a:ahLst/>
              <a:cxnLst/>
              <a:rect l="l" t="t" r="r" b="b"/>
              <a:pathLst>
                <a:path w="9065" h="5854" extrusionOk="0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16;p36"/>
            <p:cNvSpPr/>
            <p:nvPr/>
          </p:nvSpPr>
          <p:spPr>
            <a:xfrm>
              <a:off x="3905675" y="2525850"/>
              <a:ext cx="20100" cy="40150"/>
            </a:xfrm>
            <a:custGeom>
              <a:avLst/>
              <a:gdLst/>
              <a:ahLst/>
              <a:cxnLst/>
              <a:rect l="l" t="t" r="r" b="b"/>
              <a:pathLst>
                <a:path w="804" h="1606" extrusionOk="0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17;p36"/>
            <p:cNvSpPr/>
            <p:nvPr/>
          </p:nvSpPr>
          <p:spPr>
            <a:xfrm>
              <a:off x="3739275" y="2545900"/>
              <a:ext cx="226625" cy="46425"/>
            </a:xfrm>
            <a:custGeom>
              <a:avLst/>
              <a:gdLst/>
              <a:ahLst/>
              <a:cxnLst/>
              <a:rect l="l" t="t" r="r" b="b"/>
              <a:pathLst>
                <a:path w="9065" h="1857" extrusionOk="0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818;p36"/>
          <p:cNvGrpSpPr/>
          <p:nvPr/>
        </p:nvGrpSpPr>
        <p:grpSpPr>
          <a:xfrm>
            <a:off x="958016" y="2332605"/>
            <a:ext cx="366731" cy="472209"/>
            <a:chOff x="4518575" y="2506200"/>
            <a:chExt cx="206100" cy="265450"/>
          </a:xfrm>
          <a:solidFill>
            <a:srgbClr val="AE040F"/>
          </a:solidFill>
        </p:grpSpPr>
        <p:sp>
          <p:nvSpPr>
            <p:cNvPr id="34" name="Google Shape;819;p36"/>
            <p:cNvSpPr/>
            <p:nvPr/>
          </p:nvSpPr>
          <p:spPr>
            <a:xfrm>
              <a:off x="4518575" y="2506200"/>
              <a:ext cx="206100" cy="265450"/>
            </a:xfrm>
            <a:custGeom>
              <a:avLst/>
              <a:gdLst/>
              <a:ahLst/>
              <a:cxnLst/>
              <a:rect l="l" t="t" r="r" b="b"/>
              <a:pathLst>
                <a:path w="8244" h="10618" extrusionOk="0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20;p36"/>
            <p:cNvSpPr/>
            <p:nvPr/>
          </p:nvSpPr>
          <p:spPr>
            <a:xfrm>
              <a:off x="4628300" y="25557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21;p36"/>
            <p:cNvSpPr/>
            <p:nvPr/>
          </p:nvSpPr>
          <p:spPr>
            <a:xfrm>
              <a:off x="4628300" y="2608800"/>
              <a:ext cx="56225" cy="13425"/>
            </a:xfrm>
            <a:custGeom>
              <a:avLst/>
              <a:gdLst/>
              <a:ahLst/>
              <a:cxnLst/>
              <a:rect l="l" t="t" r="r" b="b"/>
              <a:pathLst>
                <a:path w="2249" h="537" extrusionOk="0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22;p36"/>
            <p:cNvSpPr/>
            <p:nvPr/>
          </p:nvSpPr>
          <p:spPr>
            <a:xfrm>
              <a:off x="4628300" y="27154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23;p36"/>
            <p:cNvSpPr/>
            <p:nvPr/>
          </p:nvSpPr>
          <p:spPr>
            <a:xfrm>
              <a:off x="4628300" y="2662325"/>
              <a:ext cx="56225" cy="12975"/>
            </a:xfrm>
            <a:custGeom>
              <a:avLst/>
              <a:gdLst/>
              <a:ahLst/>
              <a:cxnLst/>
              <a:rect l="l" t="t" r="r" b="b"/>
              <a:pathLst>
                <a:path w="2249" h="519" extrusionOk="0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24;p36"/>
            <p:cNvSpPr/>
            <p:nvPr/>
          </p:nvSpPr>
          <p:spPr>
            <a:xfrm>
              <a:off x="4558275" y="25392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25;p36"/>
            <p:cNvSpPr/>
            <p:nvPr/>
          </p:nvSpPr>
          <p:spPr>
            <a:xfrm>
              <a:off x="4558275" y="2592300"/>
              <a:ext cx="49525" cy="40625"/>
            </a:xfrm>
            <a:custGeom>
              <a:avLst/>
              <a:gdLst/>
              <a:ahLst/>
              <a:cxnLst/>
              <a:rect l="l" t="t" r="r" b="b"/>
              <a:pathLst>
                <a:path w="1981" h="1625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26;p36"/>
            <p:cNvSpPr/>
            <p:nvPr/>
          </p:nvSpPr>
          <p:spPr>
            <a:xfrm>
              <a:off x="4558275" y="2645375"/>
              <a:ext cx="49525" cy="41075"/>
            </a:xfrm>
            <a:custGeom>
              <a:avLst/>
              <a:gdLst/>
              <a:ahLst/>
              <a:cxnLst/>
              <a:rect l="l" t="t" r="r" b="b"/>
              <a:pathLst>
                <a:path w="1981" h="1643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27;p36"/>
            <p:cNvSpPr/>
            <p:nvPr/>
          </p:nvSpPr>
          <p:spPr>
            <a:xfrm>
              <a:off x="4558275" y="26980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828;p36"/>
          <p:cNvGrpSpPr/>
          <p:nvPr/>
        </p:nvGrpSpPr>
        <p:grpSpPr>
          <a:xfrm>
            <a:off x="2310362" y="2367943"/>
            <a:ext cx="403298" cy="402343"/>
            <a:chOff x="4164375" y="1677425"/>
            <a:chExt cx="226650" cy="226175"/>
          </a:xfrm>
          <a:solidFill>
            <a:srgbClr val="AE040F"/>
          </a:solidFill>
        </p:grpSpPr>
        <p:sp>
          <p:nvSpPr>
            <p:cNvPr id="44" name="Google Shape;829;p36"/>
            <p:cNvSpPr/>
            <p:nvPr/>
          </p:nvSpPr>
          <p:spPr>
            <a:xfrm>
              <a:off x="4164375" y="1677425"/>
              <a:ext cx="226650" cy="226175"/>
            </a:xfrm>
            <a:custGeom>
              <a:avLst/>
              <a:gdLst/>
              <a:ahLst/>
              <a:cxnLst/>
              <a:rect l="l" t="t" r="r" b="b"/>
              <a:pathLst>
                <a:path w="9066" h="9047" extrusionOk="0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30;p36"/>
            <p:cNvSpPr/>
            <p:nvPr/>
          </p:nvSpPr>
          <p:spPr>
            <a:xfrm>
              <a:off x="4204525" y="1747450"/>
              <a:ext cx="36600" cy="116450"/>
            </a:xfrm>
            <a:custGeom>
              <a:avLst/>
              <a:gdLst/>
              <a:ahLst/>
              <a:cxnLst/>
              <a:rect l="l" t="t" r="r" b="b"/>
              <a:pathLst>
                <a:path w="1464" h="4658" extrusionOk="0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31;p36"/>
            <p:cNvSpPr/>
            <p:nvPr/>
          </p:nvSpPr>
          <p:spPr>
            <a:xfrm>
              <a:off x="4254500" y="1677425"/>
              <a:ext cx="36600" cy="186475"/>
            </a:xfrm>
            <a:custGeom>
              <a:avLst/>
              <a:gdLst/>
              <a:ahLst/>
              <a:cxnLst/>
              <a:rect l="l" t="t" r="r" b="b"/>
              <a:pathLst>
                <a:path w="1464" h="7459" extrusionOk="0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32;p36"/>
            <p:cNvSpPr/>
            <p:nvPr/>
          </p:nvSpPr>
          <p:spPr>
            <a:xfrm>
              <a:off x="4304450" y="1747450"/>
              <a:ext cx="36600" cy="116450"/>
            </a:xfrm>
            <a:custGeom>
              <a:avLst/>
              <a:gdLst/>
              <a:ahLst/>
              <a:cxnLst/>
              <a:rect l="l" t="t" r="r" b="b"/>
              <a:pathLst>
                <a:path w="1464" h="4658" extrusionOk="0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33;p36"/>
            <p:cNvSpPr/>
            <p:nvPr/>
          </p:nvSpPr>
          <p:spPr>
            <a:xfrm>
              <a:off x="4354400" y="1803650"/>
              <a:ext cx="36625" cy="60250"/>
            </a:xfrm>
            <a:custGeom>
              <a:avLst/>
              <a:gdLst/>
              <a:ahLst/>
              <a:cxnLst/>
              <a:rect l="l" t="t" r="r" b="b"/>
              <a:pathLst>
                <a:path w="1465" h="2410" extrusionOk="0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834;p36"/>
          <p:cNvGrpSpPr/>
          <p:nvPr/>
        </p:nvGrpSpPr>
        <p:grpSpPr>
          <a:xfrm>
            <a:off x="3627726" y="2356444"/>
            <a:ext cx="402453" cy="402343"/>
            <a:chOff x="5226025" y="1677425"/>
            <a:chExt cx="226175" cy="226175"/>
          </a:xfrm>
          <a:solidFill>
            <a:srgbClr val="AE040F"/>
          </a:solidFill>
        </p:grpSpPr>
        <p:sp>
          <p:nvSpPr>
            <p:cNvPr id="50" name="Google Shape;835;p36"/>
            <p:cNvSpPr/>
            <p:nvPr/>
          </p:nvSpPr>
          <p:spPr>
            <a:xfrm>
              <a:off x="5226025" y="1677425"/>
              <a:ext cx="226175" cy="226175"/>
            </a:xfrm>
            <a:custGeom>
              <a:avLst/>
              <a:gdLst/>
              <a:ahLst/>
              <a:cxnLst/>
              <a:rect l="l" t="t" r="r" b="b"/>
              <a:pathLst>
                <a:path w="9047" h="9047" extrusionOk="0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36;p36"/>
            <p:cNvSpPr/>
            <p:nvPr/>
          </p:nvSpPr>
          <p:spPr>
            <a:xfrm>
              <a:off x="5259025" y="1733625"/>
              <a:ext cx="193175" cy="113325"/>
            </a:xfrm>
            <a:custGeom>
              <a:avLst/>
              <a:gdLst/>
              <a:ahLst/>
              <a:cxnLst/>
              <a:rect l="l" t="t" r="r" b="b"/>
              <a:pathLst>
                <a:path w="7727" h="4533" extrusionOk="0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837;p36"/>
          <p:cNvGrpSpPr/>
          <p:nvPr/>
        </p:nvGrpSpPr>
        <p:grpSpPr>
          <a:xfrm>
            <a:off x="2969411" y="2356647"/>
            <a:ext cx="402453" cy="402343"/>
            <a:chOff x="4835275" y="1198350"/>
            <a:chExt cx="226175" cy="226175"/>
          </a:xfrm>
          <a:solidFill>
            <a:srgbClr val="AE040F"/>
          </a:solidFill>
        </p:grpSpPr>
        <p:sp>
          <p:nvSpPr>
            <p:cNvPr id="53" name="Google Shape;838;p36"/>
            <p:cNvSpPr/>
            <p:nvPr/>
          </p:nvSpPr>
          <p:spPr>
            <a:xfrm>
              <a:off x="4835275" y="1198350"/>
              <a:ext cx="226175" cy="226175"/>
            </a:xfrm>
            <a:custGeom>
              <a:avLst/>
              <a:gdLst/>
              <a:ahLst/>
              <a:cxnLst/>
              <a:rect l="l" t="t" r="r" b="b"/>
              <a:pathLst>
                <a:path w="9047" h="9047" extrusionOk="0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39;p36"/>
            <p:cNvSpPr/>
            <p:nvPr/>
          </p:nvSpPr>
          <p:spPr>
            <a:xfrm>
              <a:off x="4868275" y="1255000"/>
              <a:ext cx="193175" cy="113325"/>
            </a:xfrm>
            <a:custGeom>
              <a:avLst/>
              <a:gdLst/>
              <a:ahLst/>
              <a:cxnLst/>
              <a:rect l="l" t="t" r="r" b="b"/>
              <a:pathLst>
                <a:path w="7727" h="4533" extrusionOk="0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840;p36"/>
          <p:cNvGrpSpPr/>
          <p:nvPr/>
        </p:nvGrpSpPr>
        <p:grpSpPr>
          <a:xfrm>
            <a:off x="5081440" y="2335637"/>
            <a:ext cx="467534" cy="467450"/>
            <a:chOff x="968775" y="1180050"/>
            <a:chExt cx="262750" cy="262775"/>
          </a:xfrm>
          <a:solidFill>
            <a:srgbClr val="AE040F"/>
          </a:solidFill>
        </p:grpSpPr>
        <p:sp>
          <p:nvSpPr>
            <p:cNvPr id="56" name="Google Shape;841;p36"/>
            <p:cNvSpPr/>
            <p:nvPr/>
          </p:nvSpPr>
          <p:spPr>
            <a:xfrm>
              <a:off x="1061550" y="1180050"/>
              <a:ext cx="169975" cy="169550"/>
            </a:xfrm>
            <a:custGeom>
              <a:avLst/>
              <a:gdLst/>
              <a:ahLst/>
              <a:cxnLst/>
              <a:rect l="l" t="t" r="r" b="b"/>
              <a:pathLst>
                <a:path w="6799" h="6782" extrusionOk="0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42;p36"/>
            <p:cNvSpPr/>
            <p:nvPr/>
          </p:nvSpPr>
          <p:spPr>
            <a:xfrm>
              <a:off x="968775" y="11898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43;p36"/>
            <p:cNvSpPr/>
            <p:nvPr/>
          </p:nvSpPr>
          <p:spPr>
            <a:xfrm>
              <a:off x="1015150" y="1236700"/>
              <a:ext cx="160175" cy="159725"/>
            </a:xfrm>
            <a:custGeom>
              <a:avLst/>
              <a:gdLst/>
              <a:ahLst/>
              <a:cxnLst/>
              <a:rect l="l" t="t" r="r" b="b"/>
              <a:pathLst>
                <a:path w="6407" h="6389" extrusionOk="0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844;p36"/>
          <p:cNvGrpSpPr/>
          <p:nvPr/>
        </p:nvGrpSpPr>
        <p:grpSpPr>
          <a:xfrm>
            <a:off x="4286740" y="2423158"/>
            <a:ext cx="519937" cy="292362"/>
            <a:chOff x="1678900" y="1231350"/>
            <a:chExt cx="292200" cy="164350"/>
          </a:xfrm>
          <a:solidFill>
            <a:srgbClr val="AE040F"/>
          </a:solidFill>
        </p:grpSpPr>
        <p:sp>
          <p:nvSpPr>
            <p:cNvPr id="60" name="Google Shape;845;p36"/>
            <p:cNvSpPr/>
            <p:nvPr/>
          </p:nvSpPr>
          <p:spPr>
            <a:xfrm>
              <a:off x="1678900" y="1231350"/>
              <a:ext cx="233775" cy="159725"/>
            </a:xfrm>
            <a:custGeom>
              <a:avLst/>
              <a:gdLst/>
              <a:ahLst/>
              <a:cxnLst/>
              <a:rect l="l" t="t" r="r" b="b"/>
              <a:pathLst>
                <a:path w="9351" h="6389" extrusionOk="0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46;p36"/>
            <p:cNvSpPr/>
            <p:nvPr/>
          </p:nvSpPr>
          <p:spPr>
            <a:xfrm>
              <a:off x="1927800" y="1294250"/>
              <a:ext cx="43300" cy="96825"/>
            </a:xfrm>
            <a:custGeom>
              <a:avLst/>
              <a:gdLst/>
              <a:ahLst/>
              <a:cxnLst/>
              <a:rect l="l" t="t" r="r" b="b"/>
              <a:pathLst>
                <a:path w="1732" h="3873" extrusionOk="0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47;p36"/>
            <p:cNvSpPr/>
            <p:nvPr/>
          </p:nvSpPr>
          <p:spPr>
            <a:xfrm>
              <a:off x="1809600" y="1267925"/>
              <a:ext cx="128500" cy="127775"/>
            </a:xfrm>
            <a:custGeom>
              <a:avLst/>
              <a:gdLst/>
              <a:ahLst/>
              <a:cxnLst/>
              <a:rect l="l" t="t" r="r" b="b"/>
              <a:pathLst>
                <a:path w="5140" h="5111" extrusionOk="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848;p36"/>
          <p:cNvSpPr/>
          <p:nvPr/>
        </p:nvSpPr>
        <p:spPr>
          <a:xfrm>
            <a:off x="5937318" y="2321436"/>
            <a:ext cx="331054" cy="473766"/>
          </a:xfrm>
          <a:custGeom>
            <a:avLst/>
            <a:gdLst/>
            <a:ahLst/>
            <a:cxnLst/>
            <a:rect l="l" t="t" r="r" b="b"/>
            <a:pathLst>
              <a:path w="7442" h="10653" extrusionOk="0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849;p36"/>
          <p:cNvGrpSpPr/>
          <p:nvPr/>
        </p:nvGrpSpPr>
        <p:grpSpPr>
          <a:xfrm>
            <a:off x="6491314" y="2327295"/>
            <a:ext cx="433414" cy="460913"/>
            <a:chOff x="2405550" y="1181850"/>
            <a:chExt cx="243575" cy="259100"/>
          </a:xfrm>
          <a:solidFill>
            <a:srgbClr val="AE040F"/>
          </a:solidFill>
        </p:grpSpPr>
        <p:sp>
          <p:nvSpPr>
            <p:cNvPr id="65" name="Google Shape;850;p36"/>
            <p:cNvSpPr/>
            <p:nvPr/>
          </p:nvSpPr>
          <p:spPr>
            <a:xfrm>
              <a:off x="2517500" y="1255000"/>
              <a:ext cx="13425" cy="12950"/>
            </a:xfrm>
            <a:custGeom>
              <a:avLst/>
              <a:gdLst/>
              <a:ahLst/>
              <a:cxnLst/>
              <a:rect l="l" t="t" r="r" b="b"/>
              <a:pathLst>
                <a:path w="537" h="518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51;p36"/>
            <p:cNvSpPr/>
            <p:nvPr/>
          </p:nvSpPr>
          <p:spPr>
            <a:xfrm>
              <a:off x="2517500" y="1387925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52;p36"/>
            <p:cNvSpPr/>
            <p:nvPr/>
          </p:nvSpPr>
          <p:spPr>
            <a:xfrm>
              <a:off x="2584425" y="1317900"/>
              <a:ext cx="12950" cy="13400"/>
            </a:xfrm>
            <a:custGeom>
              <a:avLst/>
              <a:gdLst/>
              <a:ahLst/>
              <a:cxnLst/>
              <a:rect l="l" t="t" r="r" b="b"/>
              <a:pathLst>
                <a:path w="518" h="536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53;p36"/>
            <p:cNvSpPr/>
            <p:nvPr/>
          </p:nvSpPr>
          <p:spPr>
            <a:xfrm>
              <a:off x="2451050" y="1317900"/>
              <a:ext cx="13400" cy="13400"/>
            </a:xfrm>
            <a:custGeom>
              <a:avLst/>
              <a:gdLst/>
              <a:ahLst/>
              <a:cxnLst/>
              <a:rect l="l" t="t" r="r" b="b"/>
              <a:pathLst>
                <a:path w="536" h="536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54;p36"/>
            <p:cNvSpPr/>
            <p:nvPr/>
          </p:nvSpPr>
          <p:spPr>
            <a:xfrm>
              <a:off x="2517500" y="1278200"/>
              <a:ext cx="44650" cy="84325"/>
            </a:xfrm>
            <a:custGeom>
              <a:avLst/>
              <a:gdLst/>
              <a:ahLst/>
              <a:cxnLst/>
              <a:rect l="l" t="t" r="r" b="b"/>
              <a:pathLst>
                <a:path w="1786" h="3373" extrusionOk="0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55;p36"/>
            <p:cNvSpPr/>
            <p:nvPr/>
          </p:nvSpPr>
          <p:spPr>
            <a:xfrm>
              <a:off x="2405550" y="1181850"/>
              <a:ext cx="243575" cy="259100"/>
            </a:xfrm>
            <a:custGeom>
              <a:avLst/>
              <a:gdLst/>
              <a:ahLst/>
              <a:cxnLst/>
              <a:rect l="l" t="t" r="r" b="b"/>
              <a:pathLst>
                <a:path w="9743" h="10364" extrusionOk="0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856;p36"/>
          <p:cNvSpPr/>
          <p:nvPr/>
        </p:nvSpPr>
        <p:spPr>
          <a:xfrm>
            <a:off x="7253404" y="2357489"/>
            <a:ext cx="402453" cy="402343"/>
          </a:xfrm>
          <a:custGeom>
            <a:avLst/>
            <a:gdLst/>
            <a:ahLst/>
            <a:cxnLst/>
            <a:rect l="l" t="t" r="r" b="b"/>
            <a:pathLst>
              <a:path w="9047" h="9047" extrusionOk="0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" name="Google Shape;857;p36"/>
          <p:cNvGrpSpPr/>
          <p:nvPr/>
        </p:nvGrpSpPr>
        <p:grpSpPr>
          <a:xfrm>
            <a:off x="7782941" y="2324427"/>
            <a:ext cx="385771" cy="466650"/>
            <a:chOff x="3086700" y="1180050"/>
            <a:chExt cx="216800" cy="262325"/>
          </a:xfrm>
          <a:solidFill>
            <a:srgbClr val="AE040F"/>
          </a:solidFill>
        </p:grpSpPr>
        <p:sp>
          <p:nvSpPr>
            <p:cNvPr id="73" name="Google Shape;858;p36"/>
            <p:cNvSpPr/>
            <p:nvPr/>
          </p:nvSpPr>
          <p:spPr>
            <a:xfrm>
              <a:off x="3161625" y="1180050"/>
              <a:ext cx="141875" cy="141425"/>
            </a:xfrm>
            <a:custGeom>
              <a:avLst/>
              <a:gdLst/>
              <a:ahLst/>
              <a:cxnLst/>
              <a:rect l="l" t="t" r="r" b="b"/>
              <a:pathLst>
                <a:path w="5675" h="5657" extrusionOk="0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59;p36"/>
            <p:cNvSpPr/>
            <p:nvPr/>
          </p:nvSpPr>
          <p:spPr>
            <a:xfrm>
              <a:off x="3086700" y="1301400"/>
              <a:ext cx="141425" cy="140975"/>
            </a:xfrm>
            <a:custGeom>
              <a:avLst/>
              <a:gdLst/>
              <a:ahLst/>
              <a:cxnLst/>
              <a:rect l="l" t="t" r="r" b="b"/>
              <a:pathLst>
                <a:path w="5657" h="5639" extrusionOk="0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860;p36"/>
          <p:cNvGrpSpPr/>
          <p:nvPr/>
        </p:nvGrpSpPr>
        <p:grpSpPr>
          <a:xfrm>
            <a:off x="8416046" y="2308950"/>
            <a:ext cx="307210" cy="497603"/>
            <a:chOff x="3741075" y="1171575"/>
            <a:chExt cx="172650" cy="279725"/>
          </a:xfrm>
          <a:solidFill>
            <a:srgbClr val="AE040F"/>
          </a:solidFill>
        </p:grpSpPr>
        <p:sp>
          <p:nvSpPr>
            <p:cNvPr id="76" name="Google Shape;861;p36"/>
            <p:cNvSpPr/>
            <p:nvPr/>
          </p:nvSpPr>
          <p:spPr>
            <a:xfrm>
              <a:off x="3784350" y="1364725"/>
              <a:ext cx="86100" cy="19650"/>
            </a:xfrm>
            <a:custGeom>
              <a:avLst/>
              <a:gdLst/>
              <a:ahLst/>
              <a:cxnLst/>
              <a:rect l="l" t="t" r="r" b="b"/>
              <a:pathLst>
                <a:path w="3444" h="786" extrusionOk="0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62;p36"/>
            <p:cNvSpPr/>
            <p:nvPr/>
          </p:nvSpPr>
          <p:spPr>
            <a:xfrm>
              <a:off x="3784350" y="1397750"/>
              <a:ext cx="86100" cy="20075"/>
            </a:xfrm>
            <a:custGeom>
              <a:avLst/>
              <a:gdLst/>
              <a:ahLst/>
              <a:cxnLst/>
              <a:rect l="l" t="t" r="r" b="b"/>
              <a:pathLst>
                <a:path w="3444" h="803" extrusionOk="0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63;p36"/>
            <p:cNvSpPr/>
            <p:nvPr/>
          </p:nvSpPr>
          <p:spPr>
            <a:xfrm>
              <a:off x="3805750" y="1431200"/>
              <a:ext cx="43300" cy="20100"/>
            </a:xfrm>
            <a:custGeom>
              <a:avLst/>
              <a:gdLst/>
              <a:ahLst/>
              <a:cxnLst/>
              <a:rect l="l" t="t" r="r" b="b"/>
              <a:pathLst>
                <a:path w="1732" h="804" extrusionOk="0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64;p36"/>
            <p:cNvSpPr/>
            <p:nvPr/>
          </p:nvSpPr>
          <p:spPr>
            <a:xfrm>
              <a:off x="3741075" y="1171575"/>
              <a:ext cx="172650" cy="179800"/>
            </a:xfrm>
            <a:custGeom>
              <a:avLst/>
              <a:gdLst/>
              <a:ahLst/>
              <a:cxnLst/>
              <a:rect l="l" t="t" r="r" b="b"/>
              <a:pathLst>
                <a:path w="6906" h="7192" extrusionOk="0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865;p36"/>
          <p:cNvSpPr/>
          <p:nvPr/>
        </p:nvSpPr>
        <p:spPr>
          <a:xfrm>
            <a:off x="8991755" y="2325328"/>
            <a:ext cx="471537" cy="467406"/>
          </a:xfrm>
          <a:custGeom>
            <a:avLst/>
            <a:gdLst/>
            <a:ahLst/>
            <a:cxnLst/>
            <a:rect l="l" t="t" r="r" b="b"/>
            <a:pathLst>
              <a:path w="10600" h="10510" extrusionOk="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" name="Google Shape;866;p36"/>
          <p:cNvGrpSpPr/>
          <p:nvPr/>
        </p:nvGrpSpPr>
        <p:grpSpPr>
          <a:xfrm>
            <a:off x="316051" y="3280069"/>
            <a:ext cx="473138" cy="330964"/>
            <a:chOff x="952700" y="1101100"/>
            <a:chExt cx="265900" cy="186050"/>
          </a:xfrm>
          <a:solidFill>
            <a:srgbClr val="AE040F"/>
          </a:solidFill>
        </p:grpSpPr>
        <p:sp>
          <p:nvSpPr>
            <p:cNvPr id="82" name="Google Shape;867;p36"/>
            <p:cNvSpPr/>
            <p:nvPr/>
          </p:nvSpPr>
          <p:spPr>
            <a:xfrm>
              <a:off x="952700" y="1101100"/>
              <a:ext cx="265900" cy="186050"/>
            </a:xfrm>
            <a:custGeom>
              <a:avLst/>
              <a:gdLst/>
              <a:ahLst/>
              <a:cxnLst/>
              <a:rect l="l" t="t" r="r" b="b"/>
              <a:pathLst>
                <a:path w="10636" h="7442" extrusionOk="0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68;p36"/>
            <p:cNvSpPr/>
            <p:nvPr/>
          </p:nvSpPr>
          <p:spPr>
            <a:xfrm>
              <a:off x="992850" y="1234025"/>
              <a:ext cx="53125" cy="13425"/>
            </a:xfrm>
            <a:custGeom>
              <a:avLst/>
              <a:gdLst/>
              <a:ahLst/>
              <a:cxnLst/>
              <a:rect l="l" t="t" r="r" b="b"/>
              <a:pathLst>
                <a:path w="2125" h="537" extrusionOk="0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69;p36"/>
            <p:cNvSpPr/>
            <p:nvPr/>
          </p:nvSpPr>
          <p:spPr>
            <a:xfrm>
              <a:off x="1059325" y="1234025"/>
              <a:ext cx="26350" cy="13425"/>
            </a:xfrm>
            <a:custGeom>
              <a:avLst/>
              <a:gdLst/>
              <a:ahLst/>
              <a:cxnLst/>
              <a:rect l="l" t="t" r="r" b="b"/>
              <a:pathLst>
                <a:path w="1054" h="537" extrusionOk="0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" name="Google Shape;870;p36"/>
          <p:cNvSpPr/>
          <p:nvPr/>
        </p:nvSpPr>
        <p:spPr>
          <a:xfrm>
            <a:off x="975059" y="3171730"/>
            <a:ext cx="331811" cy="473010"/>
          </a:xfrm>
          <a:custGeom>
            <a:avLst/>
            <a:gdLst/>
            <a:ahLst/>
            <a:cxnLst/>
            <a:rect l="l" t="t" r="r" b="b"/>
            <a:pathLst>
              <a:path w="7459" h="10636" extrusionOk="0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71;p36"/>
          <p:cNvSpPr/>
          <p:nvPr/>
        </p:nvSpPr>
        <p:spPr>
          <a:xfrm>
            <a:off x="1502624" y="3207495"/>
            <a:ext cx="533415" cy="521040"/>
          </a:xfrm>
          <a:custGeom>
            <a:avLst/>
            <a:gdLst/>
            <a:ahLst/>
            <a:cxnLst/>
            <a:rect l="l" t="t" r="r" b="b"/>
            <a:pathLst>
              <a:path w="11991" h="11716" extrusionOk="0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2;p36"/>
          <p:cNvSpPr/>
          <p:nvPr/>
        </p:nvSpPr>
        <p:spPr>
          <a:xfrm>
            <a:off x="2217473" y="3207584"/>
            <a:ext cx="485816" cy="392870"/>
          </a:xfrm>
          <a:custGeom>
            <a:avLst/>
            <a:gdLst/>
            <a:ahLst/>
            <a:cxnLst/>
            <a:rect l="l" t="t" r="r" b="b"/>
            <a:pathLst>
              <a:path w="10921" h="8834" extrusionOk="0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73;p36"/>
          <p:cNvSpPr/>
          <p:nvPr/>
        </p:nvSpPr>
        <p:spPr>
          <a:xfrm>
            <a:off x="2979527" y="3257360"/>
            <a:ext cx="419134" cy="439655"/>
          </a:xfrm>
          <a:custGeom>
            <a:avLst/>
            <a:gdLst/>
            <a:ahLst/>
            <a:cxnLst/>
            <a:rect l="l" t="t" r="r" b="b"/>
            <a:pathLst>
              <a:path w="9422" h="9886" extrusionOk="0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74;p36"/>
          <p:cNvGrpSpPr/>
          <p:nvPr/>
        </p:nvGrpSpPr>
        <p:grpSpPr>
          <a:xfrm>
            <a:off x="3678650" y="3252145"/>
            <a:ext cx="427853" cy="449172"/>
            <a:chOff x="5583325" y="1073450"/>
            <a:chExt cx="240450" cy="252500"/>
          </a:xfrm>
          <a:solidFill>
            <a:srgbClr val="AE040F"/>
          </a:solidFill>
        </p:grpSpPr>
        <p:sp>
          <p:nvSpPr>
            <p:cNvPr id="90" name="Google Shape;875;p36"/>
            <p:cNvSpPr/>
            <p:nvPr/>
          </p:nvSpPr>
          <p:spPr>
            <a:xfrm>
              <a:off x="5613200" y="1229575"/>
              <a:ext cx="96375" cy="96375"/>
            </a:xfrm>
            <a:custGeom>
              <a:avLst/>
              <a:gdLst/>
              <a:ahLst/>
              <a:cxnLst/>
              <a:rect l="l" t="t" r="r" b="b"/>
              <a:pathLst>
                <a:path w="3855" h="3855" extrusionOk="0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76;p36"/>
            <p:cNvSpPr/>
            <p:nvPr/>
          </p:nvSpPr>
          <p:spPr>
            <a:xfrm>
              <a:off x="5689050" y="1144825"/>
              <a:ext cx="134725" cy="122250"/>
            </a:xfrm>
            <a:custGeom>
              <a:avLst/>
              <a:gdLst/>
              <a:ahLst/>
              <a:cxnLst/>
              <a:rect l="l" t="t" r="r" b="b"/>
              <a:pathLst>
                <a:path w="5389" h="4890" extrusionOk="0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77;p36"/>
            <p:cNvSpPr/>
            <p:nvPr/>
          </p:nvSpPr>
          <p:spPr>
            <a:xfrm>
              <a:off x="5583325" y="1073450"/>
              <a:ext cx="106175" cy="150350"/>
            </a:xfrm>
            <a:custGeom>
              <a:avLst/>
              <a:gdLst/>
              <a:ahLst/>
              <a:cxnLst/>
              <a:rect l="l" t="t" r="r" b="b"/>
              <a:pathLst>
                <a:path w="4247" h="6014" extrusionOk="0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78;p36"/>
            <p:cNvSpPr/>
            <p:nvPr/>
          </p:nvSpPr>
          <p:spPr>
            <a:xfrm>
              <a:off x="5716250" y="1252775"/>
              <a:ext cx="88350" cy="53100"/>
            </a:xfrm>
            <a:custGeom>
              <a:avLst/>
              <a:gdLst/>
              <a:ahLst/>
              <a:cxnLst/>
              <a:rect l="l" t="t" r="r" b="b"/>
              <a:pathLst>
                <a:path w="3534" h="2124" extrusionOk="0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879;p36"/>
          <p:cNvGrpSpPr/>
          <p:nvPr/>
        </p:nvGrpSpPr>
        <p:grpSpPr>
          <a:xfrm>
            <a:off x="4286421" y="3238335"/>
            <a:ext cx="520692" cy="384909"/>
            <a:chOff x="1502275" y="3638775"/>
            <a:chExt cx="292625" cy="216375"/>
          </a:xfrm>
          <a:solidFill>
            <a:srgbClr val="AE040F"/>
          </a:solidFill>
        </p:grpSpPr>
        <p:sp>
          <p:nvSpPr>
            <p:cNvPr id="95" name="Google Shape;880;p36"/>
            <p:cNvSpPr/>
            <p:nvPr/>
          </p:nvSpPr>
          <p:spPr>
            <a:xfrm>
              <a:off x="1502275" y="3658850"/>
              <a:ext cx="292625" cy="196300"/>
            </a:xfrm>
            <a:custGeom>
              <a:avLst/>
              <a:gdLst/>
              <a:ahLst/>
              <a:cxnLst/>
              <a:rect l="l" t="t" r="r" b="b"/>
              <a:pathLst>
                <a:path w="11705" h="7852" extrusionOk="0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81;p36"/>
            <p:cNvSpPr/>
            <p:nvPr/>
          </p:nvSpPr>
          <p:spPr>
            <a:xfrm>
              <a:off x="1535275" y="3638775"/>
              <a:ext cx="226625" cy="169525"/>
            </a:xfrm>
            <a:custGeom>
              <a:avLst/>
              <a:gdLst/>
              <a:ahLst/>
              <a:cxnLst/>
              <a:rect l="l" t="t" r="r" b="b"/>
              <a:pathLst>
                <a:path w="9065" h="6781" extrusionOk="0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82;p36"/>
            <p:cNvSpPr/>
            <p:nvPr/>
          </p:nvSpPr>
          <p:spPr>
            <a:xfrm>
              <a:off x="1675350" y="3691850"/>
              <a:ext cx="46400" cy="10300"/>
            </a:xfrm>
            <a:custGeom>
              <a:avLst/>
              <a:gdLst/>
              <a:ahLst/>
              <a:cxnLst/>
              <a:rect l="l" t="t" r="r" b="b"/>
              <a:pathLst>
                <a:path w="1856" h="412" extrusionOk="0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83;p36"/>
            <p:cNvSpPr/>
            <p:nvPr/>
          </p:nvSpPr>
          <p:spPr>
            <a:xfrm>
              <a:off x="1675350" y="3711925"/>
              <a:ext cx="46400" cy="9850"/>
            </a:xfrm>
            <a:custGeom>
              <a:avLst/>
              <a:gdLst/>
              <a:ahLst/>
              <a:cxnLst/>
              <a:rect l="l" t="t" r="r" b="b"/>
              <a:pathLst>
                <a:path w="1856" h="394" extrusionOk="0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84;p36"/>
            <p:cNvSpPr/>
            <p:nvPr/>
          </p:nvSpPr>
          <p:spPr>
            <a:xfrm>
              <a:off x="1675350" y="3732000"/>
              <a:ext cx="32125" cy="9825"/>
            </a:xfrm>
            <a:custGeom>
              <a:avLst/>
              <a:gdLst/>
              <a:ahLst/>
              <a:cxnLst/>
              <a:rect l="l" t="t" r="r" b="b"/>
              <a:pathLst>
                <a:path w="1285" h="393" extrusionOk="0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" name="Google Shape;885;p36"/>
          <p:cNvGrpSpPr/>
          <p:nvPr/>
        </p:nvGrpSpPr>
        <p:grpSpPr>
          <a:xfrm>
            <a:off x="4979443" y="3165820"/>
            <a:ext cx="477053" cy="472965"/>
            <a:chOff x="3171000" y="4021950"/>
            <a:chExt cx="268100" cy="265875"/>
          </a:xfrm>
          <a:solidFill>
            <a:srgbClr val="AE040F"/>
          </a:solidFill>
        </p:grpSpPr>
        <p:sp>
          <p:nvSpPr>
            <p:cNvPr id="101" name="Google Shape;886;p36"/>
            <p:cNvSpPr/>
            <p:nvPr/>
          </p:nvSpPr>
          <p:spPr>
            <a:xfrm>
              <a:off x="3171000" y="4058525"/>
              <a:ext cx="230200" cy="229300"/>
            </a:xfrm>
            <a:custGeom>
              <a:avLst/>
              <a:gdLst/>
              <a:ahLst/>
              <a:cxnLst/>
              <a:rect l="l" t="t" r="r" b="b"/>
              <a:pathLst>
                <a:path w="9208" h="9172" extrusionOk="0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87;p36"/>
            <p:cNvSpPr/>
            <p:nvPr/>
          </p:nvSpPr>
          <p:spPr>
            <a:xfrm>
              <a:off x="3367725" y="4021950"/>
              <a:ext cx="71375" cy="69150"/>
            </a:xfrm>
            <a:custGeom>
              <a:avLst/>
              <a:gdLst/>
              <a:ahLst/>
              <a:cxnLst/>
              <a:rect l="l" t="t" r="r" b="b"/>
              <a:pathLst>
                <a:path w="2855" h="2766" extrusionOk="0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888;p36"/>
          <p:cNvSpPr/>
          <p:nvPr/>
        </p:nvSpPr>
        <p:spPr>
          <a:xfrm>
            <a:off x="5632773" y="3211320"/>
            <a:ext cx="531013" cy="531713"/>
          </a:xfrm>
          <a:custGeom>
            <a:avLst/>
            <a:gdLst/>
            <a:ahLst/>
            <a:cxnLst/>
            <a:rect l="l" t="t" r="r" b="b"/>
            <a:pathLst>
              <a:path w="11937" h="11956" extrusionOk="0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889;p36"/>
          <p:cNvSpPr/>
          <p:nvPr/>
        </p:nvSpPr>
        <p:spPr>
          <a:xfrm>
            <a:off x="6326072" y="3191036"/>
            <a:ext cx="473895" cy="473943"/>
          </a:xfrm>
          <a:custGeom>
            <a:avLst/>
            <a:gdLst/>
            <a:ahLst/>
            <a:cxnLst/>
            <a:rect l="l" t="t" r="r" b="b"/>
            <a:pathLst>
              <a:path w="10653" h="10657" extrusionOk="0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" name="Google Shape;890;p36"/>
          <p:cNvGrpSpPr/>
          <p:nvPr/>
        </p:nvGrpSpPr>
        <p:grpSpPr>
          <a:xfrm>
            <a:off x="6965305" y="3233228"/>
            <a:ext cx="450095" cy="449973"/>
            <a:chOff x="5684575" y="4038000"/>
            <a:chExt cx="252950" cy="252950"/>
          </a:xfrm>
          <a:solidFill>
            <a:srgbClr val="AE040F"/>
          </a:solidFill>
        </p:grpSpPr>
        <p:sp>
          <p:nvSpPr>
            <p:cNvPr id="106" name="Google Shape;891;p36"/>
            <p:cNvSpPr/>
            <p:nvPr/>
          </p:nvSpPr>
          <p:spPr>
            <a:xfrm>
              <a:off x="5684575" y="4038000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92;p36"/>
            <p:cNvSpPr/>
            <p:nvPr/>
          </p:nvSpPr>
          <p:spPr>
            <a:xfrm>
              <a:off x="5804575" y="4097775"/>
              <a:ext cx="58000" cy="118225"/>
            </a:xfrm>
            <a:custGeom>
              <a:avLst/>
              <a:gdLst/>
              <a:ahLst/>
              <a:cxnLst/>
              <a:rect l="l" t="t" r="r" b="b"/>
              <a:pathLst>
                <a:path w="2320" h="4729" extrusionOk="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93;p36"/>
            <p:cNvSpPr/>
            <p:nvPr/>
          </p:nvSpPr>
          <p:spPr>
            <a:xfrm>
              <a:off x="5804575" y="4071450"/>
              <a:ext cx="13400" cy="13400"/>
            </a:xfrm>
            <a:custGeom>
              <a:avLst/>
              <a:gdLst/>
              <a:ahLst/>
              <a:cxnLst/>
              <a:rect l="l" t="t" r="r" b="b"/>
              <a:pathLst>
                <a:path w="536" h="536" extrusionOk="0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894;p36"/>
            <p:cNvSpPr/>
            <p:nvPr/>
          </p:nvSpPr>
          <p:spPr>
            <a:xfrm>
              <a:off x="5804575" y="4244525"/>
              <a:ext cx="13400" cy="12975"/>
            </a:xfrm>
            <a:custGeom>
              <a:avLst/>
              <a:gdLst/>
              <a:ahLst/>
              <a:cxnLst/>
              <a:rect l="l" t="t" r="r" b="b"/>
              <a:pathLst>
                <a:path w="536" h="519" extrusionOk="0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95;p36"/>
            <p:cNvSpPr/>
            <p:nvPr/>
          </p:nvSpPr>
          <p:spPr>
            <a:xfrm>
              <a:off x="5718025" y="4158000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96;p36"/>
            <p:cNvSpPr/>
            <p:nvPr/>
          </p:nvSpPr>
          <p:spPr>
            <a:xfrm>
              <a:off x="5891100" y="4158000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918;p36"/>
          <p:cNvGrpSpPr/>
          <p:nvPr/>
        </p:nvGrpSpPr>
        <p:grpSpPr>
          <a:xfrm>
            <a:off x="1594680" y="4163548"/>
            <a:ext cx="452453" cy="453130"/>
            <a:chOff x="4324975" y="3617800"/>
            <a:chExt cx="254275" cy="254725"/>
          </a:xfrm>
          <a:solidFill>
            <a:srgbClr val="AE040F"/>
          </a:solidFill>
        </p:grpSpPr>
        <p:sp>
          <p:nvSpPr>
            <p:cNvPr id="113" name="Google Shape;919;p36"/>
            <p:cNvSpPr/>
            <p:nvPr/>
          </p:nvSpPr>
          <p:spPr>
            <a:xfrm>
              <a:off x="4347275" y="3641900"/>
              <a:ext cx="186025" cy="230625"/>
            </a:xfrm>
            <a:custGeom>
              <a:avLst/>
              <a:gdLst/>
              <a:ahLst/>
              <a:cxnLst/>
              <a:rect l="l" t="t" r="r" b="b"/>
              <a:pathLst>
                <a:path w="7441" h="9225" extrusionOk="0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920;p36"/>
            <p:cNvSpPr/>
            <p:nvPr/>
          </p:nvSpPr>
          <p:spPr>
            <a:xfrm>
              <a:off x="4324975" y="3727975"/>
              <a:ext cx="18750" cy="17875"/>
            </a:xfrm>
            <a:custGeom>
              <a:avLst/>
              <a:gdLst/>
              <a:ahLst/>
              <a:cxnLst/>
              <a:rect l="l" t="t" r="r" b="b"/>
              <a:pathLst>
                <a:path w="750" h="715" extrusionOk="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921;p36"/>
            <p:cNvSpPr/>
            <p:nvPr/>
          </p:nvSpPr>
          <p:spPr>
            <a:xfrm>
              <a:off x="4529725" y="3617800"/>
              <a:ext cx="49525" cy="55800"/>
            </a:xfrm>
            <a:custGeom>
              <a:avLst/>
              <a:gdLst/>
              <a:ahLst/>
              <a:cxnLst/>
              <a:rect l="l" t="t" r="r" b="b"/>
              <a:pathLst>
                <a:path w="1981" h="2232" extrusionOk="0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922;p36"/>
          <p:cNvGrpSpPr/>
          <p:nvPr/>
        </p:nvGrpSpPr>
        <p:grpSpPr>
          <a:xfrm>
            <a:off x="2261792" y="4249246"/>
            <a:ext cx="538219" cy="284135"/>
            <a:chOff x="4728650" y="3665975"/>
            <a:chExt cx="302475" cy="159725"/>
          </a:xfrm>
          <a:solidFill>
            <a:srgbClr val="AE040F"/>
          </a:solidFill>
        </p:grpSpPr>
        <p:sp>
          <p:nvSpPr>
            <p:cNvPr id="117" name="Google Shape;923;p36"/>
            <p:cNvSpPr/>
            <p:nvPr/>
          </p:nvSpPr>
          <p:spPr>
            <a:xfrm>
              <a:off x="4728650" y="3665975"/>
              <a:ext cx="302475" cy="147225"/>
            </a:xfrm>
            <a:custGeom>
              <a:avLst/>
              <a:gdLst/>
              <a:ahLst/>
              <a:cxnLst/>
              <a:rect l="l" t="t" r="r" b="b"/>
              <a:pathLst>
                <a:path w="12099" h="5889" extrusionOk="0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924;p36"/>
            <p:cNvSpPr/>
            <p:nvPr/>
          </p:nvSpPr>
          <p:spPr>
            <a:xfrm>
              <a:off x="4831700" y="3757875"/>
              <a:ext cx="125825" cy="67825"/>
            </a:xfrm>
            <a:custGeom>
              <a:avLst/>
              <a:gdLst/>
              <a:ahLst/>
              <a:cxnLst/>
              <a:rect l="l" t="t" r="r" b="b"/>
              <a:pathLst>
                <a:path w="5033" h="2713" extrusionOk="0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925;p36"/>
          <p:cNvGrpSpPr/>
          <p:nvPr/>
        </p:nvGrpSpPr>
        <p:grpSpPr>
          <a:xfrm>
            <a:off x="2920141" y="4193341"/>
            <a:ext cx="515132" cy="369033"/>
            <a:chOff x="5164925" y="3642775"/>
            <a:chExt cx="289500" cy="207450"/>
          </a:xfrm>
          <a:solidFill>
            <a:srgbClr val="AE040F"/>
          </a:solidFill>
        </p:grpSpPr>
        <p:sp>
          <p:nvSpPr>
            <p:cNvPr id="120" name="Google Shape;926;p36"/>
            <p:cNvSpPr/>
            <p:nvPr/>
          </p:nvSpPr>
          <p:spPr>
            <a:xfrm>
              <a:off x="5271975" y="3690075"/>
              <a:ext cx="79875" cy="79875"/>
            </a:xfrm>
            <a:custGeom>
              <a:avLst/>
              <a:gdLst/>
              <a:ahLst/>
              <a:cxnLst/>
              <a:rect l="l" t="t" r="r" b="b"/>
              <a:pathLst>
                <a:path w="3195" h="3195" extrusionOk="0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27;p36"/>
            <p:cNvSpPr/>
            <p:nvPr/>
          </p:nvSpPr>
          <p:spPr>
            <a:xfrm>
              <a:off x="5368325" y="3670900"/>
              <a:ext cx="26775" cy="26325"/>
            </a:xfrm>
            <a:custGeom>
              <a:avLst/>
              <a:gdLst/>
              <a:ahLst/>
              <a:cxnLst/>
              <a:rect l="l" t="t" r="r" b="b"/>
              <a:pathLst>
                <a:path w="1071" h="1053" extrusionOk="0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928;p36"/>
            <p:cNvSpPr/>
            <p:nvPr/>
          </p:nvSpPr>
          <p:spPr>
            <a:xfrm>
              <a:off x="5222000" y="3823900"/>
              <a:ext cx="26800" cy="26325"/>
            </a:xfrm>
            <a:custGeom>
              <a:avLst/>
              <a:gdLst/>
              <a:ahLst/>
              <a:cxnLst/>
              <a:rect l="l" t="t" r="r" b="b"/>
              <a:pathLst>
                <a:path w="1072" h="1053" extrusionOk="0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929;p36"/>
            <p:cNvSpPr/>
            <p:nvPr/>
          </p:nvSpPr>
          <p:spPr>
            <a:xfrm>
              <a:off x="5164925" y="3642775"/>
              <a:ext cx="289500" cy="202100"/>
            </a:xfrm>
            <a:custGeom>
              <a:avLst/>
              <a:gdLst/>
              <a:ahLst/>
              <a:cxnLst/>
              <a:rect l="l" t="t" r="r" b="b"/>
              <a:pathLst>
                <a:path w="11580" h="8084" extrusionOk="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930;p36"/>
            <p:cNvSpPr/>
            <p:nvPr/>
          </p:nvSpPr>
          <p:spPr>
            <a:xfrm>
              <a:off x="5226475" y="3704350"/>
              <a:ext cx="182450" cy="104850"/>
            </a:xfrm>
            <a:custGeom>
              <a:avLst/>
              <a:gdLst/>
              <a:ahLst/>
              <a:cxnLst/>
              <a:rect l="l" t="t" r="r" b="b"/>
              <a:pathLst>
                <a:path w="7298" h="4194" extrusionOk="0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931;p36"/>
          <p:cNvSpPr/>
          <p:nvPr/>
        </p:nvSpPr>
        <p:spPr>
          <a:xfrm>
            <a:off x="3674830" y="4081365"/>
            <a:ext cx="485816" cy="485640"/>
          </a:xfrm>
          <a:custGeom>
            <a:avLst/>
            <a:gdLst/>
            <a:ahLst/>
            <a:cxnLst/>
            <a:rect l="l" t="t" r="r" b="b"/>
            <a:pathLst>
              <a:path w="10921" h="10920" extrusionOk="0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932;p36"/>
          <p:cNvSpPr/>
          <p:nvPr/>
        </p:nvSpPr>
        <p:spPr>
          <a:xfrm>
            <a:off x="4304889" y="4123024"/>
            <a:ext cx="450051" cy="402343"/>
          </a:xfrm>
          <a:custGeom>
            <a:avLst/>
            <a:gdLst/>
            <a:ahLst/>
            <a:cxnLst/>
            <a:rect l="l" t="t" r="r" b="b"/>
            <a:pathLst>
              <a:path w="10117" h="9047" extrusionOk="0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933;p36"/>
          <p:cNvSpPr/>
          <p:nvPr/>
        </p:nvSpPr>
        <p:spPr>
          <a:xfrm>
            <a:off x="4901687" y="4108989"/>
            <a:ext cx="428653" cy="430405"/>
          </a:xfrm>
          <a:custGeom>
            <a:avLst/>
            <a:gdLst/>
            <a:ahLst/>
            <a:cxnLst/>
            <a:rect l="l" t="t" r="r" b="b"/>
            <a:pathLst>
              <a:path w="9636" h="9678" extrusionOk="0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934;p36"/>
          <p:cNvSpPr/>
          <p:nvPr/>
        </p:nvSpPr>
        <p:spPr>
          <a:xfrm>
            <a:off x="5628269" y="4012772"/>
            <a:ext cx="473094" cy="473010"/>
          </a:xfrm>
          <a:custGeom>
            <a:avLst/>
            <a:gdLst/>
            <a:ahLst/>
            <a:cxnLst/>
            <a:rect l="l" t="t" r="r" b="b"/>
            <a:pathLst>
              <a:path w="10635" h="10636" extrusionOk="0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935;p36"/>
          <p:cNvSpPr/>
          <p:nvPr/>
        </p:nvSpPr>
        <p:spPr>
          <a:xfrm>
            <a:off x="6265250" y="4012394"/>
            <a:ext cx="473094" cy="473766"/>
          </a:xfrm>
          <a:custGeom>
            <a:avLst/>
            <a:gdLst/>
            <a:ahLst/>
            <a:cxnLst/>
            <a:rect l="l" t="t" r="r" b="b"/>
            <a:pathLst>
              <a:path w="10635" h="10653" extrusionOk="0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936;p36"/>
          <p:cNvSpPr/>
          <p:nvPr/>
        </p:nvSpPr>
        <p:spPr>
          <a:xfrm>
            <a:off x="6902230" y="4002541"/>
            <a:ext cx="458013" cy="548346"/>
          </a:xfrm>
          <a:custGeom>
            <a:avLst/>
            <a:gdLst/>
            <a:ahLst/>
            <a:cxnLst/>
            <a:rect l="l" t="t" r="r" b="b"/>
            <a:pathLst>
              <a:path w="10296" h="12330" extrusionOk="0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937;p36"/>
          <p:cNvSpPr/>
          <p:nvPr/>
        </p:nvSpPr>
        <p:spPr>
          <a:xfrm>
            <a:off x="7670070" y="4076227"/>
            <a:ext cx="401696" cy="449350"/>
          </a:xfrm>
          <a:custGeom>
            <a:avLst/>
            <a:gdLst/>
            <a:ahLst/>
            <a:cxnLst/>
            <a:rect l="l" t="t" r="r" b="b"/>
            <a:pathLst>
              <a:path w="9030" h="10104" extrusionOk="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" name="Google Shape;938;p36"/>
          <p:cNvGrpSpPr/>
          <p:nvPr/>
        </p:nvGrpSpPr>
        <p:grpSpPr>
          <a:xfrm>
            <a:off x="8323014" y="4081654"/>
            <a:ext cx="440531" cy="436675"/>
            <a:chOff x="5717150" y="2098500"/>
            <a:chExt cx="247575" cy="245475"/>
          </a:xfrm>
          <a:solidFill>
            <a:srgbClr val="AE040F"/>
          </a:solidFill>
        </p:grpSpPr>
        <p:sp>
          <p:nvSpPr>
            <p:cNvPr id="133" name="Google Shape;939;p36"/>
            <p:cNvSpPr/>
            <p:nvPr/>
          </p:nvSpPr>
          <p:spPr>
            <a:xfrm>
              <a:off x="5717150" y="2098500"/>
              <a:ext cx="135175" cy="132800"/>
            </a:xfrm>
            <a:custGeom>
              <a:avLst/>
              <a:gdLst/>
              <a:ahLst/>
              <a:cxnLst/>
              <a:rect l="l" t="t" r="r" b="b"/>
              <a:pathLst>
                <a:path w="5407" h="5312" extrusionOk="0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940;p36"/>
            <p:cNvSpPr/>
            <p:nvPr/>
          </p:nvSpPr>
          <p:spPr>
            <a:xfrm>
              <a:off x="5857650" y="2158275"/>
              <a:ext cx="107075" cy="106075"/>
            </a:xfrm>
            <a:custGeom>
              <a:avLst/>
              <a:gdLst/>
              <a:ahLst/>
              <a:cxnLst/>
              <a:rect l="l" t="t" r="r" b="b"/>
              <a:pathLst>
                <a:path w="4283" h="4243" extrusionOk="0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941;p36"/>
            <p:cNvSpPr/>
            <p:nvPr/>
          </p:nvSpPr>
          <p:spPr>
            <a:xfrm>
              <a:off x="5790750" y="2264450"/>
              <a:ext cx="80750" cy="79525"/>
            </a:xfrm>
            <a:custGeom>
              <a:avLst/>
              <a:gdLst/>
              <a:ahLst/>
              <a:cxnLst/>
              <a:rect l="l" t="t" r="r" b="b"/>
              <a:pathLst>
                <a:path w="3230" h="3181" extrusionOk="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6" name="Google Shape;942;p36"/>
          <p:cNvSpPr/>
          <p:nvPr/>
        </p:nvSpPr>
        <p:spPr>
          <a:xfrm>
            <a:off x="9014066" y="3994534"/>
            <a:ext cx="381055" cy="509477"/>
          </a:xfrm>
          <a:custGeom>
            <a:avLst/>
            <a:gdLst/>
            <a:ahLst/>
            <a:cxnLst/>
            <a:rect l="l" t="t" r="r" b="b"/>
            <a:pathLst>
              <a:path w="8566" h="11456" extrusionOk="0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943;p36"/>
          <p:cNvSpPr/>
          <p:nvPr/>
        </p:nvSpPr>
        <p:spPr>
          <a:xfrm>
            <a:off x="305188" y="5036907"/>
            <a:ext cx="496894" cy="330964"/>
          </a:xfrm>
          <a:custGeom>
            <a:avLst/>
            <a:gdLst/>
            <a:ahLst/>
            <a:cxnLst/>
            <a:rect l="l" t="t" r="r" b="b"/>
            <a:pathLst>
              <a:path w="11170" h="7442" extrusionOk="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944;p36"/>
          <p:cNvSpPr/>
          <p:nvPr/>
        </p:nvSpPr>
        <p:spPr>
          <a:xfrm>
            <a:off x="955844" y="5011907"/>
            <a:ext cx="402497" cy="380951"/>
          </a:xfrm>
          <a:custGeom>
            <a:avLst/>
            <a:gdLst/>
            <a:ahLst/>
            <a:cxnLst/>
            <a:rect l="l" t="t" r="r" b="b"/>
            <a:pathLst>
              <a:path w="9048" h="8566" extrusionOk="0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9" name="Google Shape;945;p36"/>
          <p:cNvGrpSpPr/>
          <p:nvPr/>
        </p:nvGrpSpPr>
        <p:grpSpPr>
          <a:xfrm>
            <a:off x="1541312" y="4917997"/>
            <a:ext cx="473895" cy="414261"/>
            <a:chOff x="6435300" y="2742175"/>
            <a:chExt cx="266325" cy="232875"/>
          </a:xfrm>
          <a:solidFill>
            <a:srgbClr val="AE040F"/>
          </a:solidFill>
        </p:grpSpPr>
        <p:sp>
          <p:nvSpPr>
            <p:cNvPr id="140" name="Google Shape;946;p36"/>
            <p:cNvSpPr/>
            <p:nvPr/>
          </p:nvSpPr>
          <p:spPr>
            <a:xfrm>
              <a:off x="6518275" y="2742175"/>
              <a:ext cx="183350" cy="232875"/>
            </a:xfrm>
            <a:custGeom>
              <a:avLst/>
              <a:gdLst/>
              <a:ahLst/>
              <a:cxnLst/>
              <a:rect l="l" t="t" r="r" b="b"/>
              <a:pathLst>
                <a:path w="7334" h="9315" extrusionOk="0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7;p36"/>
            <p:cNvSpPr/>
            <p:nvPr/>
          </p:nvSpPr>
          <p:spPr>
            <a:xfrm>
              <a:off x="6435300" y="2825150"/>
              <a:ext cx="62925" cy="140075"/>
            </a:xfrm>
            <a:custGeom>
              <a:avLst/>
              <a:gdLst/>
              <a:ahLst/>
              <a:cxnLst/>
              <a:rect l="l" t="t" r="r" b="b"/>
              <a:pathLst>
                <a:path w="2517" h="5603" extrusionOk="0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" name="Google Shape;948;p36"/>
          <p:cNvGrpSpPr/>
          <p:nvPr/>
        </p:nvGrpSpPr>
        <p:grpSpPr>
          <a:xfrm>
            <a:off x="2854354" y="5021361"/>
            <a:ext cx="449294" cy="449172"/>
            <a:chOff x="674800" y="2146225"/>
            <a:chExt cx="252500" cy="252500"/>
          </a:xfrm>
          <a:solidFill>
            <a:srgbClr val="AE040F"/>
          </a:solidFill>
        </p:grpSpPr>
        <p:sp>
          <p:nvSpPr>
            <p:cNvPr id="143" name="Google Shape;949;p36"/>
            <p:cNvSpPr/>
            <p:nvPr/>
          </p:nvSpPr>
          <p:spPr>
            <a:xfrm>
              <a:off x="727900" y="22327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50;p36"/>
            <p:cNvSpPr/>
            <p:nvPr/>
          </p:nvSpPr>
          <p:spPr>
            <a:xfrm>
              <a:off x="834500" y="22327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51;p36"/>
            <p:cNvSpPr/>
            <p:nvPr/>
          </p:nvSpPr>
          <p:spPr>
            <a:xfrm>
              <a:off x="734150" y="2315750"/>
              <a:ext cx="134275" cy="43275"/>
            </a:xfrm>
            <a:custGeom>
              <a:avLst/>
              <a:gdLst/>
              <a:ahLst/>
              <a:cxnLst/>
              <a:rect l="l" t="t" r="r" b="b"/>
              <a:pathLst>
                <a:path w="5371" h="1731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52;p36"/>
            <p:cNvSpPr/>
            <p:nvPr/>
          </p:nvSpPr>
          <p:spPr>
            <a:xfrm>
              <a:off x="674800" y="2146225"/>
              <a:ext cx="252500" cy="252500"/>
            </a:xfrm>
            <a:custGeom>
              <a:avLst/>
              <a:gdLst/>
              <a:ahLst/>
              <a:cxnLst/>
              <a:rect l="l" t="t" r="r" b="b"/>
              <a:pathLst>
                <a:path w="10100" h="10100" extrusionOk="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953;p36"/>
          <p:cNvGrpSpPr/>
          <p:nvPr/>
        </p:nvGrpSpPr>
        <p:grpSpPr>
          <a:xfrm>
            <a:off x="3512493" y="5036352"/>
            <a:ext cx="449295" cy="449172"/>
            <a:chOff x="2164225" y="2146225"/>
            <a:chExt cx="252500" cy="252500"/>
          </a:xfrm>
          <a:solidFill>
            <a:srgbClr val="AE040F"/>
          </a:solidFill>
        </p:grpSpPr>
        <p:sp>
          <p:nvSpPr>
            <p:cNvPr id="148" name="Google Shape;954;p36"/>
            <p:cNvSpPr/>
            <p:nvPr/>
          </p:nvSpPr>
          <p:spPr>
            <a:xfrm>
              <a:off x="2223100" y="2305925"/>
              <a:ext cx="134750" cy="43300"/>
            </a:xfrm>
            <a:custGeom>
              <a:avLst/>
              <a:gdLst/>
              <a:ahLst/>
              <a:cxnLst/>
              <a:rect l="l" t="t" r="r" b="b"/>
              <a:pathLst>
                <a:path w="5390" h="1732" extrusionOk="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5;p36"/>
            <p:cNvSpPr/>
            <p:nvPr/>
          </p:nvSpPr>
          <p:spPr>
            <a:xfrm>
              <a:off x="2323475" y="22327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6;p36"/>
            <p:cNvSpPr/>
            <p:nvPr/>
          </p:nvSpPr>
          <p:spPr>
            <a:xfrm>
              <a:off x="2217300" y="22327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7;p36"/>
            <p:cNvSpPr/>
            <p:nvPr/>
          </p:nvSpPr>
          <p:spPr>
            <a:xfrm>
              <a:off x="2164225" y="2146225"/>
              <a:ext cx="252500" cy="252500"/>
            </a:xfrm>
            <a:custGeom>
              <a:avLst/>
              <a:gdLst/>
              <a:ahLst/>
              <a:cxnLst/>
              <a:rect l="l" t="t" r="r" b="b"/>
              <a:pathLst>
                <a:path w="10100" h="10100" extrusionOk="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" name="Google Shape;958;p36"/>
          <p:cNvGrpSpPr/>
          <p:nvPr/>
        </p:nvGrpSpPr>
        <p:grpSpPr>
          <a:xfrm>
            <a:off x="2195244" y="5036125"/>
            <a:ext cx="450095" cy="449973"/>
            <a:chOff x="689975" y="1737200"/>
            <a:chExt cx="252950" cy="252950"/>
          </a:xfrm>
          <a:solidFill>
            <a:srgbClr val="AE040F"/>
          </a:solidFill>
        </p:grpSpPr>
        <p:sp>
          <p:nvSpPr>
            <p:cNvPr id="153" name="Google Shape;959;p36"/>
            <p:cNvSpPr/>
            <p:nvPr/>
          </p:nvSpPr>
          <p:spPr>
            <a:xfrm>
              <a:off x="779200" y="1907050"/>
              <a:ext cx="79850" cy="26875"/>
            </a:xfrm>
            <a:custGeom>
              <a:avLst/>
              <a:gdLst/>
              <a:ahLst/>
              <a:cxnLst/>
              <a:rect l="l" t="t" r="r" b="b"/>
              <a:pathLst>
                <a:path w="3194" h="1075" extrusionOk="0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60;p36"/>
            <p:cNvSpPr/>
            <p:nvPr/>
          </p:nvSpPr>
          <p:spPr>
            <a:xfrm>
              <a:off x="743050" y="18331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61;p36"/>
            <p:cNvSpPr/>
            <p:nvPr/>
          </p:nvSpPr>
          <p:spPr>
            <a:xfrm>
              <a:off x="739925" y="1799600"/>
              <a:ext cx="46875" cy="16575"/>
            </a:xfrm>
            <a:custGeom>
              <a:avLst/>
              <a:gdLst/>
              <a:ahLst/>
              <a:cxnLst/>
              <a:rect l="l" t="t" r="r" b="b"/>
              <a:pathLst>
                <a:path w="1875" h="663" extrusionOk="0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62;p36"/>
            <p:cNvSpPr/>
            <p:nvPr/>
          </p:nvSpPr>
          <p:spPr>
            <a:xfrm>
              <a:off x="849675" y="18331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63;p36"/>
            <p:cNvSpPr/>
            <p:nvPr/>
          </p:nvSpPr>
          <p:spPr>
            <a:xfrm>
              <a:off x="846100" y="1799600"/>
              <a:ext cx="47300" cy="16575"/>
            </a:xfrm>
            <a:custGeom>
              <a:avLst/>
              <a:gdLst/>
              <a:ahLst/>
              <a:cxnLst/>
              <a:rect l="l" t="t" r="r" b="b"/>
              <a:pathLst>
                <a:path w="1892" h="663" extrusionOk="0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64;p36"/>
            <p:cNvSpPr/>
            <p:nvPr/>
          </p:nvSpPr>
          <p:spPr>
            <a:xfrm>
              <a:off x="689975" y="1737200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965;p36"/>
          <p:cNvGrpSpPr/>
          <p:nvPr/>
        </p:nvGrpSpPr>
        <p:grpSpPr>
          <a:xfrm>
            <a:off x="4170736" y="5022912"/>
            <a:ext cx="450095" cy="449172"/>
            <a:chOff x="2961350" y="1740750"/>
            <a:chExt cx="252950" cy="252500"/>
          </a:xfrm>
          <a:solidFill>
            <a:srgbClr val="AE040F"/>
          </a:solidFill>
        </p:grpSpPr>
        <p:sp>
          <p:nvSpPr>
            <p:cNvPr id="160" name="Google Shape;966;p36"/>
            <p:cNvSpPr/>
            <p:nvPr/>
          </p:nvSpPr>
          <p:spPr>
            <a:xfrm>
              <a:off x="3014425" y="18331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7;p36"/>
            <p:cNvSpPr/>
            <p:nvPr/>
          </p:nvSpPr>
          <p:spPr>
            <a:xfrm>
              <a:off x="3010850" y="1792950"/>
              <a:ext cx="58025" cy="28125"/>
            </a:xfrm>
            <a:custGeom>
              <a:avLst/>
              <a:gdLst/>
              <a:ahLst/>
              <a:cxnLst/>
              <a:rect l="l" t="t" r="r" b="b"/>
              <a:pathLst>
                <a:path w="2321" h="1125" extrusionOk="0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8;p36"/>
            <p:cNvSpPr/>
            <p:nvPr/>
          </p:nvSpPr>
          <p:spPr>
            <a:xfrm>
              <a:off x="3034500" y="1908025"/>
              <a:ext cx="106625" cy="32150"/>
            </a:xfrm>
            <a:custGeom>
              <a:avLst/>
              <a:gdLst/>
              <a:ahLst/>
              <a:cxnLst/>
              <a:rect l="l" t="t" r="r" b="b"/>
              <a:pathLst>
                <a:path w="4265" h="1286" extrusionOk="0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9;p36"/>
            <p:cNvSpPr/>
            <p:nvPr/>
          </p:nvSpPr>
          <p:spPr>
            <a:xfrm>
              <a:off x="3107200" y="1792675"/>
              <a:ext cx="58025" cy="27950"/>
            </a:xfrm>
            <a:custGeom>
              <a:avLst/>
              <a:gdLst/>
              <a:ahLst/>
              <a:cxnLst/>
              <a:rect l="l" t="t" r="r" b="b"/>
              <a:pathLst>
                <a:path w="2321" h="1118" extrusionOk="0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70;p36"/>
            <p:cNvSpPr/>
            <p:nvPr/>
          </p:nvSpPr>
          <p:spPr>
            <a:xfrm>
              <a:off x="3121050" y="1833100"/>
              <a:ext cx="40150" cy="39725"/>
            </a:xfrm>
            <a:custGeom>
              <a:avLst/>
              <a:gdLst/>
              <a:ahLst/>
              <a:cxnLst/>
              <a:rect l="l" t="t" r="r" b="b"/>
              <a:pathLst>
                <a:path w="1606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71;p36"/>
            <p:cNvSpPr/>
            <p:nvPr/>
          </p:nvSpPr>
          <p:spPr>
            <a:xfrm>
              <a:off x="2961350" y="1740750"/>
              <a:ext cx="252950" cy="252500"/>
            </a:xfrm>
            <a:custGeom>
              <a:avLst/>
              <a:gdLst/>
              <a:ahLst/>
              <a:cxnLst/>
              <a:rect l="l" t="t" r="r" b="b"/>
              <a:pathLst>
                <a:path w="10118" h="10100" extrusionOk="0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973;p36"/>
          <p:cNvGrpSpPr/>
          <p:nvPr/>
        </p:nvGrpSpPr>
        <p:grpSpPr>
          <a:xfrm>
            <a:off x="5525700" y="4955204"/>
            <a:ext cx="365976" cy="491243"/>
            <a:chOff x="4026550" y="3640100"/>
            <a:chExt cx="205675" cy="276150"/>
          </a:xfrm>
          <a:solidFill>
            <a:srgbClr val="AE040F"/>
          </a:solidFill>
        </p:grpSpPr>
        <p:sp>
          <p:nvSpPr>
            <p:cNvPr id="167" name="Google Shape;974;p36"/>
            <p:cNvSpPr/>
            <p:nvPr/>
          </p:nvSpPr>
          <p:spPr>
            <a:xfrm>
              <a:off x="4119325" y="3640100"/>
              <a:ext cx="20100" cy="29925"/>
            </a:xfrm>
            <a:custGeom>
              <a:avLst/>
              <a:gdLst/>
              <a:ahLst/>
              <a:cxnLst/>
              <a:rect l="l" t="t" r="r" b="b"/>
              <a:pathLst>
                <a:path w="804" h="1197" extrusionOk="0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75;p36"/>
            <p:cNvSpPr/>
            <p:nvPr/>
          </p:nvSpPr>
          <p:spPr>
            <a:xfrm>
              <a:off x="4086325" y="3656625"/>
              <a:ext cx="19650" cy="29900"/>
            </a:xfrm>
            <a:custGeom>
              <a:avLst/>
              <a:gdLst/>
              <a:ahLst/>
              <a:cxnLst/>
              <a:rect l="l" t="t" r="r" b="b"/>
              <a:pathLst>
                <a:path w="786" h="1196" extrusionOk="0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6;p36"/>
            <p:cNvSpPr/>
            <p:nvPr/>
          </p:nvSpPr>
          <p:spPr>
            <a:xfrm>
              <a:off x="4152800" y="3656625"/>
              <a:ext cx="19650" cy="29900"/>
            </a:xfrm>
            <a:custGeom>
              <a:avLst/>
              <a:gdLst/>
              <a:ahLst/>
              <a:cxnLst/>
              <a:rect l="l" t="t" r="r" b="b"/>
              <a:pathLst>
                <a:path w="786" h="1196" extrusionOk="0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7;p36"/>
            <p:cNvSpPr/>
            <p:nvPr/>
          </p:nvSpPr>
          <p:spPr>
            <a:xfrm>
              <a:off x="4035925" y="3683375"/>
              <a:ext cx="186475" cy="129600"/>
            </a:xfrm>
            <a:custGeom>
              <a:avLst/>
              <a:gdLst/>
              <a:ahLst/>
              <a:cxnLst/>
              <a:rect l="l" t="t" r="r" b="b"/>
              <a:pathLst>
                <a:path w="7459" h="5184" extrusionOk="0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8;p36"/>
            <p:cNvSpPr/>
            <p:nvPr/>
          </p:nvSpPr>
          <p:spPr>
            <a:xfrm>
              <a:off x="4037250" y="3823000"/>
              <a:ext cx="186050" cy="59800"/>
            </a:xfrm>
            <a:custGeom>
              <a:avLst/>
              <a:gdLst/>
              <a:ahLst/>
              <a:cxnLst/>
              <a:rect l="l" t="t" r="r" b="b"/>
              <a:pathLst>
                <a:path w="7442" h="2392" extrusionOk="0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9;p36"/>
            <p:cNvSpPr/>
            <p:nvPr/>
          </p:nvSpPr>
          <p:spPr>
            <a:xfrm>
              <a:off x="4026550" y="3896150"/>
              <a:ext cx="205675" cy="20100"/>
            </a:xfrm>
            <a:custGeom>
              <a:avLst/>
              <a:gdLst/>
              <a:ahLst/>
              <a:cxnLst/>
              <a:rect l="l" t="t" r="r" b="b"/>
              <a:pathLst>
                <a:path w="8227" h="804" extrusionOk="0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980;p36"/>
          <p:cNvSpPr/>
          <p:nvPr/>
        </p:nvSpPr>
        <p:spPr>
          <a:xfrm>
            <a:off x="6145878" y="5041844"/>
            <a:ext cx="429410" cy="473766"/>
          </a:xfrm>
          <a:custGeom>
            <a:avLst/>
            <a:gdLst/>
            <a:ahLst/>
            <a:cxnLst/>
            <a:rect l="l" t="t" r="r" b="b"/>
            <a:pathLst>
              <a:path w="9653" h="10653" extrusionOk="0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4" name="Google Shape;981;p36"/>
          <p:cNvGrpSpPr/>
          <p:nvPr/>
        </p:nvGrpSpPr>
        <p:grpSpPr>
          <a:xfrm>
            <a:off x="6824109" y="5084650"/>
            <a:ext cx="473094" cy="384732"/>
            <a:chOff x="853250" y="4006875"/>
            <a:chExt cx="265875" cy="216275"/>
          </a:xfrm>
          <a:solidFill>
            <a:srgbClr val="AE040F"/>
          </a:solidFill>
        </p:grpSpPr>
        <p:sp>
          <p:nvSpPr>
            <p:cNvPr id="175" name="Google Shape;982;p36"/>
            <p:cNvSpPr/>
            <p:nvPr/>
          </p:nvSpPr>
          <p:spPr>
            <a:xfrm>
              <a:off x="1016500" y="4006875"/>
              <a:ext cx="70950" cy="106525"/>
            </a:xfrm>
            <a:custGeom>
              <a:avLst/>
              <a:gdLst/>
              <a:ahLst/>
              <a:cxnLst/>
              <a:rect l="l" t="t" r="r" b="b"/>
              <a:pathLst>
                <a:path w="2838" h="4261" extrusionOk="0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83;p36"/>
            <p:cNvSpPr/>
            <p:nvPr/>
          </p:nvSpPr>
          <p:spPr>
            <a:xfrm>
              <a:off x="853250" y="4036650"/>
              <a:ext cx="265875" cy="186500"/>
            </a:xfrm>
            <a:custGeom>
              <a:avLst/>
              <a:gdLst/>
              <a:ahLst/>
              <a:cxnLst/>
              <a:rect l="l" t="t" r="r" b="b"/>
              <a:pathLst>
                <a:path w="10635" h="7460" extrusionOk="0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" name="Google Shape;984;p36"/>
          <p:cNvGrpSpPr/>
          <p:nvPr/>
        </p:nvGrpSpPr>
        <p:grpSpPr>
          <a:xfrm>
            <a:off x="8219803" y="5039733"/>
            <a:ext cx="331010" cy="474566"/>
            <a:chOff x="1978675" y="3981800"/>
            <a:chExt cx="186025" cy="266775"/>
          </a:xfrm>
          <a:solidFill>
            <a:srgbClr val="AE040F"/>
          </a:solidFill>
        </p:grpSpPr>
        <p:sp>
          <p:nvSpPr>
            <p:cNvPr id="178" name="Google Shape;985;p36"/>
            <p:cNvSpPr/>
            <p:nvPr/>
          </p:nvSpPr>
          <p:spPr>
            <a:xfrm>
              <a:off x="1978675" y="3982250"/>
              <a:ext cx="20075" cy="266325"/>
            </a:xfrm>
            <a:custGeom>
              <a:avLst/>
              <a:gdLst/>
              <a:ahLst/>
              <a:cxnLst/>
              <a:rect l="l" t="t" r="r" b="b"/>
              <a:pathLst>
                <a:path w="803" h="10653" extrusionOk="0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6;p36"/>
            <p:cNvSpPr/>
            <p:nvPr/>
          </p:nvSpPr>
          <p:spPr>
            <a:xfrm>
              <a:off x="2012125" y="3981800"/>
              <a:ext cx="152575" cy="119575"/>
            </a:xfrm>
            <a:custGeom>
              <a:avLst/>
              <a:gdLst/>
              <a:ahLst/>
              <a:cxnLst/>
              <a:rect l="l" t="t" r="r" b="b"/>
              <a:pathLst>
                <a:path w="6103" h="4783" extrusionOk="0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" name="Google Shape;987;p36"/>
          <p:cNvSpPr/>
          <p:nvPr/>
        </p:nvSpPr>
        <p:spPr>
          <a:xfrm>
            <a:off x="7543218" y="5068379"/>
            <a:ext cx="427853" cy="420665"/>
          </a:xfrm>
          <a:custGeom>
            <a:avLst/>
            <a:gdLst/>
            <a:ahLst/>
            <a:cxnLst/>
            <a:rect l="l" t="t" r="r" b="b"/>
            <a:pathLst>
              <a:path w="9618" h="9459" extrusionOk="0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1" name="Google Shape;988;p36"/>
          <p:cNvGrpSpPr/>
          <p:nvPr/>
        </p:nvGrpSpPr>
        <p:grpSpPr>
          <a:xfrm>
            <a:off x="8807054" y="5052059"/>
            <a:ext cx="449294" cy="449973"/>
            <a:chOff x="480325" y="3970200"/>
            <a:chExt cx="252500" cy="252950"/>
          </a:xfrm>
          <a:solidFill>
            <a:srgbClr val="AE040F"/>
          </a:solidFill>
        </p:grpSpPr>
        <p:sp>
          <p:nvSpPr>
            <p:cNvPr id="182" name="Google Shape;989;p36"/>
            <p:cNvSpPr/>
            <p:nvPr/>
          </p:nvSpPr>
          <p:spPr>
            <a:xfrm>
              <a:off x="480325" y="3970200"/>
              <a:ext cx="252500" cy="252950"/>
            </a:xfrm>
            <a:custGeom>
              <a:avLst/>
              <a:gdLst/>
              <a:ahLst/>
              <a:cxnLst/>
              <a:rect l="l" t="t" r="r" b="b"/>
              <a:pathLst>
                <a:path w="10100" h="10118" extrusionOk="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90;p36"/>
            <p:cNvSpPr/>
            <p:nvPr/>
          </p:nvSpPr>
          <p:spPr>
            <a:xfrm>
              <a:off x="625300" y="4115175"/>
              <a:ext cx="92800" cy="92800"/>
            </a:xfrm>
            <a:custGeom>
              <a:avLst/>
              <a:gdLst/>
              <a:ahLst/>
              <a:cxnLst/>
              <a:rect l="l" t="t" r="r" b="b"/>
              <a:pathLst>
                <a:path w="3712" h="3712" extrusionOk="0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91;p36"/>
            <p:cNvSpPr/>
            <p:nvPr/>
          </p:nvSpPr>
          <p:spPr>
            <a:xfrm>
              <a:off x="625300" y="3985375"/>
              <a:ext cx="92800" cy="92800"/>
            </a:xfrm>
            <a:custGeom>
              <a:avLst/>
              <a:gdLst/>
              <a:ahLst/>
              <a:cxnLst/>
              <a:rect l="l" t="t" r="r" b="b"/>
              <a:pathLst>
                <a:path w="3712" h="3712" extrusionOk="0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92;p36"/>
            <p:cNvSpPr/>
            <p:nvPr/>
          </p:nvSpPr>
          <p:spPr>
            <a:xfrm>
              <a:off x="495050" y="3985375"/>
              <a:ext cx="93250" cy="92350"/>
            </a:xfrm>
            <a:custGeom>
              <a:avLst/>
              <a:gdLst/>
              <a:ahLst/>
              <a:cxnLst/>
              <a:rect l="l" t="t" r="r" b="b"/>
              <a:pathLst>
                <a:path w="3730" h="3694" extrusionOk="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93;p36"/>
            <p:cNvSpPr/>
            <p:nvPr/>
          </p:nvSpPr>
          <p:spPr>
            <a:xfrm>
              <a:off x="495050" y="4115625"/>
              <a:ext cx="93250" cy="92350"/>
            </a:xfrm>
            <a:custGeom>
              <a:avLst/>
              <a:gdLst/>
              <a:ahLst/>
              <a:cxnLst/>
              <a:rect l="l" t="t" r="r" b="b"/>
              <a:pathLst>
                <a:path w="3730" h="3694" extrusionOk="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994;p36"/>
          <p:cNvSpPr/>
          <p:nvPr/>
        </p:nvSpPr>
        <p:spPr>
          <a:xfrm>
            <a:off x="415077" y="5849925"/>
            <a:ext cx="260369" cy="402343"/>
          </a:xfrm>
          <a:custGeom>
            <a:avLst/>
            <a:gdLst/>
            <a:ahLst/>
            <a:cxnLst/>
            <a:rect l="l" t="t" r="r" b="b"/>
            <a:pathLst>
              <a:path w="5853" h="9047" extrusionOk="0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" name="Google Shape;995;p36"/>
          <p:cNvGrpSpPr/>
          <p:nvPr/>
        </p:nvGrpSpPr>
        <p:grpSpPr>
          <a:xfrm>
            <a:off x="922036" y="5821466"/>
            <a:ext cx="450095" cy="449172"/>
            <a:chOff x="5745250" y="4378350"/>
            <a:chExt cx="252950" cy="252500"/>
          </a:xfrm>
          <a:solidFill>
            <a:srgbClr val="AE040F"/>
          </a:solidFill>
        </p:grpSpPr>
        <p:sp>
          <p:nvSpPr>
            <p:cNvPr id="189" name="Google Shape;996;p36"/>
            <p:cNvSpPr/>
            <p:nvPr/>
          </p:nvSpPr>
          <p:spPr>
            <a:xfrm>
              <a:off x="5745250" y="4378350"/>
              <a:ext cx="252950" cy="252500"/>
            </a:xfrm>
            <a:custGeom>
              <a:avLst/>
              <a:gdLst/>
              <a:ahLst/>
              <a:cxnLst/>
              <a:rect l="l" t="t" r="r" b="b"/>
              <a:pathLst>
                <a:path w="10118" h="10100" extrusionOk="0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7;p36"/>
            <p:cNvSpPr/>
            <p:nvPr/>
          </p:nvSpPr>
          <p:spPr>
            <a:xfrm>
              <a:off x="5806350" y="4419725"/>
              <a:ext cx="15650" cy="18425"/>
            </a:xfrm>
            <a:custGeom>
              <a:avLst/>
              <a:gdLst/>
              <a:ahLst/>
              <a:cxnLst/>
              <a:rect l="l" t="t" r="r" b="b"/>
              <a:pathLst>
                <a:path w="626" h="737" extrusionOk="0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" name="Google Shape;998;p36"/>
          <p:cNvGrpSpPr/>
          <p:nvPr/>
        </p:nvGrpSpPr>
        <p:grpSpPr>
          <a:xfrm>
            <a:off x="1558948" y="5827025"/>
            <a:ext cx="450095" cy="449973"/>
            <a:chOff x="6130650" y="4381475"/>
            <a:chExt cx="252950" cy="252950"/>
          </a:xfrm>
          <a:solidFill>
            <a:srgbClr val="AE040F"/>
          </a:solidFill>
        </p:grpSpPr>
        <p:sp>
          <p:nvSpPr>
            <p:cNvPr id="192" name="Google Shape;999;p36"/>
            <p:cNvSpPr/>
            <p:nvPr/>
          </p:nvSpPr>
          <p:spPr>
            <a:xfrm>
              <a:off x="6130650" y="43814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000;p36"/>
            <p:cNvSpPr/>
            <p:nvPr/>
          </p:nvSpPr>
          <p:spPr>
            <a:xfrm>
              <a:off x="6266250" y="4488650"/>
              <a:ext cx="34375" cy="11325"/>
            </a:xfrm>
            <a:custGeom>
              <a:avLst/>
              <a:gdLst/>
              <a:ahLst/>
              <a:cxnLst/>
              <a:rect l="l" t="t" r="r" b="b"/>
              <a:pathLst>
                <a:path w="1375" h="453" extrusionOk="0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Google Shape;1001;p36"/>
          <p:cNvSpPr/>
          <p:nvPr/>
        </p:nvSpPr>
        <p:spPr>
          <a:xfrm>
            <a:off x="2197019" y="5847211"/>
            <a:ext cx="435015" cy="413327"/>
          </a:xfrm>
          <a:custGeom>
            <a:avLst/>
            <a:gdLst/>
            <a:ahLst/>
            <a:cxnLst/>
            <a:rect l="l" t="t" r="r" b="b"/>
            <a:pathLst>
              <a:path w="9779" h="9294" extrusionOk="0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" name="Google Shape;1002;p36"/>
          <p:cNvGrpSpPr/>
          <p:nvPr/>
        </p:nvGrpSpPr>
        <p:grpSpPr>
          <a:xfrm>
            <a:off x="2818762" y="5857644"/>
            <a:ext cx="473895" cy="391225"/>
            <a:chOff x="6919750" y="1464650"/>
            <a:chExt cx="266325" cy="219925"/>
          </a:xfrm>
          <a:solidFill>
            <a:srgbClr val="AE040F"/>
          </a:solidFill>
        </p:grpSpPr>
        <p:sp>
          <p:nvSpPr>
            <p:cNvPr id="196" name="Google Shape;1003;p36"/>
            <p:cNvSpPr/>
            <p:nvPr/>
          </p:nvSpPr>
          <p:spPr>
            <a:xfrm>
              <a:off x="6919750" y="1464650"/>
              <a:ext cx="266325" cy="219925"/>
            </a:xfrm>
            <a:custGeom>
              <a:avLst/>
              <a:gdLst/>
              <a:ahLst/>
              <a:cxnLst/>
              <a:rect l="l" t="t" r="r" b="b"/>
              <a:pathLst>
                <a:path w="10653" h="8797" extrusionOk="0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004;p36"/>
            <p:cNvSpPr/>
            <p:nvPr/>
          </p:nvSpPr>
          <p:spPr>
            <a:xfrm>
              <a:off x="7006275" y="1551175"/>
              <a:ext cx="93250" cy="93250"/>
            </a:xfrm>
            <a:custGeom>
              <a:avLst/>
              <a:gdLst/>
              <a:ahLst/>
              <a:cxnLst/>
              <a:rect l="l" t="t" r="r" b="b"/>
              <a:pathLst>
                <a:path w="3730" h="3730" extrusionOk="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" name="Google Shape;1005;p36"/>
          <p:cNvGrpSpPr/>
          <p:nvPr/>
        </p:nvGrpSpPr>
        <p:grpSpPr>
          <a:xfrm>
            <a:off x="3478211" y="5825668"/>
            <a:ext cx="493779" cy="443613"/>
            <a:chOff x="4759875" y="1027050"/>
            <a:chExt cx="277500" cy="249375"/>
          </a:xfrm>
          <a:solidFill>
            <a:srgbClr val="AE040F"/>
          </a:solidFill>
        </p:grpSpPr>
        <p:sp>
          <p:nvSpPr>
            <p:cNvPr id="199" name="Google Shape;1006;p36"/>
            <p:cNvSpPr/>
            <p:nvPr/>
          </p:nvSpPr>
          <p:spPr>
            <a:xfrm>
              <a:off x="4885225" y="1027050"/>
              <a:ext cx="26800" cy="39725"/>
            </a:xfrm>
            <a:custGeom>
              <a:avLst/>
              <a:gdLst/>
              <a:ahLst/>
              <a:cxnLst/>
              <a:rect l="l" t="t" r="r" b="b"/>
              <a:pathLst>
                <a:path w="1072" h="1589" extrusionOk="0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7;p36"/>
            <p:cNvSpPr/>
            <p:nvPr/>
          </p:nvSpPr>
          <p:spPr>
            <a:xfrm>
              <a:off x="4795575" y="1077025"/>
              <a:ext cx="206100" cy="159250"/>
            </a:xfrm>
            <a:custGeom>
              <a:avLst/>
              <a:gdLst/>
              <a:ahLst/>
              <a:cxnLst/>
              <a:rect l="l" t="t" r="r" b="b"/>
              <a:pathLst>
                <a:path w="8244" h="6370" extrusionOk="0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8;p36"/>
            <p:cNvSpPr/>
            <p:nvPr/>
          </p:nvSpPr>
          <p:spPr>
            <a:xfrm>
              <a:off x="4815650" y="1249650"/>
              <a:ext cx="165950" cy="26775"/>
            </a:xfrm>
            <a:custGeom>
              <a:avLst/>
              <a:gdLst/>
              <a:ahLst/>
              <a:cxnLst/>
              <a:rect l="l" t="t" r="r" b="b"/>
              <a:pathLst>
                <a:path w="6638" h="1071" extrusionOk="0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009;p36"/>
            <p:cNvSpPr/>
            <p:nvPr/>
          </p:nvSpPr>
          <p:spPr>
            <a:xfrm>
              <a:off x="4759875" y="1094425"/>
              <a:ext cx="28125" cy="28125"/>
            </a:xfrm>
            <a:custGeom>
              <a:avLst/>
              <a:gdLst/>
              <a:ahLst/>
              <a:cxnLst/>
              <a:rect l="l" t="t" r="r" b="b"/>
              <a:pathLst>
                <a:path w="1125" h="1125" extrusionOk="0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010;p36"/>
            <p:cNvSpPr/>
            <p:nvPr/>
          </p:nvSpPr>
          <p:spPr>
            <a:xfrm>
              <a:off x="5009225" y="1094425"/>
              <a:ext cx="28150" cy="28125"/>
            </a:xfrm>
            <a:custGeom>
              <a:avLst/>
              <a:gdLst/>
              <a:ahLst/>
              <a:cxnLst/>
              <a:rect l="l" t="t" r="r" b="b"/>
              <a:pathLst>
                <a:path w="1126" h="1125" extrusionOk="0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" name="Google Shape;1011;p36"/>
          <p:cNvGrpSpPr/>
          <p:nvPr/>
        </p:nvGrpSpPr>
        <p:grpSpPr>
          <a:xfrm>
            <a:off x="4156038" y="5804748"/>
            <a:ext cx="501698" cy="447838"/>
            <a:chOff x="3357900" y="1057675"/>
            <a:chExt cx="281950" cy="251750"/>
          </a:xfrm>
          <a:solidFill>
            <a:srgbClr val="AE040F"/>
          </a:solidFill>
        </p:grpSpPr>
        <p:sp>
          <p:nvSpPr>
            <p:cNvPr id="205" name="Google Shape;1012;p36"/>
            <p:cNvSpPr/>
            <p:nvPr/>
          </p:nvSpPr>
          <p:spPr>
            <a:xfrm>
              <a:off x="3357900" y="1064075"/>
              <a:ext cx="226625" cy="245350"/>
            </a:xfrm>
            <a:custGeom>
              <a:avLst/>
              <a:gdLst/>
              <a:ahLst/>
              <a:cxnLst/>
              <a:rect l="l" t="t" r="r" b="b"/>
              <a:pathLst>
                <a:path w="9065" h="9814" extrusionOk="0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013;p36"/>
            <p:cNvSpPr/>
            <p:nvPr/>
          </p:nvSpPr>
          <p:spPr>
            <a:xfrm>
              <a:off x="3593875" y="1188800"/>
              <a:ext cx="45975" cy="48375"/>
            </a:xfrm>
            <a:custGeom>
              <a:avLst/>
              <a:gdLst/>
              <a:ahLst/>
              <a:cxnLst/>
              <a:rect l="l" t="t" r="r" b="b"/>
              <a:pathLst>
                <a:path w="1839" h="1935" extrusionOk="0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014;p36"/>
            <p:cNvSpPr/>
            <p:nvPr/>
          </p:nvSpPr>
          <p:spPr>
            <a:xfrm>
              <a:off x="3562650" y="1057675"/>
              <a:ext cx="77200" cy="78325"/>
            </a:xfrm>
            <a:custGeom>
              <a:avLst/>
              <a:gdLst/>
              <a:ahLst/>
              <a:cxnLst/>
              <a:rect l="l" t="t" r="r" b="b"/>
              <a:pathLst>
                <a:path w="3088" h="3133" extrusionOk="0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1015;p36"/>
          <p:cNvGrpSpPr/>
          <p:nvPr/>
        </p:nvGrpSpPr>
        <p:grpSpPr>
          <a:xfrm>
            <a:off x="4860046" y="5785180"/>
            <a:ext cx="257210" cy="524553"/>
            <a:chOff x="3783900" y="1046675"/>
            <a:chExt cx="144550" cy="294875"/>
          </a:xfrm>
          <a:solidFill>
            <a:srgbClr val="AE040F"/>
          </a:solidFill>
        </p:grpSpPr>
        <p:sp>
          <p:nvSpPr>
            <p:cNvPr id="209" name="Google Shape;1016;p36"/>
            <p:cNvSpPr/>
            <p:nvPr/>
          </p:nvSpPr>
          <p:spPr>
            <a:xfrm>
              <a:off x="3783900" y="1046675"/>
              <a:ext cx="144550" cy="294875"/>
            </a:xfrm>
            <a:custGeom>
              <a:avLst/>
              <a:gdLst/>
              <a:ahLst/>
              <a:cxnLst/>
              <a:rect l="l" t="t" r="r" b="b"/>
              <a:pathLst>
                <a:path w="5782" h="11795" extrusionOk="0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017;p36"/>
            <p:cNvSpPr/>
            <p:nvPr/>
          </p:nvSpPr>
          <p:spPr>
            <a:xfrm>
              <a:off x="3821350" y="1161775"/>
              <a:ext cx="69625" cy="146325"/>
            </a:xfrm>
            <a:custGeom>
              <a:avLst/>
              <a:gdLst/>
              <a:ahLst/>
              <a:cxnLst/>
              <a:rect l="l" t="t" r="r" b="b"/>
              <a:pathLst>
                <a:path w="2785" h="5853" extrusionOk="0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1018;p36"/>
          <p:cNvSpPr/>
          <p:nvPr/>
        </p:nvSpPr>
        <p:spPr>
          <a:xfrm>
            <a:off x="5519102" y="5816985"/>
            <a:ext cx="346135" cy="473766"/>
          </a:xfrm>
          <a:custGeom>
            <a:avLst/>
            <a:gdLst/>
            <a:ahLst/>
            <a:cxnLst/>
            <a:rect l="l" t="t" r="r" b="b"/>
            <a:pathLst>
              <a:path w="7781" h="10653" extrusionOk="0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" name="Google Shape;1019;p36"/>
          <p:cNvGrpSpPr/>
          <p:nvPr/>
        </p:nvGrpSpPr>
        <p:grpSpPr>
          <a:xfrm>
            <a:off x="5986962" y="5468474"/>
            <a:ext cx="743783" cy="880066"/>
            <a:chOff x="238550" y="1487175"/>
            <a:chExt cx="418000" cy="494725"/>
          </a:xfrm>
          <a:solidFill>
            <a:srgbClr val="AE040F"/>
          </a:solidFill>
        </p:grpSpPr>
        <p:sp>
          <p:nvSpPr>
            <p:cNvPr id="213" name="Google Shape;1020;p36"/>
            <p:cNvSpPr/>
            <p:nvPr/>
          </p:nvSpPr>
          <p:spPr>
            <a:xfrm>
              <a:off x="238550" y="1487175"/>
              <a:ext cx="184700" cy="358675"/>
            </a:xfrm>
            <a:custGeom>
              <a:avLst/>
              <a:gdLst/>
              <a:ahLst/>
              <a:cxnLst/>
              <a:rect l="l" t="t" r="r" b="b"/>
              <a:pathLst>
                <a:path w="7388" h="14347" extrusionOk="0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021;p36"/>
            <p:cNvSpPr/>
            <p:nvPr/>
          </p:nvSpPr>
          <p:spPr>
            <a:xfrm>
              <a:off x="596300" y="1825750"/>
              <a:ext cx="60250" cy="20100"/>
            </a:xfrm>
            <a:custGeom>
              <a:avLst/>
              <a:gdLst/>
              <a:ahLst/>
              <a:cxnLst/>
              <a:rect l="l" t="t" r="r" b="b"/>
              <a:pathLst>
                <a:path w="2410" h="804" extrusionOk="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022;p36"/>
            <p:cNvSpPr/>
            <p:nvPr/>
          </p:nvSpPr>
          <p:spPr>
            <a:xfrm>
              <a:off x="436600" y="1762400"/>
              <a:ext cx="146800" cy="146350"/>
            </a:xfrm>
            <a:custGeom>
              <a:avLst/>
              <a:gdLst/>
              <a:ahLst/>
              <a:cxnLst/>
              <a:rect l="l" t="t" r="r" b="b"/>
              <a:pathLst>
                <a:path w="5872" h="5854" extrusionOk="0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023;p36"/>
            <p:cNvSpPr/>
            <p:nvPr/>
          </p:nvSpPr>
          <p:spPr>
            <a:xfrm>
              <a:off x="499950" y="1922100"/>
              <a:ext cx="20100" cy="59800"/>
            </a:xfrm>
            <a:custGeom>
              <a:avLst/>
              <a:gdLst/>
              <a:ahLst/>
              <a:cxnLst/>
              <a:rect l="l" t="t" r="r" b="b"/>
              <a:pathLst>
                <a:path w="804" h="2392" extrusionOk="0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024;p36"/>
            <p:cNvSpPr/>
            <p:nvPr/>
          </p:nvSpPr>
          <p:spPr>
            <a:xfrm>
              <a:off x="499950" y="1689250"/>
              <a:ext cx="20100" cy="59800"/>
            </a:xfrm>
            <a:custGeom>
              <a:avLst/>
              <a:gdLst/>
              <a:ahLst/>
              <a:cxnLst/>
              <a:rect l="l" t="t" r="r" b="b"/>
              <a:pathLst>
                <a:path w="804" h="2392" extrusionOk="0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025;p36"/>
            <p:cNvSpPr/>
            <p:nvPr/>
          </p:nvSpPr>
          <p:spPr>
            <a:xfrm>
              <a:off x="399150" y="1889525"/>
              <a:ext cx="56675" cy="56675"/>
            </a:xfrm>
            <a:custGeom>
              <a:avLst/>
              <a:gdLst/>
              <a:ahLst/>
              <a:cxnLst/>
              <a:rect l="l" t="t" r="r" b="b"/>
              <a:pathLst>
                <a:path w="2267" h="2267" extrusionOk="0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026;p36"/>
            <p:cNvSpPr/>
            <p:nvPr/>
          </p:nvSpPr>
          <p:spPr>
            <a:xfrm>
              <a:off x="564175" y="1725375"/>
              <a:ext cx="56675" cy="56675"/>
            </a:xfrm>
            <a:custGeom>
              <a:avLst/>
              <a:gdLst/>
              <a:ahLst/>
              <a:cxnLst/>
              <a:rect l="l" t="t" r="r" b="b"/>
              <a:pathLst>
                <a:path w="2267" h="2267" extrusionOk="0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027;p36"/>
            <p:cNvSpPr/>
            <p:nvPr/>
          </p:nvSpPr>
          <p:spPr>
            <a:xfrm>
              <a:off x="399600" y="1724925"/>
              <a:ext cx="56675" cy="56675"/>
            </a:xfrm>
            <a:custGeom>
              <a:avLst/>
              <a:gdLst/>
              <a:ahLst/>
              <a:cxnLst/>
              <a:rect l="l" t="t" r="r" b="b"/>
              <a:pathLst>
                <a:path w="2267" h="2267" extrusionOk="0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028;p36"/>
            <p:cNvSpPr/>
            <p:nvPr/>
          </p:nvSpPr>
          <p:spPr>
            <a:xfrm>
              <a:off x="564175" y="1889975"/>
              <a:ext cx="56250" cy="56675"/>
            </a:xfrm>
            <a:custGeom>
              <a:avLst/>
              <a:gdLst/>
              <a:ahLst/>
              <a:cxnLst/>
              <a:rect l="l" t="t" r="r" b="b"/>
              <a:pathLst>
                <a:path w="2250" h="2267" extrusionOk="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" name="Google Shape;1029;p36"/>
          <p:cNvSpPr/>
          <p:nvPr/>
        </p:nvSpPr>
        <p:spPr>
          <a:xfrm>
            <a:off x="6824239" y="5991714"/>
            <a:ext cx="504055" cy="283690"/>
          </a:xfrm>
          <a:custGeom>
            <a:avLst/>
            <a:gdLst/>
            <a:ahLst/>
            <a:cxnLst/>
            <a:rect l="l" t="t" r="r" b="b"/>
            <a:pathLst>
              <a:path w="11331" h="6379" extrusionOk="0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1030;p36"/>
          <p:cNvSpPr/>
          <p:nvPr/>
        </p:nvSpPr>
        <p:spPr>
          <a:xfrm>
            <a:off x="7438846" y="5875258"/>
            <a:ext cx="473895" cy="491243"/>
          </a:xfrm>
          <a:custGeom>
            <a:avLst/>
            <a:gdLst/>
            <a:ahLst/>
            <a:cxnLst/>
            <a:rect l="l" t="t" r="r" b="b"/>
            <a:pathLst>
              <a:path w="10653" h="11046" extrusionOk="0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4" name="Google Shape;1031;p36"/>
          <p:cNvGrpSpPr/>
          <p:nvPr/>
        </p:nvGrpSpPr>
        <p:grpSpPr>
          <a:xfrm>
            <a:off x="8098474" y="5894491"/>
            <a:ext cx="490888" cy="474744"/>
            <a:chOff x="6010925" y="3998175"/>
            <a:chExt cx="275875" cy="266875"/>
          </a:xfrm>
          <a:solidFill>
            <a:srgbClr val="AE040F"/>
          </a:solidFill>
        </p:grpSpPr>
        <p:sp>
          <p:nvSpPr>
            <p:cNvPr id="225" name="Google Shape;1032;p36"/>
            <p:cNvSpPr/>
            <p:nvPr/>
          </p:nvSpPr>
          <p:spPr>
            <a:xfrm>
              <a:off x="6222525" y="3998175"/>
              <a:ext cx="64275" cy="58575"/>
            </a:xfrm>
            <a:custGeom>
              <a:avLst/>
              <a:gdLst/>
              <a:ahLst/>
              <a:cxnLst/>
              <a:rect l="l" t="t" r="r" b="b"/>
              <a:pathLst>
                <a:path w="2571" h="2343" extrusionOk="0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033;p36"/>
            <p:cNvSpPr/>
            <p:nvPr/>
          </p:nvSpPr>
          <p:spPr>
            <a:xfrm>
              <a:off x="6010925" y="4089600"/>
              <a:ext cx="85400" cy="77650"/>
            </a:xfrm>
            <a:custGeom>
              <a:avLst/>
              <a:gdLst/>
              <a:ahLst/>
              <a:cxnLst/>
              <a:rect l="l" t="t" r="r" b="b"/>
              <a:pathLst>
                <a:path w="3416" h="3106" extrusionOk="0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034;p36"/>
            <p:cNvSpPr/>
            <p:nvPr/>
          </p:nvSpPr>
          <p:spPr>
            <a:xfrm>
              <a:off x="6111825" y="4181175"/>
              <a:ext cx="80400" cy="83875"/>
            </a:xfrm>
            <a:custGeom>
              <a:avLst/>
              <a:gdLst/>
              <a:ahLst/>
              <a:cxnLst/>
              <a:rect l="l" t="t" r="r" b="b"/>
              <a:pathLst>
                <a:path w="3216" h="3355" extrusionOk="0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035;p36"/>
            <p:cNvSpPr/>
            <p:nvPr/>
          </p:nvSpPr>
          <p:spPr>
            <a:xfrm>
              <a:off x="6086050" y="4013025"/>
              <a:ext cx="179325" cy="178900"/>
            </a:xfrm>
            <a:custGeom>
              <a:avLst/>
              <a:gdLst/>
              <a:ahLst/>
              <a:cxnLst/>
              <a:rect l="l" t="t" r="r" b="b"/>
              <a:pathLst>
                <a:path w="7173" h="7156" extrusionOk="0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036;p36"/>
            <p:cNvSpPr/>
            <p:nvPr/>
          </p:nvSpPr>
          <p:spPr>
            <a:xfrm>
              <a:off x="6042775" y="4183750"/>
              <a:ext cx="57575" cy="47550"/>
            </a:xfrm>
            <a:custGeom>
              <a:avLst/>
              <a:gdLst/>
              <a:ahLst/>
              <a:cxnLst/>
              <a:rect l="l" t="t" r="r" b="b"/>
              <a:pathLst>
                <a:path w="2303" h="1902" extrusionOk="0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" name="Google Shape;1037;p36"/>
          <p:cNvGrpSpPr/>
          <p:nvPr/>
        </p:nvGrpSpPr>
        <p:grpSpPr>
          <a:xfrm>
            <a:off x="8774804" y="5919300"/>
            <a:ext cx="473895" cy="402343"/>
            <a:chOff x="6866650" y="1038650"/>
            <a:chExt cx="266325" cy="226175"/>
          </a:xfrm>
          <a:solidFill>
            <a:srgbClr val="AE040F"/>
          </a:solidFill>
        </p:grpSpPr>
        <p:sp>
          <p:nvSpPr>
            <p:cNvPr id="231" name="Google Shape;1038;p36"/>
            <p:cNvSpPr/>
            <p:nvPr/>
          </p:nvSpPr>
          <p:spPr>
            <a:xfrm>
              <a:off x="6866650" y="1078350"/>
              <a:ext cx="39725" cy="186475"/>
            </a:xfrm>
            <a:custGeom>
              <a:avLst/>
              <a:gdLst/>
              <a:ahLst/>
              <a:cxnLst/>
              <a:rect l="l" t="t" r="r" b="b"/>
              <a:pathLst>
                <a:path w="1589" h="7459" extrusionOk="0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039;p36"/>
            <p:cNvSpPr/>
            <p:nvPr/>
          </p:nvSpPr>
          <p:spPr>
            <a:xfrm>
              <a:off x="7092800" y="1078350"/>
              <a:ext cx="40175" cy="186475"/>
            </a:xfrm>
            <a:custGeom>
              <a:avLst/>
              <a:gdLst/>
              <a:ahLst/>
              <a:cxnLst/>
              <a:rect l="l" t="t" r="r" b="b"/>
              <a:pathLst>
                <a:path w="1607" h="7459" extrusionOk="0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040;p36"/>
            <p:cNvSpPr/>
            <p:nvPr/>
          </p:nvSpPr>
          <p:spPr>
            <a:xfrm>
              <a:off x="6919750" y="1038650"/>
              <a:ext cx="159700" cy="226175"/>
            </a:xfrm>
            <a:custGeom>
              <a:avLst/>
              <a:gdLst/>
              <a:ahLst/>
              <a:cxnLst/>
              <a:rect l="l" t="t" r="r" b="b"/>
              <a:pathLst>
                <a:path w="6388" h="9047" extrusionOk="0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" name="Google Shape;1041;p36"/>
          <p:cNvGrpSpPr/>
          <p:nvPr/>
        </p:nvGrpSpPr>
        <p:grpSpPr>
          <a:xfrm>
            <a:off x="3599846" y="1528922"/>
            <a:ext cx="366776" cy="472965"/>
            <a:chOff x="2033075" y="2942475"/>
            <a:chExt cx="206125" cy="265875"/>
          </a:xfrm>
          <a:solidFill>
            <a:srgbClr val="AE040F"/>
          </a:solidFill>
        </p:grpSpPr>
        <p:sp>
          <p:nvSpPr>
            <p:cNvPr id="235" name="Google Shape;1042;p36"/>
            <p:cNvSpPr/>
            <p:nvPr/>
          </p:nvSpPr>
          <p:spPr>
            <a:xfrm>
              <a:off x="2033075" y="2942475"/>
              <a:ext cx="206125" cy="265875"/>
            </a:xfrm>
            <a:custGeom>
              <a:avLst/>
              <a:gdLst/>
              <a:ahLst/>
              <a:cxnLst/>
              <a:rect l="l" t="t" r="r" b="b"/>
              <a:pathLst>
                <a:path w="8245" h="10635" extrusionOk="0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043;p36"/>
            <p:cNvSpPr/>
            <p:nvPr/>
          </p:nvSpPr>
          <p:spPr>
            <a:xfrm>
              <a:off x="2072775" y="3065575"/>
              <a:ext cx="126275" cy="13400"/>
            </a:xfrm>
            <a:custGeom>
              <a:avLst/>
              <a:gdLst/>
              <a:ahLst/>
              <a:cxnLst/>
              <a:rect l="l" t="t" r="r" b="b"/>
              <a:pathLst>
                <a:path w="5051" h="536" extrusionOk="0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044;p36"/>
            <p:cNvSpPr/>
            <p:nvPr/>
          </p:nvSpPr>
          <p:spPr>
            <a:xfrm>
              <a:off x="2072775" y="3038825"/>
              <a:ext cx="43300" cy="13400"/>
            </a:xfrm>
            <a:custGeom>
              <a:avLst/>
              <a:gdLst/>
              <a:ahLst/>
              <a:cxnLst/>
              <a:rect l="l" t="t" r="r" b="b"/>
              <a:pathLst>
                <a:path w="1732" h="536" extrusionOk="0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045;p36"/>
            <p:cNvSpPr/>
            <p:nvPr/>
          </p:nvSpPr>
          <p:spPr>
            <a:xfrm>
              <a:off x="2072775" y="3091900"/>
              <a:ext cx="126275" cy="13400"/>
            </a:xfrm>
            <a:custGeom>
              <a:avLst/>
              <a:gdLst/>
              <a:ahLst/>
              <a:cxnLst/>
              <a:rect l="l" t="t" r="r" b="b"/>
              <a:pathLst>
                <a:path w="5051" h="536" extrusionOk="0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046;p36"/>
            <p:cNvSpPr/>
            <p:nvPr/>
          </p:nvSpPr>
          <p:spPr>
            <a:xfrm>
              <a:off x="2072775" y="3118650"/>
              <a:ext cx="126275" cy="13425"/>
            </a:xfrm>
            <a:custGeom>
              <a:avLst/>
              <a:gdLst/>
              <a:ahLst/>
              <a:cxnLst/>
              <a:rect l="l" t="t" r="r" b="b"/>
              <a:pathLst>
                <a:path w="5051" h="537" extrusionOk="0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047;p36"/>
            <p:cNvSpPr/>
            <p:nvPr/>
          </p:nvSpPr>
          <p:spPr>
            <a:xfrm>
              <a:off x="2072775" y="3145425"/>
              <a:ext cx="126275" cy="13400"/>
            </a:xfrm>
            <a:custGeom>
              <a:avLst/>
              <a:gdLst/>
              <a:ahLst/>
              <a:cxnLst/>
              <a:rect l="l" t="t" r="r" b="b"/>
              <a:pathLst>
                <a:path w="5051" h="536" extrusionOk="0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" name="Google Shape;1048;p36"/>
          <p:cNvSpPr/>
          <p:nvPr/>
        </p:nvSpPr>
        <p:spPr>
          <a:xfrm>
            <a:off x="10349572" y="2224481"/>
            <a:ext cx="379454" cy="548421"/>
          </a:xfrm>
          <a:custGeom>
            <a:avLst/>
            <a:gdLst/>
            <a:ahLst/>
            <a:cxnLst/>
            <a:rect l="l" t="t" r="r" b="b"/>
            <a:pathLst>
              <a:path w="8530" h="11688" extrusionOk="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2" name="Google Shape;1049;p36"/>
          <p:cNvGrpSpPr/>
          <p:nvPr/>
        </p:nvGrpSpPr>
        <p:grpSpPr>
          <a:xfrm>
            <a:off x="9640990" y="2311191"/>
            <a:ext cx="438218" cy="472965"/>
            <a:chOff x="3081775" y="1061400"/>
            <a:chExt cx="246275" cy="265875"/>
          </a:xfrm>
          <a:solidFill>
            <a:srgbClr val="AE040F"/>
          </a:solidFill>
        </p:grpSpPr>
        <p:sp>
          <p:nvSpPr>
            <p:cNvPr id="243" name="Google Shape;1050;p36"/>
            <p:cNvSpPr/>
            <p:nvPr/>
          </p:nvSpPr>
          <p:spPr>
            <a:xfrm>
              <a:off x="3081775" y="1061400"/>
              <a:ext cx="246275" cy="225750"/>
            </a:xfrm>
            <a:custGeom>
              <a:avLst/>
              <a:gdLst/>
              <a:ahLst/>
              <a:cxnLst/>
              <a:rect l="l" t="t" r="r" b="b"/>
              <a:pathLst>
                <a:path w="9851" h="9030" extrusionOk="0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051;p36"/>
            <p:cNvSpPr/>
            <p:nvPr/>
          </p:nvSpPr>
          <p:spPr>
            <a:xfrm>
              <a:off x="3121925" y="1287125"/>
              <a:ext cx="39725" cy="40150"/>
            </a:xfrm>
            <a:custGeom>
              <a:avLst/>
              <a:gdLst/>
              <a:ahLst/>
              <a:cxnLst/>
              <a:rect l="l" t="t" r="r" b="b"/>
              <a:pathLst>
                <a:path w="1589" h="1606" extrusionOk="0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052;p36"/>
            <p:cNvSpPr/>
            <p:nvPr/>
          </p:nvSpPr>
          <p:spPr>
            <a:xfrm>
              <a:off x="3268250" y="1287125"/>
              <a:ext cx="40150" cy="40150"/>
            </a:xfrm>
            <a:custGeom>
              <a:avLst/>
              <a:gdLst/>
              <a:ahLst/>
              <a:cxnLst/>
              <a:rect l="l" t="t" r="r" b="b"/>
              <a:pathLst>
                <a:path w="1606" h="1606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" name="Google Shape;1053;p36"/>
          <p:cNvGrpSpPr/>
          <p:nvPr/>
        </p:nvGrpSpPr>
        <p:grpSpPr>
          <a:xfrm>
            <a:off x="10936088" y="3239644"/>
            <a:ext cx="496938" cy="425335"/>
            <a:chOff x="2847150" y="1805000"/>
            <a:chExt cx="279275" cy="239100"/>
          </a:xfrm>
          <a:solidFill>
            <a:srgbClr val="AE040F"/>
          </a:solidFill>
        </p:grpSpPr>
        <p:sp>
          <p:nvSpPr>
            <p:cNvPr id="247" name="Google Shape;1054;p36"/>
            <p:cNvSpPr/>
            <p:nvPr/>
          </p:nvSpPr>
          <p:spPr>
            <a:xfrm>
              <a:off x="2847150" y="1805000"/>
              <a:ext cx="279275" cy="145450"/>
            </a:xfrm>
            <a:custGeom>
              <a:avLst/>
              <a:gdLst/>
              <a:ahLst/>
              <a:cxnLst/>
              <a:rect l="l" t="t" r="r" b="b"/>
              <a:pathLst>
                <a:path w="11171" h="5818" extrusionOk="0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055;p36"/>
            <p:cNvSpPr/>
            <p:nvPr/>
          </p:nvSpPr>
          <p:spPr>
            <a:xfrm>
              <a:off x="2887300" y="1850950"/>
              <a:ext cx="199425" cy="193150"/>
            </a:xfrm>
            <a:custGeom>
              <a:avLst/>
              <a:gdLst/>
              <a:ahLst/>
              <a:cxnLst/>
              <a:rect l="l" t="t" r="r" b="b"/>
              <a:pathLst>
                <a:path w="7977" h="7726" extrusionOk="0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" name="Google Shape;1056;p36"/>
          <p:cNvSpPr/>
          <p:nvPr/>
        </p:nvSpPr>
        <p:spPr>
          <a:xfrm>
            <a:off x="10205710" y="3303795"/>
            <a:ext cx="520692" cy="248423"/>
          </a:xfrm>
          <a:custGeom>
            <a:avLst/>
            <a:gdLst/>
            <a:ahLst/>
            <a:cxnLst/>
            <a:rect l="l" t="t" r="r" b="b"/>
            <a:pathLst>
              <a:path w="11705" h="5586" extrusionOk="0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" name="Google Shape;1057;p36"/>
          <p:cNvGrpSpPr/>
          <p:nvPr/>
        </p:nvGrpSpPr>
        <p:grpSpPr>
          <a:xfrm>
            <a:off x="9562168" y="3179054"/>
            <a:ext cx="473895" cy="473766"/>
            <a:chOff x="6435300" y="1095300"/>
            <a:chExt cx="266325" cy="266325"/>
          </a:xfrm>
          <a:solidFill>
            <a:srgbClr val="AE040F"/>
          </a:solidFill>
        </p:grpSpPr>
        <p:sp>
          <p:nvSpPr>
            <p:cNvPr id="251" name="Google Shape;1058;p36"/>
            <p:cNvSpPr/>
            <p:nvPr/>
          </p:nvSpPr>
          <p:spPr>
            <a:xfrm>
              <a:off x="6444225" y="1095300"/>
              <a:ext cx="247150" cy="266325"/>
            </a:xfrm>
            <a:custGeom>
              <a:avLst/>
              <a:gdLst/>
              <a:ahLst/>
              <a:cxnLst/>
              <a:rect l="l" t="t" r="r" b="b"/>
              <a:pathLst>
                <a:path w="9886" h="10653" extrusionOk="0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059;p36"/>
            <p:cNvSpPr/>
            <p:nvPr/>
          </p:nvSpPr>
          <p:spPr>
            <a:xfrm>
              <a:off x="6435300" y="1258125"/>
              <a:ext cx="79875" cy="20100"/>
            </a:xfrm>
            <a:custGeom>
              <a:avLst/>
              <a:gdLst/>
              <a:ahLst/>
              <a:cxnLst/>
              <a:rect l="l" t="t" r="r" b="b"/>
              <a:pathLst>
                <a:path w="3195" h="804" extrusionOk="0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060;p36"/>
            <p:cNvSpPr/>
            <p:nvPr/>
          </p:nvSpPr>
          <p:spPr>
            <a:xfrm>
              <a:off x="6621325" y="1258125"/>
              <a:ext cx="80300" cy="20100"/>
            </a:xfrm>
            <a:custGeom>
              <a:avLst/>
              <a:gdLst/>
              <a:ahLst/>
              <a:cxnLst/>
              <a:rect l="l" t="t" r="r" b="b"/>
              <a:pathLst>
                <a:path w="3212" h="804" extrusionOk="0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4" name="Google Shape;1061;p36"/>
          <p:cNvSpPr/>
          <p:nvPr/>
        </p:nvSpPr>
        <p:spPr>
          <a:xfrm>
            <a:off x="10936088" y="4046562"/>
            <a:ext cx="331811" cy="432495"/>
          </a:xfrm>
          <a:custGeom>
            <a:avLst/>
            <a:gdLst/>
            <a:ahLst/>
            <a:cxnLst/>
            <a:rect l="l" t="t" r="r" b="b"/>
            <a:pathLst>
              <a:path w="7459" h="9725" extrusionOk="0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1062;p36"/>
          <p:cNvSpPr/>
          <p:nvPr/>
        </p:nvSpPr>
        <p:spPr>
          <a:xfrm>
            <a:off x="10217365" y="4061239"/>
            <a:ext cx="420691" cy="403143"/>
          </a:xfrm>
          <a:custGeom>
            <a:avLst/>
            <a:gdLst/>
            <a:ahLst/>
            <a:cxnLst/>
            <a:rect l="l" t="t" r="r" b="b"/>
            <a:pathLst>
              <a:path w="9457" h="9065" extrusionOk="0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6" name="Google Shape;1063;p36"/>
          <p:cNvGrpSpPr/>
          <p:nvPr/>
        </p:nvGrpSpPr>
        <p:grpSpPr>
          <a:xfrm>
            <a:off x="9562168" y="4031553"/>
            <a:ext cx="405611" cy="473766"/>
            <a:chOff x="4506525" y="1060950"/>
            <a:chExt cx="227950" cy="266325"/>
          </a:xfrm>
          <a:solidFill>
            <a:srgbClr val="AE040F"/>
          </a:solidFill>
        </p:grpSpPr>
        <p:sp>
          <p:nvSpPr>
            <p:cNvPr id="257" name="Google Shape;1064;p36"/>
            <p:cNvSpPr/>
            <p:nvPr/>
          </p:nvSpPr>
          <p:spPr>
            <a:xfrm>
              <a:off x="4603750" y="1143925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065;p36"/>
            <p:cNvSpPr/>
            <p:nvPr/>
          </p:nvSpPr>
          <p:spPr>
            <a:xfrm>
              <a:off x="4623825" y="1143925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066;p36"/>
            <p:cNvSpPr/>
            <p:nvPr/>
          </p:nvSpPr>
          <p:spPr>
            <a:xfrm>
              <a:off x="4613575" y="1220650"/>
              <a:ext cx="13400" cy="13400"/>
            </a:xfrm>
            <a:custGeom>
              <a:avLst/>
              <a:gdLst/>
              <a:ahLst/>
              <a:cxnLst/>
              <a:rect l="l" t="t" r="r" b="b"/>
              <a:pathLst>
                <a:path w="536" h="536" extrusionOk="0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067;p36"/>
            <p:cNvSpPr/>
            <p:nvPr/>
          </p:nvSpPr>
          <p:spPr>
            <a:xfrm>
              <a:off x="4613575" y="1247425"/>
              <a:ext cx="13400" cy="12950"/>
            </a:xfrm>
            <a:custGeom>
              <a:avLst/>
              <a:gdLst/>
              <a:ahLst/>
              <a:cxnLst/>
              <a:rect l="l" t="t" r="r" b="b"/>
              <a:pathLst>
                <a:path w="536" h="518" extrusionOk="0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068;p36"/>
            <p:cNvSpPr/>
            <p:nvPr/>
          </p:nvSpPr>
          <p:spPr>
            <a:xfrm>
              <a:off x="4613575" y="1270600"/>
              <a:ext cx="13400" cy="13425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069;p36"/>
            <p:cNvSpPr/>
            <p:nvPr/>
          </p:nvSpPr>
          <p:spPr>
            <a:xfrm>
              <a:off x="4506525" y="1060950"/>
              <a:ext cx="227950" cy="266325"/>
            </a:xfrm>
            <a:custGeom>
              <a:avLst/>
              <a:gdLst/>
              <a:ahLst/>
              <a:cxnLst/>
              <a:rect l="l" t="t" r="r" b="b"/>
              <a:pathLst>
                <a:path w="9118" h="10653" extrusionOk="0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070;p36"/>
            <p:cNvSpPr/>
            <p:nvPr/>
          </p:nvSpPr>
          <p:spPr>
            <a:xfrm>
              <a:off x="4613575" y="1160875"/>
              <a:ext cx="20100" cy="13400"/>
            </a:xfrm>
            <a:custGeom>
              <a:avLst/>
              <a:gdLst/>
              <a:ahLst/>
              <a:cxnLst/>
              <a:rect l="l" t="t" r="r" b="b"/>
              <a:pathLst>
                <a:path w="804" h="536" extrusionOk="0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4" name="Google Shape;1071;p36"/>
          <p:cNvSpPr/>
          <p:nvPr/>
        </p:nvSpPr>
        <p:spPr>
          <a:xfrm>
            <a:off x="10865179" y="5175949"/>
            <a:ext cx="520737" cy="165527"/>
          </a:xfrm>
          <a:custGeom>
            <a:avLst/>
            <a:gdLst/>
            <a:ahLst/>
            <a:cxnLst/>
            <a:rect l="l" t="t" r="r" b="b"/>
            <a:pathLst>
              <a:path w="11706" h="3722" extrusionOk="0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1072;p36"/>
          <p:cNvSpPr/>
          <p:nvPr/>
        </p:nvSpPr>
        <p:spPr>
          <a:xfrm>
            <a:off x="9495545" y="5021361"/>
            <a:ext cx="413574" cy="467406"/>
          </a:xfrm>
          <a:custGeom>
            <a:avLst/>
            <a:gdLst/>
            <a:ahLst/>
            <a:cxnLst/>
            <a:rect l="l" t="t" r="r" b="b"/>
            <a:pathLst>
              <a:path w="9297" h="10510" extrusionOk="0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AE040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6" name="Google Shape;1073;p36"/>
          <p:cNvGrpSpPr/>
          <p:nvPr/>
        </p:nvGrpSpPr>
        <p:grpSpPr>
          <a:xfrm>
            <a:off x="10240006" y="5033514"/>
            <a:ext cx="338173" cy="465004"/>
            <a:chOff x="867500" y="3647700"/>
            <a:chExt cx="190050" cy="261400"/>
          </a:xfrm>
          <a:solidFill>
            <a:srgbClr val="AE040F"/>
          </a:solidFill>
        </p:grpSpPr>
        <p:sp>
          <p:nvSpPr>
            <p:cNvPr id="267" name="Google Shape;1074;p36"/>
            <p:cNvSpPr/>
            <p:nvPr/>
          </p:nvSpPr>
          <p:spPr>
            <a:xfrm>
              <a:off x="923275" y="3796225"/>
              <a:ext cx="78525" cy="78975"/>
            </a:xfrm>
            <a:custGeom>
              <a:avLst/>
              <a:gdLst/>
              <a:ahLst/>
              <a:cxnLst/>
              <a:rect l="l" t="t" r="r" b="b"/>
              <a:pathLst>
                <a:path w="3141" h="3159" extrusionOk="0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075;p36"/>
            <p:cNvSpPr/>
            <p:nvPr/>
          </p:nvSpPr>
          <p:spPr>
            <a:xfrm>
              <a:off x="888925" y="3762775"/>
              <a:ext cx="146775" cy="146325"/>
            </a:xfrm>
            <a:custGeom>
              <a:avLst/>
              <a:gdLst/>
              <a:ahLst/>
              <a:cxnLst/>
              <a:rect l="l" t="t" r="r" b="b"/>
              <a:pathLst>
                <a:path w="5871" h="5853" extrusionOk="0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076;p36"/>
            <p:cNvSpPr/>
            <p:nvPr/>
          </p:nvSpPr>
          <p:spPr>
            <a:xfrm>
              <a:off x="980375" y="3647700"/>
              <a:ext cx="77175" cy="120450"/>
            </a:xfrm>
            <a:custGeom>
              <a:avLst/>
              <a:gdLst/>
              <a:ahLst/>
              <a:cxnLst/>
              <a:rect l="l" t="t" r="r" b="b"/>
              <a:pathLst>
                <a:path w="3087" h="4818" extrusionOk="0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077;p36"/>
            <p:cNvSpPr/>
            <p:nvPr/>
          </p:nvSpPr>
          <p:spPr>
            <a:xfrm>
              <a:off x="867500" y="3647700"/>
              <a:ext cx="77200" cy="120450"/>
            </a:xfrm>
            <a:custGeom>
              <a:avLst/>
              <a:gdLst/>
              <a:ahLst/>
              <a:cxnLst/>
              <a:rect l="l" t="t" r="r" b="b"/>
              <a:pathLst>
                <a:path w="3088" h="4818" extrusionOk="0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078;p36"/>
            <p:cNvSpPr/>
            <p:nvPr/>
          </p:nvSpPr>
          <p:spPr>
            <a:xfrm>
              <a:off x="912575" y="3647700"/>
              <a:ext cx="99925" cy="40175"/>
            </a:xfrm>
            <a:custGeom>
              <a:avLst/>
              <a:gdLst/>
              <a:ahLst/>
              <a:cxnLst/>
              <a:rect l="l" t="t" r="r" b="b"/>
              <a:pathLst>
                <a:path w="3997" h="1607" extrusionOk="0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" name="Группа 271"/>
          <p:cNvGrpSpPr/>
          <p:nvPr/>
        </p:nvGrpSpPr>
        <p:grpSpPr>
          <a:xfrm>
            <a:off x="9493455" y="5785180"/>
            <a:ext cx="614050" cy="538940"/>
            <a:chOff x="-584203" y="7682718"/>
            <a:chExt cx="1031027" cy="796583"/>
          </a:xfrm>
          <a:solidFill>
            <a:srgbClr val="AE040F"/>
          </a:solidFill>
        </p:grpSpPr>
        <p:sp>
          <p:nvSpPr>
            <p:cNvPr id="273" name="Freeform 24"/>
            <p:cNvSpPr>
              <a:spLocks noEditPoints="1"/>
            </p:cNvSpPr>
            <p:nvPr/>
          </p:nvSpPr>
          <p:spPr bwMode="auto">
            <a:xfrm>
              <a:off x="-584203" y="7752568"/>
              <a:ext cx="703832" cy="726733"/>
            </a:xfrm>
            <a:custGeom>
              <a:avLst/>
              <a:gdLst>
                <a:gd name="T0" fmla="*/ 334 w 461"/>
                <a:gd name="T1" fmla="*/ 362 h 476"/>
                <a:gd name="T2" fmla="*/ 268 w 461"/>
                <a:gd name="T3" fmla="*/ 376 h 476"/>
                <a:gd name="T4" fmla="*/ 193 w 461"/>
                <a:gd name="T5" fmla="*/ 376 h 476"/>
                <a:gd name="T6" fmla="*/ 127 w 461"/>
                <a:gd name="T7" fmla="*/ 362 h 476"/>
                <a:gd name="T8" fmla="*/ 86 w 461"/>
                <a:gd name="T9" fmla="*/ 376 h 476"/>
                <a:gd name="T10" fmla="*/ 152 w 461"/>
                <a:gd name="T11" fmla="*/ 400 h 476"/>
                <a:gd name="T12" fmla="*/ 231 w 461"/>
                <a:gd name="T13" fmla="*/ 407 h 476"/>
                <a:gd name="T14" fmla="*/ 309 w 461"/>
                <a:gd name="T15" fmla="*/ 400 h 476"/>
                <a:gd name="T16" fmla="*/ 375 w 461"/>
                <a:gd name="T17" fmla="*/ 376 h 476"/>
                <a:gd name="T18" fmla="*/ 309 w 461"/>
                <a:gd name="T19" fmla="*/ 187 h 476"/>
                <a:gd name="T20" fmla="*/ 278 w 461"/>
                <a:gd name="T21" fmla="*/ 197 h 476"/>
                <a:gd name="T22" fmla="*/ 259 w 461"/>
                <a:gd name="T23" fmla="*/ 223 h 476"/>
                <a:gd name="T24" fmla="*/ 259 w 461"/>
                <a:gd name="T25" fmla="*/ 255 h 476"/>
                <a:gd name="T26" fmla="*/ 278 w 461"/>
                <a:gd name="T27" fmla="*/ 279 h 476"/>
                <a:gd name="T28" fmla="*/ 309 w 461"/>
                <a:gd name="T29" fmla="*/ 290 h 476"/>
                <a:gd name="T30" fmla="*/ 338 w 461"/>
                <a:gd name="T31" fmla="*/ 279 h 476"/>
                <a:gd name="T32" fmla="*/ 357 w 461"/>
                <a:gd name="T33" fmla="*/ 255 h 476"/>
                <a:gd name="T34" fmla="*/ 357 w 461"/>
                <a:gd name="T35" fmla="*/ 223 h 476"/>
                <a:gd name="T36" fmla="*/ 338 w 461"/>
                <a:gd name="T37" fmla="*/ 197 h 476"/>
                <a:gd name="T38" fmla="*/ 309 w 461"/>
                <a:gd name="T39" fmla="*/ 187 h 476"/>
                <a:gd name="T40" fmla="*/ 137 w 461"/>
                <a:gd name="T41" fmla="*/ 190 h 476"/>
                <a:gd name="T42" fmla="*/ 111 w 461"/>
                <a:gd name="T43" fmla="*/ 209 h 476"/>
                <a:gd name="T44" fmla="*/ 101 w 461"/>
                <a:gd name="T45" fmla="*/ 238 h 476"/>
                <a:gd name="T46" fmla="*/ 111 w 461"/>
                <a:gd name="T47" fmla="*/ 269 h 476"/>
                <a:gd name="T48" fmla="*/ 137 w 461"/>
                <a:gd name="T49" fmla="*/ 288 h 476"/>
                <a:gd name="T50" fmla="*/ 169 w 461"/>
                <a:gd name="T51" fmla="*/ 288 h 476"/>
                <a:gd name="T52" fmla="*/ 195 w 461"/>
                <a:gd name="T53" fmla="*/ 269 h 476"/>
                <a:gd name="T54" fmla="*/ 204 w 461"/>
                <a:gd name="T55" fmla="*/ 238 h 476"/>
                <a:gd name="T56" fmla="*/ 195 w 461"/>
                <a:gd name="T57" fmla="*/ 209 h 476"/>
                <a:gd name="T58" fmla="*/ 169 w 461"/>
                <a:gd name="T59" fmla="*/ 190 h 476"/>
                <a:gd name="T60" fmla="*/ 231 w 461"/>
                <a:gd name="T61" fmla="*/ 0 h 476"/>
                <a:gd name="T62" fmla="*/ 261 w 461"/>
                <a:gd name="T63" fmla="*/ 9 h 476"/>
                <a:gd name="T64" fmla="*/ 279 w 461"/>
                <a:gd name="T65" fmla="*/ 34 h 476"/>
                <a:gd name="T66" fmla="*/ 279 w 461"/>
                <a:gd name="T67" fmla="*/ 67 h 476"/>
                <a:gd name="T68" fmla="*/ 262 w 461"/>
                <a:gd name="T69" fmla="*/ 92 h 476"/>
                <a:gd name="T70" fmla="*/ 248 w 461"/>
                <a:gd name="T71" fmla="*/ 118 h 476"/>
                <a:gd name="T72" fmla="*/ 422 w 461"/>
                <a:gd name="T73" fmla="*/ 193 h 476"/>
                <a:gd name="T74" fmla="*/ 461 w 461"/>
                <a:gd name="T75" fmla="*/ 341 h 476"/>
                <a:gd name="T76" fmla="*/ 422 w 461"/>
                <a:gd name="T77" fmla="*/ 476 h 476"/>
                <a:gd name="T78" fmla="*/ 39 w 461"/>
                <a:gd name="T79" fmla="*/ 341 h 476"/>
                <a:gd name="T80" fmla="*/ 0 w 461"/>
                <a:gd name="T81" fmla="*/ 193 h 476"/>
                <a:gd name="T82" fmla="*/ 39 w 461"/>
                <a:gd name="T83" fmla="*/ 118 h 476"/>
                <a:gd name="T84" fmla="*/ 213 w 461"/>
                <a:gd name="T85" fmla="*/ 99 h 476"/>
                <a:gd name="T86" fmla="*/ 189 w 461"/>
                <a:gd name="T87" fmla="*/ 80 h 476"/>
                <a:gd name="T88" fmla="*/ 179 w 461"/>
                <a:gd name="T89" fmla="*/ 50 h 476"/>
                <a:gd name="T90" fmla="*/ 189 w 461"/>
                <a:gd name="T91" fmla="*/ 20 h 476"/>
                <a:gd name="T92" fmla="*/ 215 w 461"/>
                <a:gd name="T93" fmla="*/ 2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1" h="476">
                  <a:moveTo>
                    <a:pt x="361" y="350"/>
                  </a:moveTo>
                  <a:lnTo>
                    <a:pt x="334" y="362"/>
                  </a:lnTo>
                  <a:lnTo>
                    <a:pt x="302" y="370"/>
                  </a:lnTo>
                  <a:lnTo>
                    <a:pt x="268" y="376"/>
                  </a:lnTo>
                  <a:lnTo>
                    <a:pt x="231" y="378"/>
                  </a:lnTo>
                  <a:lnTo>
                    <a:pt x="193" y="376"/>
                  </a:lnTo>
                  <a:lnTo>
                    <a:pt x="159" y="370"/>
                  </a:lnTo>
                  <a:lnTo>
                    <a:pt x="127" y="362"/>
                  </a:lnTo>
                  <a:lnTo>
                    <a:pt x="100" y="350"/>
                  </a:lnTo>
                  <a:lnTo>
                    <a:pt x="86" y="376"/>
                  </a:lnTo>
                  <a:lnTo>
                    <a:pt x="117" y="389"/>
                  </a:lnTo>
                  <a:lnTo>
                    <a:pt x="152" y="400"/>
                  </a:lnTo>
                  <a:lnTo>
                    <a:pt x="190" y="406"/>
                  </a:lnTo>
                  <a:lnTo>
                    <a:pt x="231" y="407"/>
                  </a:lnTo>
                  <a:lnTo>
                    <a:pt x="271" y="406"/>
                  </a:lnTo>
                  <a:lnTo>
                    <a:pt x="309" y="400"/>
                  </a:lnTo>
                  <a:lnTo>
                    <a:pt x="344" y="389"/>
                  </a:lnTo>
                  <a:lnTo>
                    <a:pt x="375" y="376"/>
                  </a:lnTo>
                  <a:lnTo>
                    <a:pt x="361" y="350"/>
                  </a:lnTo>
                  <a:close/>
                  <a:moveTo>
                    <a:pt x="309" y="187"/>
                  </a:moveTo>
                  <a:lnTo>
                    <a:pt x="292" y="190"/>
                  </a:lnTo>
                  <a:lnTo>
                    <a:pt x="278" y="197"/>
                  </a:lnTo>
                  <a:lnTo>
                    <a:pt x="268" y="209"/>
                  </a:lnTo>
                  <a:lnTo>
                    <a:pt x="259" y="223"/>
                  </a:lnTo>
                  <a:lnTo>
                    <a:pt x="257" y="238"/>
                  </a:lnTo>
                  <a:lnTo>
                    <a:pt x="259" y="255"/>
                  </a:lnTo>
                  <a:lnTo>
                    <a:pt x="268" y="269"/>
                  </a:lnTo>
                  <a:lnTo>
                    <a:pt x="278" y="279"/>
                  </a:lnTo>
                  <a:lnTo>
                    <a:pt x="292" y="288"/>
                  </a:lnTo>
                  <a:lnTo>
                    <a:pt x="309" y="290"/>
                  </a:lnTo>
                  <a:lnTo>
                    <a:pt x="325" y="288"/>
                  </a:lnTo>
                  <a:lnTo>
                    <a:pt x="338" y="279"/>
                  </a:lnTo>
                  <a:lnTo>
                    <a:pt x="350" y="269"/>
                  </a:lnTo>
                  <a:lnTo>
                    <a:pt x="357" y="255"/>
                  </a:lnTo>
                  <a:lnTo>
                    <a:pt x="360" y="238"/>
                  </a:lnTo>
                  <a:lnTo>
                    <a:pt x="357" y="223"/>
                  </a:lnTo>
                  <a:lnTo>
                    <a:pt x="350" y="209"/>
                  </a:lnTo>
                  <a:lnTo>
                    <a:pt x="338" y="197"/>
                  </a:lnTo>
                  <a:lnTo>
                    <a:pt x="325" y="190"/>
                  </a:lnTo>
                  <a:lnTo>
                    <a:pt x="309" y="187"/>
                  </a:lnTo>
                  <a:close/>
                  <a:moveTo>
                    <a:pt x="152" y="187"/>
                  </a:moveTo>
                  <a:lnTo>
                    <a:pt x="137" y="190"/>
                  </a:lnTo>
                  <a:lnTo>
                    <a:pt x="123" y="197"/>
                  </a:lnTo>
                  <a:lnTo>
                    <a:pt x="111" y="209"/>
                  </a:lnTo>
                  <a:lnTo>
                    <a:pt x="104" y="223"/>
                  </a:lnTo>
                  <a:lnTo>
                    <a:pt x="101" y="238"/>
                  </a:lnTo>
                  <a:lnTo>
                    <a:pt x="104" y="255"/>
                  </a:lnTo>
                  <a:lnTo>
                    <a:pt x="111" y="269"/>
                  </a:lnTo>
                  <a:lnTo>
                    <a:pt x="123" y="279"/>
                  </a:lnTo>
                  <a:lnTo>
                    <a:pt x="137" y="288"/>
                  </a:lnTo>
                  <a:lnTo>
                    <a:pt x="152" y="290"/>
                  </a:lnTo>
                  <a:lnTo>
                    <a:pt x="169" y="288"/>
                  </a:lnTo>
                  <a:lnTo>
                    <a:pt x="183" y="279"/>
                  </a:lnTo>
                  <a:lnTo>
                    <a:pt x="195" y="269"/>
                  </a:lnTo>
                  <a:lnTo>
                    <a:pt x="202" y="255"/>
                  </a:lnTo>
                  <a:lnTo>
                    <a:pt x="204" y="238"/>
                  </a:lnTo>
                  <a:lnTo>
                    <a:pt x="202" y="223"/>
                  </a:lnTo>
                  <a:lnTo>
                    <a:pt x="195" y="209"/>
                  </a:lnTo>
                  <a:lnTo>
                    <a:pt x="183" y="197"/>
                  </a:lnTo>
                  <a:lnTo>
                    <a:pt x="169" y="190"/>
                  </a:lnTo>
                  <a:lnTo>
                    <a:pt x="152" y="187"/>
                  </a:lnTo>
                  <a:close/>
                  <a:moveTo>
                    <a:pt x="231" y="0"/>
                  </a:moveTo>
                  <a:lnTo>
                    <a:pt x="246" y="2"/>
                  </a:lnTo>
                  <a:lnTo>
                    <a:pt x="261" y="9"/>
                  </a:lnTo>
                  <a:lnTo>
                    <a:pt x="272" y="20"/>
                  </a:lnTo>
                  <a:lnTo>
                    <a:pt x="279" y="34"/>
                  </a:lnTo>
                  <a:lnTo>
                    <a:pt x="282" y="50"/>
                  </a:lnTo>
                  <a:lnTo>
                    <a:pt x="279" y="67"/>
                  </a:lnTo>
                  <a:lnTo>
                    <a:pt x="272" y="80"/>
                  </a:lnTo>
                  <a:lnTo>
                    <a:pt x="262" y="92"/>
                  </a:lnTo>
                  <a:lnTo>
                    <a:pt x="248" y="99"/>
                  </a:lnTo>
                  <a:lnTo>
                    <a:pt x="248" y="118"/>
                  </a:lnTo>
                  <a:lnTo>
                    <a:pt x="422" y="118"/>
                  </a:lnTo>
                  <a:lnTo>
                    <a:pt x="422" y="193"/>
                  </a:lnTo>
                  <a:lnTo>
                    <a:pt x="461" y="193"/>
                  </a:lnTo>
                  <a:lnTo>
                    <a:pt x="461" y="341"/>
                  </a:lnTo>
                  <a:lnTo>
                    <a:pt x="422" y="341"/>
                  </a:lnTo>
                  <a:lnTo>
                    <a:pt x="422" y="476"/>
                  </a:lnTo>
                  <a:lnTo>
                    <a:pt x="39" y="476"/>
                  </a:lnTo>
                  <a:lnTo>
                    <a:pt x="39" y="341"/>
                  </a:lnTo>
                  <a:lnTo>
                    <a:pt x="0" y="341"/>
                  </a:lnTo>
                  <a:lnTo>
                    <a:pt x="0" y="193"/>
                  </a:lnTo>
                  <a:lnTo>
                    <a:pt x="39" y="193"/>
                  </a:lnTo>
                  <a:lnTo>
                    <a:pt x="39" y="118"/>
                  </a:lnTo>
                  <a:lnTo>
                    <a:pt x="213" y="118"/>
                  </a:lnTo>
                  <a:lnTo>
                    <a:pt x="213" y="99"/>
                  </a:lnTo>
                  <a:lnTo>
                    <a:pt x="199" y="92"/>
                  </a:lnTo>
                  <a:lnTo>
                    <a:pt x="189" y="80"/>
                  </a:lnTo>
                  <a:lnTo>
                    <a:pt x="182" y="67"/>
                  </a:lnTo>
                  <a:lnTo>
                    <a:pt x="179" y="50"/>
                  </a:lnTo>
                  <a:lnTo>
                    <a:pt x="182" y="34"/>
                  </a:lnTo>
                  <a:lnTo>
                    <a:pt x="189" y="20"/>
                  </a:lnTo>
                  <a:lnTo>
                    <a:pt x="200" y="9"/>
                  </a:lnTo>
                  <a:lnTo>
                    <a:pt x="215" y="2"/>
                  </a:lnTo>
                  <a:lnTo>
                    <a:pt x="2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25"/>
            <p:cNvSpPr>
              <a:spLocks/>
            </p:cNvSpPr>
            <p:nvPr/>
          </p:nvSpPr>
          <p:spPr bwMode="auto">
            <a:xfrm>
              <a:off x="106359" y="7682718"/>
              <a:ext cx="340465" cy="300770"/>
            </a:xfrm>
            <a:custGeom>
              <a:avLst/>
              <a:gdLst>
                <a:gd name="T0" fmla="*/ 112 w 223"/>
                <a:gd name="T1" fmla="*/ 0 h 197"/>
                <a:gd name="T2" fmla="*/ 137 w 223"/>
                <a:gd name="T3" fmla="*/ 2 h 197"/>
                <a:gd name="T4" fmla="*/ 161 w 223"/>
                <a:gd name="T5" fmla="*/ 9 h 197"/>
                <a:gd name="T6" fmla="*/ 182 w 223"/>
                <a:gd name="T7" fmla="*/ 19 h 197"/>
                <a:gd name="T8" fmla="*/ 198 w 223"/>
                <a:gd name="T9" fmla="*/ 33 h 197"/>
                <a:gd name="T10" fmla="*/ 213 w 223"/>
                <a:gd name="T11" fmla="*/ 50 h 197"/>
                <a:gd name="T12" fmla="*/ 221 w 223"/>
                <a:gd name="T13" fmla="*/ 67 h 197"/>
                <a:gd name="T14" fmla="*/ 223 w 223"/>
                <a:gd name="T15" fmla="*/ 87 h 197"/>
                <a:gd name="T16" fmla="*/ 221 w 223"/>
                <a:gd name="T17" fmla="*/ 107 h 197"/>
                <a:gd name="T18" fmla="*/ 213 w 223"/>
                <a:gd name="T19" fmla="*/ 126 h 197"/>
                <a:gd name="T20" fmla="*/ 198 w 223"/>
                <a:gd name="T21" fmla="*/ 142 h 197"/>
                <a:gd name="T22" fmla="*/ 182 w 223"/>
                <a:gd name="T23" fmla="*/ 156 h 197"/>
                <a:gd name="T24" fmla="*/ 161 w 223"/>
                <a:gd name="T25" fmla="*/ 166 h 197"/>
                <a:gd name="T26" fmla="*/ 137 w 223"/>
                <a:gd name="T27" fmla="*/ 172 h 197"/>
                <a:gd name="T28" fmla="*/ 112 w 223"/>
                <a:gd name="T29" fmla="*/ 175 h 197"/>
                <a:gd name="T30" fmla="*/ 103 w 223"/>
                <a:gd name="T31" fmla="*/ 175 h 197"/>
                <a:gd name="T32" fmla="*/ 103 w 223"/>
                <a:gd name="T33" fmla="*/ 175 h 197"/>
                <a:gd name="T34" fmla="*/ 101 w 223"/>
                <a:gd name="T35" fmla="*/ 175 h 197"/>
                <a:gd name="T36" fmla="*/ 96 w 223"/>
                <a:gd name="T37" fmla="*/ 175 h 197"/>
                <a:gd name="T38" fmla="*/ 90 w 223"/>
                <a:gd name="T39" fmla="*/ 176 h 197"/>
                <a:gd name="T40" fmla="*/ 84 w 223"/>
                <a:gd name="T41" fmla="*/ 177 h 197"/>
                <a:gd name="T42" fmla="*/ 71 w 223"/>
                <a:gd name="T43" fmla="*/ 185 h 197"/>
                <a:gd name="T44" fmla="*/ 56 w 223"/>
                <a:gd name="T45" fmla="*/ 194 h 197"/>
                <a:gd name="T46" fmla="*/ 37 w 223"/>
                <a:gd name="T47" fmla="*/ 197 h 197"/>
                <a:gd name="T48" fmla="*/ 18 w 223"/>
                <a:gd name="T49" fmla="*/ 197 h 197"/>
                <a:gd name="T50" fmla="*/ 17 w 223"/>
                <a:gd name="T51" fmla="*/ 197 h 197"/>
                <a:gd name="T52" fmla="*/ 17 w 223"/>
                <a:gd name="T53" fmla="*/ 196 h 197"/>
                <a:gd name="T54" fmla="*/ 16 w 223"/>
                <a:gd name="T55" fmla="*/ 196 h 197"/>
                <a:gd name="T56" fmla="*/ 17 w 223"/>
                <a:gd name="T57" fmla="*/ 195 h 197"/>
                <a:gd name="T58" fmla="*/ 20 w 223"/>
                <a:gd name="T59" fmla="*/ 191 h 197"/>
                <a:gd name="T60" fmla="*/ 27 w 223"/>
                <a:gd name="T61" fmla="*/ 187 h 197"/>
                <a:gd name="T62" fmla="*/ 34 w 223"/>
                <a:gd name="T63" fmla="*/ 179 h 197"/>
                <a:gd name="T64" fmla="*/ 39 w 223"/>
                <a:gd name="T65" fmla="*/ 170 h 197"/>
                <a:gd name="T66" fmla="*/ 39 w 223"/>
                <a:gd name="T67" fmla="*/ 161 h 197"/>
                <a:gd name="T68" fmla="*/ 33 w 223"/>
                <a:gd name="T69" fmla="*/ 150 h 197"/>
                <a:gd name="T70" fmla="*/ 20 w 223"/>
                <a:gd name="T71" fmla="*/ 137 h 197"/>
                <a:gd name="T72" fmla="*/ 10 w 223"/>
                <a:gd name="T73" fmla="*/ 122 h 197"/>
                <a:gd name="T74" fmla="*/ 3 w 223"/>
                <a:gd name="T75" fmla="*/ 105 h 197"/>
                <a:gd name="T76" fmla="*/ 0 w 223"/>
                <a:gd name="T77" fmla="*/ 87 h 197"/>
                <a:gd name="T78" fmla="*/ 4 w 223"/>
                <a:gd name="T79" fmla="*/ 67 h 197"/>
                <a:gd name="T80" fmla="*/ 12 w 223"/>
                <a:gd name="T81" fmla="*/ 50 h 197"/>
                <a:gd name="T82" fmla="*/ 25 w 223"/>
                <a:gd name="T83" fmla="*/ 33 h 197"/>
                <a:gd name="T84" fmla="*/ 42 w 223"/>
                <a:gd name="T85" fmla="*/ 19 h 197"/>
                <a:gd name="T86" fmla="*/ 63 w 223"/>
                <a:gd name="T87" fmla="*/ 9 h 197"/>
                <a:gd name="T88" fmla="*/ 86 w 223"/>
                <a:gd name="T89" fmla="*/ 2 h 197"/>
                <a:gd name="T90" fmla="*/ 112 w 223"/>
                <a:gd name="T9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3" h="197">
                  <a:moveTo>
                    <a:pt x="112" y="0"/>
                  </a:moveTo>
                  <a:lnTo>
                    <a:pt x="137" y="2"/>
                  </a:lnTo>
                  <a:lnTo>
                    <a:pt x="161" y="9"/>
                  </a:lnTo>
                  <a:lnTo>
                    <a:pt x="182" y="19"/>
                  </a:lnTo>
                  <a:lnTo>
                    <a:pt x="198" y="33"/>
                  </a:lnTo>
                  <a:lnTo>
                    <a:pt x="213" y="50"/>
                  </a:lnTo>
                  <a:lnTo>
                    <a:pt x="221" y="67"/>
                  </a:lnTo>
                  <a:lnTo>
                    <a:pt x="223" y="87"/>
                  </a:lnTo>
                  <a:lnTo>
                    <a:pt x="221" y="107"/>
                  </a:lnTo>
                  <a:lnTo>
                    <a:pt x="213" y="126"/>
                  </a:lnTo>
                  <a:lnTo>
                    <a:pt x="198" y="142"/>
                  </a:lnTo>
                  <a:lnTo>
                    <a:pt x="182" y="156"/>
                  </a:lnTo>
                  <a:lnTo>
                    <a:pt x="161" y="166"/>
                  </a:lnTo>
                  <a:lnTo>
                    <a:pt x="137" y="172"/>
                  </a:lnTo>
                  <a:lnTo>
                    <a:pt x="112" y="175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1" y="175"/>
                  </a:lnTo>
                  <a:lnTo>
                    <a:pt x="96" y="175"/>
                  </a:lnTo>
                  <a:lnTo>
                    <a:pt x="90" y="176"/>
                  </a:lnTo>
                  <a:lnTo>
                    <a:pt x="84" y="177"/>
                  </a:lnTo>
                  <a:lnTo>
                    <a:pt x="71" y="185"/>
                  </a:lnTo>
                  <a:lnTo>
                    <a:pt x="56" y="194"/>
                  </a:lnTo>
                  <a:lnTo>
                    <a:pt x="37" y="197"/>
                  </a:lnTo>
                  <a:lnTo>
                    <a:pt x="18" y="197"/>
                  </a:lnTo>
                  <a:lnTo>
                    <a:pt x="17" y="197"/>
                  </a:lnTo>
                  <a:lnTo>
                    <a:pt x="17" y="196"/>
                  </a:lnTo>
                  <a:lnTo>
                    <a:pt x="16" y="196"/>
                  </a:lnTo>
                  <a:lnTo>
                    <a:pt x="17" y="195"/>
                  </a:lnTo>
                  <a:lnTo>
                    <a:pt x="20" y="191"/>
                  </a:lnTo>
                  <a:lnTo>
                    <a:pt x="27" y="187"/>
                  </a:lnTo>
                  <a:lnTo>
                    <a:pt x="34" y="179"/>
                  </a:lnTo>
                  <a:lnTo>
                    <a:pt x="39" y="170"/>
                  </a:lnTo>
                  <a:lnTo>
                    <a:pt x="39" y="161"/>
                  </a:lnTo>
                  <a:lnTo>
                    <a:pt x="33" y="150"/>
                  </a:lnTo>
                  <a:lnTo>
                    <a:pt x="20" y="137"/>
                  </a:lnTo>
                  <a:lnTo>
                    <a:pt x="10" y="122"/>
                  </a:lnTo>
                  <a:lnTo>
                    <a:pt x="3" y="105"/>
                  </a:lnTo>
                  <a:lnTo>
                    <a:pt x="0" y="87"/>
                  </a:lnTo>
                  <a:lnTo>
                    <a:pt x="4" y="67"/>
                  </a:lnTo>
                  <a:lnTo>
                    <a:pt x="12" y="50"/>
                  </a:lnTo>
                  <a:lnTo>
                    <a:pt x="25" y="33"/>
                  </a:lnTo>
                  <a:lnTo>
                    <a:pt x="42" y="19"/>
                  </a:lnTo>
                  <a:lnTo>
                    <a:pt x="63" y="9"/>
                  </a:lnTo>
                  <a:lnTo>
                    <a:pt x="86" y="2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5" name="Группа 274"/>
          <p:cNvGrpSpPr/>
          <p:nvPr/>
        </p:nvGrpSpPr>
        <p:grpSpPr>
          <a:xfrm>
            <a:off x="10155590" y="5891407"/>
            <a:ext cx="512874" cy="441647"/>
            <a:chOff x="-2300290" y="7762093"/>
            <a:chExt cx="851926" cy="734367"/>
          </a:xfrm>
          <a:solidFill>
            <a:srgbClr val="AE040F"/>
          </a:solidFill>
        </p:grpSpPr>
        <p:sp>
          <p:nvSpPr>
            <p:cNvPr id="276" name="Freeform 26"/>
            <p:cNvSpPr>
              <a:spLocks noEditPoints="1"/>
            </p:cNvSpPr>
            <p:nvPr/>
          </p:nvSpPr>
          <p:spPr bwMode="auto">
            <a:xfrm>
              <a:off x="-2300290" y="7762093"/>
              <a:ext cx="851926" cy="734367"/>
            </a:xfrm>
            <a:custGeom>
              <a:avLst/>
              <a:gdLst>
                <a:gd name="T0" fmla="*/ 118 w 558"/>
                <a:gd name="T1" fmla="*/ 57 h 481"/>
                <a:gd name="T2" fmla="*/ 117 w 558"/>
                <a:gd name="T3" fmla="*/ 242 h 481"/>
                <a:gd name="T4" fmla="*/ 140 w 558"/>
                <a:gd name="T5" fmla="*/ 438 h 481"/>
                <a:gd name="T6" fmla="*/ 407 w 558"/>
                <a:gd name="T7" fmla="*/ 174 h 481"/>
                <a:gd name="T8" fmla="*/ 514 w 558"/>
                <a:gd name="T9" fmla="*/ 210 h 481"/>
                <a:gd name="T10" fmla="*/ 348 w 558"/>
                <a:gd name="T11" fmla="*/ 43 h 481"/>
                <a:gd name="T12" fmla="*/ 332 w 558"/>
                <a:gd name="T13" fmla="*/ 80 h 481"/>
                <a:gd name="T14" fmla="*/ 308 w 558"/>
                <a:gd name="T15" fmla="*/ 100 h 481"/>
                <a:gd name="T16" fmla="*/ 288 w 558"/>
                <a:gd name="T17" fmla="*/ 108 h 481"/>
                <a:gd name="T18" fmla="*/ 280 w 558"/>
                <a:gd name="T19" fmla="*/ 109 h 481"/>
                <a:gd name="T20" fmla="*/ 270 w 558"/>
                <a:gd name="T21" fmla="*/ 108 h 481"/>
                <a:gd name="T22" fmla="*/ 250 w 558"/>
                <a:gd name="T23" fmla="*/ 100 h 481"/>
                <a:gd name="T24" fmla="*/ 226 w 558"/>
                <a:gd name="T25" fmla="*/ 80 h 481"/>
                <a:gd name="T26" fmla="*/ 210 w 558"/>
                <a:gd name="T27" fmla="*/ 43 h 481"/>
                <a:gd name="T28" fmla="*/ 224 w 558"/>
                <a:gd name="T29" fmla="*/ 2 h 481"/>
                <a:gd name="T30" fmla="*/ 247 w 558"/>
                <a:gd name="T31" fmla="*/ 20 h 481"/>
                <a:gd name="T32" fmla="*/ 258 w 558"/>
                <a:gd name="T33" fmla="*/ 48 h 481"/>
                <a:gd name="T34" fmla="*/ 273 w 558"/>
                <a:gd name="T35" fmla="*/ 62 h 481"/>
                <a:gd name="T36" fmla="*/ 284 w 558"/>
                <a:gd name="T37" fmla="*/ 63 h 481"/>
                <a:gd name="T38" fmla="*/ 296 w 558"/>
                <a:gd name="T39" fmla="*/ 54 h 481"/>
                <a:gd name="T40" fmla="*/ 306 w 558"/>
                <a:gd name="T41" fmla="*/ 34 h 481"/>
                <a:gd name="T42" fmla="*/ 321 w 558"/>
                <a:gd name="T43" fmla="*/ 9 h 481"/>
                <a:gd name="T44" fmla="*/ 348 w 558"/>
                <a:gd name="T45" fmla="*/ 0 h 481"/>
                <a:gd name="T46" fmla="*/ 447 w 558"/>
                <a:gd name="T47" fmla="*/ 14 h 481"/>
                <a:gd name="T48" fmla="*/ 472 w 558"/>
                <a:gd name="T49" fmla="*/ 27 h 481"/>
                <a:gd name="T50" fmla="*/ 555 w 558"/>
                <a:gd name="T51" fmla="*/ 190 h 481"/>
                <a:gd name="T52" fmla="*/ 556 w 558"/>
                <a:gd name="T53" fmla="*/ 225 h 481"/>
                <a:gd name="T54" fmla="*/ 543 w 558"/>
                <a:gd name="T55" fmla="*/ 244 h 481"/>
                <a:gd name="T56" fmla="*/ 459 w 558"/>
                <a:gd name="T57" fmla="*/ 282 h 481"/>
                <a:gd name="T58" fmla="*/ 462 w 558"/>
                <a:gd name="T59" fmla="*/ 435 h 481"/>
                <a:gd name="T60" fmla="*/ 457 w 558"/>
                <a:gd name="T61" fmla="*/ 459 h 481"/>
                <a:gd name="T62" fmla="*/ 440 w 558"/>
                <a:gd name="T63" fmla="*/ 475 h 481"/>
                <a:gd name="T64" fmla="*/ 418 w 558"/>
                <a:gd name="T65" fmla="*/ 481 h 481"/>
                <a:gd name="T66" fmla="*/ 129 w 558"/>
                <a:gd name="T67" fmla="*/ 480 h 481"/>
                <a:gd name="T68" fmla="*/ 108 w 558"/>
                <a:gd name="T69" fmla="*/ 468 h 481"/>
                <a:gd name="T70" fmla="*/ 98 w 558"/>
                <a:gd name="T71" fmla="*/ 447 h 481"/>
                <a:gd name="T72" fmla="*/ 103 w 558"/>
                <a:gd name="T73" fmla="*/ 283 h 481"/>
                <a:gd name="T74" fmla="*/ 26 w 558"/>
                <a:gd name="T75" fmla="*/ 250 h 481"/>
                <a:gd name="T76" fmla="*/ 8 w 558"/>
                <a:gd name="T77" fmla="*/ 235 h 481"/>
                <a:gd name="T78" fmla="*/ 0 w 558"/>
                <a:gd name="T79" fmla="*/ 213 h 481"/>
                <a:gd name="T80" fmla="*/ 5 w 558"/>
                <a:gd name="T81" fmla="*/ 190 h 481"/>
                <a:gd name="T82" fmla="*/ 86 w 558"/>
                <a:gd name="T83" fmla="*/ 27 h 481"/>
                <a:gd name="T84" fmla="*/ 111 w 558"/>
                <a:gd name="T85" fmla="*/ 14 h 481"/>
                <a:gd name="T86" fmla="*/ 210 w 558"/>
                <a:gd name="T8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8" h="481">
                  <a:moveTo>
                    <a:pt x="210" y="43"/>
                  </a:moveTo>
                  <a:lnTo>
                    <a:pt x="118" y="57"/>
                  </a:lnTo>
                  <a:lnTo>
                    <a:pt x="44" y="210"/>
                  </a:lnTo>
                  <a:lnTo>
                    <a:pt x="117" y="242"/>
                  </a:lnTo>
                  <a:lnTo>
                    <a:pt x="151" y="174"/>
                  </a:lnTo>
                  <a:lnTo>
                    <a:pt x="140" y="438"/>
                  </a:lnTo>
                  <a:lnTo>
                    <a:pt x="418" y="438"/>
                  </a:lnTo>
                  <a:lnTo>
                    <a:pt x="407" y="174"/>
                  </a:lnTo>
                  <a:lnTo>
                    <a:pt x="441" y="242"/>
                  </a:lnTo>
                  <a:lnTo>
                    <a:pt x="514" y="210"/>
                  </a:lnTo>
                  <a:lnTo>
                    <a:pt x="441" y="57"/>
                  </a:lnTo>
                  <a:lnTo>
                    <a:pt x="348" y="43"/>
                  </a:lnTo>
                  <a:lnTo>
                    <a:pt x="341" y="64"/>
                  </a:lnTo>
                  <a:lnTo>
                    <a:pt x="332" y="80"/>
                  </a:lnTo>
                  <a:lnTo>
                    <a:pt x="320" y="92"/>
                  </a:lnTo>
                  <a:lnTo>
                    <a:pt x="308" y="100"/>
                  </a:lnTo>
                  <a:lnTo>
                    <a:pt x="297" y="106"/>
                  </a:lnTo>
                  <a:lnTo>
                    <a:pt x="288" y="108"/>
                  </a:lnTo>
                  <a:lnTo>
                    <a:pt x="282" y="109"/>
                  </a:lnTo>
                  <a:lnTo>
                    <a:pt x="280" y="109"/>
                  </a:lnTo>
                  <a:lnTo>
                    <a:pt x="277" y="109"/>
                  </a:lnTo>
                  <a:lnTo>
                    <a:pt x="270" y="108"/>
                  </a:lnTo>
                  <a:lnTo>
                    <a:pt x="261" y="106"/>
                  </a:lnTo>
                  <a:lnTo>
                    <a:pt x="250" y="100"/>
                  </a:lnTo>
                  <a:lnTo>
                    <a:pt x="238" y="92"/>
                  </a:lnTo>
                  <a:lnTo>
                    <a:pt x="226" y="80"/>
                  </a:lnTo>
                  <a:lnTo>
                    <a:pt x="217" y="64"/>
                  </a:lnTo>
                  <a:lnTo>
                    <a:pt x="210" y="43"/>
                  </a:lnTo>
                  <a:close/>
                  <a:moveTo>
                    <a:pt x="210" y="0"/>
                  </a:moveTo>
                  <a:lnTo>
                    <a:pt x="224" y="2"/>
                  </a:lnTo>
                  <a:lnTo>
                    <a:pt x="237" y="9"/>
                  </a:lnTo>
                  <a:lnTo>
                    <a:pt x="247" y="20"/>
                  </a:lnTo>
                  <a:lnTo>
                    <a:pt x="252" y="34"/>
                  </a:lnTo>
                  <a:lnTo>
                    <a:pt x="258" y="48"/>
                  </a:lnTo>
                  <a:lnTo>
                    <a:pt x="265" y="57"/>
                  </a:lnTo>
                  <a:lnTo>
                    <a:pt x="273" y="62"/>
                  </a:lnTo>
                  <a:lnTo>
                    <a:pt x="280" y="66"/>
                  </a:lnTo>
                  <a:lnTo>
                    <a:pt x="284" y="63"/>
                  </a:lnTo>
                  <a:lnTo>
                    <a:pt x="290" y="60"/>
                  </a:lnTo>
                  <a:lnTo>
                    <a:pt x="296" y="54"/>
                  </a:lnTo>
                  <a:lnTo>
                    <a:pt x="302" y="46"/>
                  </a:lnTo>
                  <a:lnTo>
                    <a:pt x="306" y="34"/>
                  </a:lnTo>
                  <a:lnTo>
                    <a:pt x="311" y="20"/>
                  </a:lnTo>
                  <a:lnTo>
                    <a:pt x="321" y="9"/>
                  </a:lnTo>
                  <a:lnTo>
                    <a:pt x="334" y="2"/>
                  </a:lnTo>
                  <a:lnTo>
                    <a:pt x="348" y="0"/>
                  </a:lnTo>
                  <a:lnTo>
                    <a:pt x="355" y="0"/>
                  </a:lnTo>
                  <a:lnTo>
                    <a:pt x="447" y="14"/>
                  </a:lnTo>
                  <a:lnTo>
                    <a:pt x="461" y="18"/>
                  </a:lnTo>
                  <a:lnTo>
                    <a:pt x="472" y="27"/>
                  </a:lnTo>
                  <a:lnTo>
                    <a:pt x="480" y="38"/>
                  </a:lnTo>
                  <a:lnTo>
                    <a:pt x="555" y="190"/>
                  </a:lnTo>
                  <a:lnTo>
                    <a:pt x="558" y="207"/>
                  </a:lnTo>
                  <a:lnTo>
                    <a:pt x="556" y="225"/>
                  </a:lnTo>
                  <a:lnTo>
                    <a:pt x="550" y="235"/>
                  </a:lnTo>
                  <a:lnTo>
                    <a:pt x="543" y="244"/>
                  </a:lnTo>
                  <a:lnTo>
                    <a:pt x="532" y="250"/>
                  </a:lnTo>
                  <a:lnTo>
                    <a:pt x="459" y="282"/>
                  </a:lnTo>
                  <a:lnTo>
                    <a:pt x="455" y="283"/>
                  </a:lnTo>
                  <a:lnTo>
                    <a:pt x="462" y="435"/>
                  </a:lnTo>
                  <a:lnTo>
                    <a:pt x="461" y="447"/>
                  </a:lnTo>
                  <a:lnTo>
                    <a:pt x="457" y="459"/>
                  </a:lnTo>
                  <a:lnTo>
                    <a:pt x="450" y="468"/>
                  </a:lnTo>
                  <a:lnTo>
                    <a:pt x="440" y="475"/>
                  </a:lnTo>
                  <a:lnTo>
                    <a:pt x="429" y="480"/>
                  </a:lnTo>
                  <a:lnTo>
                    <a:pt x="418" y="481"/>
                  </a:lnTo>
                  <a:lnTo>
                    <a:pt x="140" y="481"/>
                  </a:lnTo>
                  <a:lnTo>
                    <a:pt x="129" y="480"/>
                  </a:lnTo>
                  <a:lnTo>
                    <a:pt x="118" y="475"/>
                  </a:lnTo>
                  <a:lnTo>
                    <a:pt x="108" y="468"/>
                  </a:lnTo>
                  <a:lnTo>
                    <a:pt x="101" y="459"/>
                  </a:lnTo>
                  <a:lnTo>
                    <a:pt x="98" y="447"/>
                  </a:lnTo>
                  <a:lnTo>
                    <a:pt x="97" y="435"/>
                  </a:lnTo>
                  <a:lnTo>
                    <a:pt x="103" y="283"/>
                  </a:lnTo>
                  <a:lnTo>
                    <a:pt x="99" y="282"/>
                  </a:lnTo>
                  <a:lnTo>
                    <a:pt x="26" y="250"/>
                  </a:lnTo>
                  <a:lnTo>
                    <a:pt x="16" y="244"/>
                  </a:lnTo>
                  <a:lnTo>
                    <a:pt x="8" y="235"/>
                  </a:lnTo>
                  <a:lnTo>
                    <a:pt x="2" y="225"/>
                  </a:lnTo>
                  <a:lnTo>
                    <a:pt x="0" y="213"/>
                  </a:lnTo>
                  <a:lnTo>
                    <a:pt x="1" y="201"/>
                  </a:lnTo>
                  <a:lnTo>
                    <a:pt x="5" y="190"/>
                  </a:lnTo>
                  <a:lnTo>
                    <a:pt x="78" y="38"/>
                  </a:lnTo>
                  <a:lnTo>
                    <a:pt x="86" y="27"/>
                  </a:lnTo>
                  <a:lnTo>
                    <a:pt x="98" y="18"/>
                  </a:lnTo>
                  <a:lnTo>
                    <a:pt x="111" y="14"/>
                  </a:lnTo>
                  <a:lnTo>
                    <a:pt x="203" y="0"/>
                  </a:lnTo>
                  <a:lnTo>
                    <a:pt x="2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27"/>
            <p:cNvSpPr>
              <a:spLocks/>
            </p:cNvSpPr>
            <p:nvPr/>
          </p:nvSpPr>
          <p:spPr bwMode="auto">
            <a:xfrm>
              <a:off x="-1943103" y="8065306"/>
              <a:ext cx="187791" cy="291610"/>
            </a:xfrm>
            <a:custGeom>
              <a:avLst/>
              <a:gdLst>
                <a:gd name="T0" fmla="*/ 0 w 123"/>
                <a:gd name="T1" fmla="*/ 0 h 191"/>
                <a:gd name="T2" fmla="*/ 123 w 123"/>
                <a:gd name="T3" fmla="*/ 91 h 191"/>
                <a:gd name="T4" fmla="*/ 70 w 123"/>
                <a:gd name="T5" fmla="*/ 100 h 191"/>
                <a:gd name="T6" fmla="*/ 116 w 123"/>
                <a:gd name="T7" fmla="*/ 181 h 191"/>
                <a:gd name="T8" fmla="*/ 96 w 123"/>
                <a:gd name="T9" fmla="*/ 191 h 191"/>
                <a:gd name="T10" fmla="*/ 50 w 123"/>
                <a:gd name="T11" fmla="*/ 111 h 191"/>
                <a:gd name="T12" fmla="*/ 16 w 123"/>
                <a:gd name="T13" fmla="*/ 152 h 191"/>
                <a:gd name="T14" fmla="*/ 0 w 123"/>
                <a:gd name="T1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91">
                  <a:moveTo>
                    <a:pt x="0" y="0"/>
                  </a:moveTo>
                  <a:lnTo>
                    <a:pt x="123" y="91"/>
                  </a:lnTo>
                  <a:lnTo>
                    <a:pt x="70" y="100"/>
                  </a:lnTo>
                  <a:lnTo>
                    <a:pt x="116" y="181"/>
                  </a:lnTo>
                  <a:lnTo>
                    <a:pt x="96" y="191"/>
                  </a:lnTo>
                  <a:lnTo>
                    <a:pt x="50" y="111"/>
                  </a:lnTo>
                  <a:lnTo>
                    <a:pt x="16" y="1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8" name="Группа 277"/>
          <p:cNvGrpSpPr/>
          <p:nvPr/>
        </p:nvGrpSpPr>
        <p:grpSpPr>
          <a:xfrm>
            <a:off x="4744037" y="4981379"/>
            <a:ext cx="643230" cy="493658"/>
            <a:chOff x="922334" y="7674780"/>
            <a:chExt cx="1038190" cy="813477"/>
          </a:xfrm>
          <a:solidFill>
            <a:srgbClr val="AE040F"/>
          </a:solidFill>
        </p:grpSpPr>
        <p:sp>
          <p:nvSpPr>
            <p:cNvPr id="279" name="Freeform 28"/>
            <p:cNvSpPr>
              <a:spLocks/>
            </p:cNvSpPr>
            <p:nvPr/>
          </p:nvSpPr>
          <p:spPr bwMode="auto">
            <a:xfrm>
              <a:off x="922334" y="7866869"/>
              <a:ext cx="1038190" cy="621388"/>
            </a:xfrm>
            <a:custGeom>
              <a:avLst/>
              <a:gdLst>
                <a:gd name="T0" fmla="*/ 112 w 680"/>
                <a:gd name="T1" fmla="*/ 0 h 407"/>
                <a:gd name="T2" fmla="*/ 215 w 680"/>
                <a:gd name="T3" fmla="*/ 0 h 407"/>
                <a:gd name="T4" fmla="*/ 215 w 680"/>
                <a:gd name="T5" fmla="*/ 39 h 407"/>
                <a:gd name="T6" fmla="*/ 136 w 680"/>
                <a:gd name="T7" fmla="*/ 39 h 407"/>
                <a:gd name="T8" fmla="*/ 136 w 680"/>
                <a:gd name="T9" fmla="*/ 263 h 407"/>
                <a:gd name="T10" fmla="*/ 215 w 680"/>
                <a:gd name="T11" fmla="*/ 263 h 407"/>
                <a:gd name="T12" fmla="*/ 215 w 680"/>
                <a:gd name="T13" fmla="*/ 306 h 407"/>
                <a:gd name="T14" fmla="*/ 123 w 680"/>
                <a:gd name="T15" fmla="*/ 306 h 407"/>
                <a:gd name="T16" fmla="*/ 72 w 680"/>
                <a:gd name="T17" fmla="*/ 369 h 407"/>
                <a:gd name="T18" fmla="*/ 608 w 680"/>
                <a:gd name="T19" fmla="*/ 369 h 407"/>
                <a:gd name="T20" fmla="*/ 555 w 680"/>
                <a:gd name="T21" fmla="*/ 306 h 407"/>
                <a:gd name="T22" fmla="*/ 473 w 680"/>
                <a:gd name="T23" fmla="*/ 306 h 407"/>
                <a:gd name="T24" fmla="*/ 473 w 680"/>
                <a:gd name="T25" fmla="*/ 263 h 407"/>
                <a:gd name="T26" fmla="*/ 542 w 680"/>
                <a:gd name="T27" fmla="*/ 263 h 407"/>
                <a:gd name="T28" fmla="*/ 542 w 680"/>
                <a:gd name="T29" fmla="*/ 39 h 407"/>
                <a:gd name="T30" fmla="*/ 473 w 680"/>
                <a:gd name="T31" fmla="*/ 39 h 407"/>
                <a:gd name="T32" fmla="*/ 473 w 680"/>
                <a:gd name="T33" fmla="*/ 0 h 407"/>
                <a:gd name="T34" fmla="*/ 568 w 680"/>
                <a:gd name="T35" fmla="*/ 0 h 407"/>
                <a:gd name="T36" fmla="*/ 572 w 680"/>
                <a:gd name="T37" fmla="*/ 1 h 407"/>
                <a:gd name="T38" fmla="*/ 575 w 680"/>
                <a:gd name="T39" fmla="*/ 2 h 407"/>
                <a:gd name="T40" fmla="*/ 579 w 680"/>
                <a:gd name="T41" fmla="*/ 6 h 407"/>
                <a:gd name="T42" fmla="*/ 580 w 680"/>
                <a:gd name="T43" fmla="*/ 9 h 407"/>
                <a:gd name="T44" fmla="*/ 581 w 680"/>
                <a:gd name="T45" fmla="*/ 13 h 407"/>
                <a:gd name="T46" fmla="*/ 581 w 680"/>
                <a:gd name="T47" fmla="*/ 277 h 407"/>
                <a:gd name="T48" fmla="*/ 584 w 680"/>
                <a:gd name="T49" fmla="*/ 280 h 407"/>
                <a:gd name="T50" fmla="*/ 676 w 680"/>
                <a:gd name="T51" fmla="*/ 391 h 407"/>
                <a:gd name="T52" fmla="*/ 679 w 680"/>
                <a:gd name="T53" fmla="*/ 394 h 407"/>
                <a:gd name="T54" fmla="*/ 680 w 680"/>
                <a:gd name="T55" fmla="*/ 398 h 407"/>
                <a:gd name="T56" fmla="*/ 680 w 680"/>
                <a:gd name="T57" fmla="*/ 401 h 407"/>
                <a:gd name="T58" fmla="*/ 679 w 680"/>
                <a:gd name="T59" fmla="*/ 404 h 407"/>
                <a:gd name="T60" fmla="*/ 677 w 680"/>
                <a:gd name="T61" fmla="*/ 406 h 407"/>
                <a:gd name="T62" fmla="*/ 673 w 680"/>
                <a:gd name="T63" fmla="*/ 407 h 407"/>
                <a:gd name="T64" fmla="*/ 669 w 680"/>
                <a:gd name="T65" fmla="*/ 407 h 407"/>
                <a:gd name="T66" fmla="*/ 11 w 680"/>
                <a:gd name="T67" fmla="*/ 407 h 407"/>
                <a:gd name="T68" fmla="*/ 7 w 680"/>
                <a:gd name="T69" fmla="*/ 407 h 407"/>
                <a:gd name="T70" fmla="*/ 3 w 680"/>
                <a:gd name="T71" fmla="*/ 406 h 407"/>
                <a:gd name="T72" fmla="*/ 1 w 680"/>
                <a:gd name="T73" fmla="*/ 404 h 407"/>
                <a:gd name="T74" fmla="*/ 0 w 680"/>
                <a:gd name="T75" fmla="*/ 401 h 407"/>
                <a:gd name="T76" fmla="*/ 0 w 680"/>
                <a:gd name="T77" fmla="*/ 398 h 407"/>
                <a:gd name="T78" fmla="*/ 1 w 680"/>
                <a:gd name="T79" fmla="*/ 394 h 407"/>
                <a:gd name="T80" fmla="*/ 3 w 680"/>
                <a:gd name="T81" fmla="*/ 391 h 407"/>
                <a:gd name="T82" fmla="*/ 96 w 680"/>
                <a:gd name="T83" fmla="*/ 280 h 407"/>
                <a:gd name="T84" fmla="*/ 99 w 680"/>
                <a:gd name="T85" fmla="*/ 277 h 407"/>
                <a:gd name="T86" fmla="*/ 99 w 680"/>
                <a:gd name="T87" fmla="*/ 13 h 407"/>
                <a:gd name="T88" fmla="*/ 100 w 680"/>
                <a:gd name="T89" fmla="*/ 9 h 407"/>
                <a:gd name="T90" fmla="*/ 101 w 680"/>
                <a:gd name="T91" fmla="*/ 6 h 407"/>
                <a:gd name="T92" fmla="*/ 103 w 680"/>
                <a:gd name="T93" fmla="*/ 2 h 407"/>
                <a:gd name="T94" fmla="*/ 107 w 680"/>
                <a:gd name="T95" fmla="*/ 1 h 407"/>
                <a:gd name="T96" fmla="*/ 112 w 680"/>
                <a:gd name="T9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0" h="407">
                  <a:moveTo>
                    <a:pt x="112" y="0"/>
                  </a:moveTo>
                  <a:lnTo>
                    <a:pt x="215" y="0"/>
                  </a:lnTo>
                  <a:lnTo>
                    <a:pt x="215" y="39"/>
                  </a:lnTo>
                  <a:lnTo>
                    <a:pt x="136" y="39"/>
                  </a:lnTo>
                  <a:lnTo>
                    <a:pt x="136" y="263"/>
                  </a:lnTo>
                  <a:lnTo>
                    <a:pt x="215" y="263"/>
                  </a:lnTo>
                  <a:lnTo>
                    <a:pt x="215" y="306"/>
                  </a:lnTo>
                  <a:lnTo>
                    <a:pt x="123" y="306"/>
                  </a:lnTo>
                  <a:lnTo>
                    <a:pt x="72" y="369"/>
                  </a:lnTo>
                  <a:lnTo>
                    <a:pt x="608" y="369"/>
                  </a:lnTo>
                  <a:lnTo>
                    <a:pt x="555" y="306"/>
                  </a:lnTo>
                  <a:lnTo>
                    <a:pt x="473" y="306"/>
                  </a:lnTo>
                  <a:lnTo>
                    <a:pt x="473" y="263"/>
                  </a:lnTo>
                  <a:lnTo>
                    <a:pt x="542" y="263"/>
                  </a:lnTo>
                  <a:lnTo>
                    <a:pt x="542" y="39"/>
                  </a:lnTo>
                  <a:lnTo>
                    <a:pt x="473" y="39"/>
                  </a:lnTo>
                  <a:lnTo>
                    <a:pt x="473" y="0"/>
                  </a:lnTo>
                  <a:lnTo>
                    <a:pt x="568" y="0"/>
                  </a:lnTo>
                  <a:lnTo>
                    <a:pt x="572" y="1"/>
                  </a:lnTo>
                  <a:lnTo>
                    <a:pt x="575" y="2"/>
                  </a:lnTo>
                  <a:lnTo>
                    <a:pt x="579" y="6"/>
                  </a:lnTo>
                  <a:lnTo>
                    <a:pt x="580" y="9"/>
                  </a:lnTo>
                  <a:lnTo>
                    <a:pt x="581" y="13"/>
                  </a:lnTo>
                  <a:lnTo>
                    <a:pt x="581" y="277"/>
                  </a:lnTo>
                  <a:lnTo>
                    <a:pt x="584" y="280"/>
                  </a:lnTo>
                  <a:lnTo>
                    <a:pt x="676" y="391"/>
                  </a:lnTo>
                  <a:lnTo>
                    <a:pt x="679" y="394"/>
                  </a:lnTo>
                  <a:lnTo>
                    <a:pt x="680" y="398"/>
                  </a:lnTo>
                  <a:lnTo>
                    <a:pt x="680" y="401"/>
                  </a:lnTo>
                  <a:lnTo>
                    <a:pt x="679" y="404"/>
                  </a:lnTo>
                  <a:lnTo>
                    <a:pt x="677" y="406"/>
                  </a:lnTo>
                  <a:lnTo>
                    <a:pt x="673" y="407"/>
                  </a:lnTo>
                  <a:lnTo>
                    <a:pt x="669" y="407"/>
                  </a:lnTo>
                  <a:lnTo>
                    <a:pt x="11" y="407"/>
                  </a:lnTo>
                  <a:lnTo>
                    <a:pt x="7" y="407"/>
                  </a:lnTo>
                  <a:lnTo>
                    <a:pt x="3" y="406"/>
                  </a:lnTo>
                  <a:lnTo>
                    <a:pt x="1" y="404"/>
                  </a:lnTo>
                  <a:lnTo>
                    <a:pt x="0" y="401"/>
                  </a:lnTo>
                  <a:lnTo>
                    <a:pt x="0" y="398"/>
                  </a:lnTo>
                  <a:lnTo>
                    <a:pt x="1" y="394"/>
                  </a:lnTo>
                  <a:lnTo>
                    <a:pt x="3" y="391"/>
                  </a:lnTo>
                  <a:lnTo>
                    <a:pt x="96" y="280"/>
                  </a:lnTo>
                  <a:lnTo>
                    <a:pt x="99" y="277"/>
                  </a:lnTo>
                  <a:lnTo>
                    <a:pt x="99" y="13"/>
                  </a:lnTo>
                  <a:lnTo>
                    <a:pt x="100" y="9"/>
                  </a:lnTo>
                  <a:lnTo>
                    <a:pt x="101" y="6"/>
                  </a:lnTo>
                  <a:lnTo>
                    <a:pt x="103" y="2"/>
                  </a:lnTo>
                  <a:lnTo>
                    <a:pt x="107" y="1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auto">
            <a:xfrm>
              <a:off x="1328735" y="7871631"/>
              <a:ext cx="267182" cy="516042"/>
            </a:xfrm>
            <a:custGeom>
              <a:avLst/>
              <a:gdLst>
                <a:gd name="T0" fmla="*/ 30 w 175"/>
                <a:gd name="T1" fmla="*/ 0 h 338"/>
                <a:gd name="T2" fmla="*/ 67 w 175"/>
                <a:gd name="T3" fmla="*/ 0 h 338"/>
                <a:gd name="T4" fmla="*/ 87 w 175"/>
                <a:gd name="T5" fmla="*/ 36 h 338"/>
                <a:gd name="T6" fmla="*/ 108 w 175"/>
                <a:gd name="T7" fmla="*/ 0 h 338"/>
                <a:gd name="T8" fmla="*/ 145 w 175"/>
                <a:gd name="T9" fmla="*/ 0 h 338"/>
                <a:gd name="T10" fmla="*/ 145 w 175"/>
                <a:gd name="T11" fmla="*/ 0 h 338"/>
                <a:gd name="T12" fmla="*/ 157 w 175"/>
                <a:gd name="T13" fmla="*/ 3 h 338"/>
                <a:gd name="T14" fmla="*/ 166 w 175"/>
                <a:gd name="T15" fmla="*/ 8 h 338"/>
                <a:gd name="T16" fmla="*/ 173 w 175"/>
                <a:gd name="T17" fmla="*/ 18 h 338"/>
                <a:gd name="T18" fmla="*/ 175 w 175"/>
                <a:gd name="T19" fmla="*/ 30 h 338"/>
                <a:gd name="T20" fmla="*/ 175 w 175"/>
                <a:gd name="T21" fmla="*/ 155 h 338"/>
                <a:gd name="T22" fmla="*/ 173 w 175"/>
                <a:gd name="T23" fmla="*/ 167 h 338"/>
                <a:gd name="T24" fmla="*/ 166 w 175"/>
                <a:gd name="T25" fmla="*/ 176 h 338"/>
                <a:gd name="T26" fmla="*/ 157 w 175"/>
                <a:gd name="T27" fmla="*/ 183 h 338"/>
                <a:gd name="T28" fmla="*/ 145 w 175"/>
                <a:gd name="T29" fmla="*/ 186 h 338"/>
                <a:gd name="T30" fmla="*/ 145 w 175"/>
                <a:gd name="T31" fmla="*/ 307 h 338"/>
                <a:gd name="T32" fmla="*/ 142 w 175"/>
                <a:gd name="T33" fmla="*/ 319 h 338"/>
                <a:gd name="T34" fmla="*/ 136 w 175"/>
                <a:gd name="T35" fmla="*/ 330 h 338"/>
                <a:gd name="T36" fmla="*/ 126 w 175"/>
                <a:gd name="T37" fmla="*/ 336 h 338"/>
                <a:gd name="T38" fmla="*/ 114 w 175"/>
                <a:gd name="T39" fmla="*/ 338 h 338"/>
                <a:gd name="T40" fmla="*/ 103 w 175"/>
                <a:gd name="T41" fmla="*/ 336 h 338"/>
                <a:gd name="T42" fmla="*/ 94 w 175"/>
                <a:gd name="T43" fmla="*/ 330 h 338"/>
                <a:gd name="T44" fmla="*/ 87 w 175"/>
                <a:gd name="T45" fmla="*/ 321 h 338"/>
                <a:gd name="T46" fmla="*/ 81 w 175"/>
                <a:gd name="T47" fmla="*/ 330 h 338"/>
                <a:gd name="T48" fmla="*/ 72 w 175"/>
                <a:gd name="T49" fmla="*/ 336 h 338"/>
                <a:gd name="T50" fmla="*/ 60 w 175"/>
                <a:gd name="T51" fmla="*/ 338 h 338"/>
                <a:gd name="T52" fmla="*/ 48 w 175"/>
                <a:gd name="T53" fmla="*/ 336 h 338"/>
                <a:gd name="T54" fmla="*/ 39 w 175"/>
                <a:gd name="T55" fmla="*/ 330 h 338"/>
                <a:gd name="T56" fmla="*/ 33 w 175"/>
                <a:gd name="T57" fmla="*/ 319 h 338"/>
                <a:gd name="T58" fmla="*/ 30 w 175"/>
                <a:gd name="T59" fmla="*/ 307 h 338"/>
                <a:gd name="T60" fmla="*/ 30 w 175"/>
                <a:gd name="T61" fmla="*/ 186 h 338"/>
                <a:gd name="T62" fmla="*/ 18 w 175"/>
                <a:gd name="T63" fmla="*/ 183 h 338"/>
                <a:gd name="T64" fmla="*/ 8 w 175"/>
                <a:gd name="T65" fmla="*/ 176 h 338"/>
                <a:gd name="T66" fmla="*/ 2 w 175"/>
                <a:gd name="T67" fmla="*/ 167 h 338"/>
                <a:gd name="T68" fmla="*/ 0 w 175"/>
                <a:gd name="T69" fmla="*/ 155 h 338"/>
                <a:gd name="T70" fmla="*/ 0 w 175"/>
                <a:gd name="T71" fmla="*/ 30 h 338"/>
                <a:gd name="T72" fmla="*/ 2 w 175"/>
                <a:gd name="T73" fmla="*/ 18 h 338"/>
                <a:gd name="T74" fmla="*/ 8 w 175"/>
                <a:gd name="T75" fmla="*/ 8 h 338"/>
                <a:gd name="T76" fmla="*/ 18 w 175"/>
                <a:gd name="T77" fmla="*/ 3 h 338"/>
                <a:gd name="T78" fmla="*/ 30 w 175"/>
                <a:gd name="T79" fmla="*/ 0 h 338"/>
                <a:gd name="T80" fmla="*/ 30 w 175"/>
                <a:gd name="T8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5" h="338">
                  <a:moveTo>
                    <a:pt x="30" y="0"/>
                  </a:moveTo>
                  <a:lnTo>
                    <a:pt x="67" y="0"/>
                  </a:lnTo>
                  <a:lnTo>
                    <a:pt x="87" y="36"/>
                  </a:lnTo>
                  <a:lnTo>
                    <a:pt x="108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57" y="3"/>
                  </a:lnTo>
                  <a:lnTo>
                    <a:pt x="166" y="8"/>
                  </a:lnTo>
                  <a:lnTo>
                    <a:pt x="173" y="18"/>
                  </a:lnTo>
                  <a:lnTo>
                    <a:pt x="175" y="30"/>
                  </a:lnTo>
                  <a:lnTo>
                    <a:pt x="175" y="155"/>
                  </a:lnTo>
                  <a:lnTo>
                    <a:pt x="173" y="167"/>
                  </a:lnTo>
                  <a:lnTo>
                    <a:pt x="166" y="176"/>
                  </a:lnTo>
                  <a:lnTo>
                    <a:pt x="157" y="183"/>
                  </a:lnTo>
                  <a:lnTo>
                    <a:pt x="145" y="186"/>
                  </a:lnTo>
                  <a:lnTo>
                    <a:pt x="145" y="307"/>
                  </a:lnTo>
                  <a:lnTo>
                    <a:pt x="142" y="319"/>
                  </a:lnTo>
                  <a:lnTo>
                    <a:pt x="136" y="330"/>
                  </a:lnTo>
                  <a:lnTo>
                    <a:pt x="126" y="336"/>
                  </a:lnTo>
                  <a:lnTo>
                    <a:pt x="114" y="338"/>
                  </a:lnTo>
                  <a:lnTo>
                    <a:pt x="103" y="336"/>
                  </a:lnTo>
                  <a:lnTo>
                    <a:pt x="94" y="330"/>
                  </a:lnTo>
                  <a:lnTo>
                    <a:pt x="87" y="321"/>
                  </a:lnTo>
                  <a:lnTo>
                    <a:pt x="81" y="330"/>
                  </a:lnTo>
                  <a:lnTo>
                    <a:pt x="72" y="336"/>
                  </a:lnTo>
                  <a:lnTo>
                    <a:pt x="60" y="338"/>
                  </a:lnTo>
                  <a:lnTo>
                    <a:pt x="48" y="336"/>
                  </a:lnTo>
                  <a:lnTo>
                    <a:pt x="39" y="330"/>
                  </a:lnTo>
                  <a:lnTo>
                    <a:pt x="33" y="319"/>
                  </a:lnTo>
                  <a:lnTo>
                    <a:pt x="30" y="307"/>
                  </a:lnTo>
                  <a:lnTo>
                    <a:pt x="30" y="186"/>
                  </a:lnTo>
                  <a:lnTo>
                    <a:pt x="18" y="183"/>
                  </a:lnTo>
                  <a:lnTo>
                    <a:pt x="8" y="176"/>
                  </a:lnTo>
                  <a:lnTo>
                    <a:pt x="2" y="167"/>
                  </a:lnTo>
                  <a:lnTo>
                    <a:pt x="0" y="155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8" y="3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auto">
            <a:xfrm>
              <a:off x="1381122" y="7674780"/>
              <a:ext cx="166416" cy="166416"/>
            </a:xfrm>
            <a:custGeom>
              <a:avLst/>
              <a:gdLst>
                <a:gd name="T0" fmla="*/ 54 w 109"/>
                <a:gd name="T1" fmla="*/ 0 h 109"/>
                <a:gd name="T2" fmla="*/ 72 w 109"/>
                <a:gd name="T3" fmla="*/ 3 h 109"/>
                <a:gd name="T4" fmla="*/ 87 w 109"/>
                <a:gd name="T5" fmla="*/ 10 h 109"/>
                <a:gd name="T6" fmla="*/ 99 w 109"/>
                <a:gd name="T7" fmla="*/ 23 h 109"/>
                <a:gd name="T8" fmla="*/ 106 w 109"/>
                <a:gd name="T9" fmla="*/ 37 h 109"/>
                <a:gd name="T10" fmla="*/ 109 w 109"/>
                <a:gd name="T11" fmla="*/ 55 h 109"/>
                <a:gd name="T12" fmla="*/ 106 w 109"/>
                <a:gd name="T13" fmla="*/ 72 h 109"/>
                <a:gd name="T14" fmla="*/ 99 w 109"/>
                <a:gd name="T15" fmla="*/ 86 h 109"/>
                <a:gd name="T16" fmla="*/ 87 w 109"/>
                <a:gd name="T17" fmla="*/ 99 h 109"/>
                <a:gd name="T18" fmla="*/ 72 w 109"/>
                <a:gd name="T19" fmla="*/ 106 h 109"/>
                <a:gd name="T20" fmla="*/ 54 w 109"/>
                <a:gd name="T21" fmla="*/ 109 h 109"/>
                <a:gd name="T22" fmla="*/ 37 w 109"/>
                <a:gd name="T23" fmla="*/ 106 h 109"/>
                <a:gd name="T24" fmla="*/ 22 w 109"/>
                <a:gd name="T25" fmla="*/ 99 h 109"/>
                <a:gd name="T26" fmla="*/ 10 w 109"/>
                <a:gd name="T27" fmla="*/ 86 h 109"/>
                <a:gd name="T28" fmla="*/ 2 w 109"/>
                <a:gd name="T29" fmla="*/ 72 h 109"/>
                <a:gd name="T30" fmla="*/ 0 w 109"/>
                <a:gd name="T31" fmla="*/ 55 h 109"/>
                <a:gd name="T32" fmla="*/ 2 w 109"/>
                <a:gd name="T33" fmla="*/ 37 h 109"/>
                <a:gd name="T34" fmla="*/ 10 w 109"/>
                <a:gd name="T35" fmla="*/ 23 h 109"/>
                <a:gd name="T36" fmla="*/ 22 w 109"/>
                <a:gd name="T37" fmla="*/ 10 h 109"/>
                <a:gd name="T38" fmla="*/ 37 w 109"/>
                <a:gd name="T39" fmla="*/ 3 h 109"/>
                <a:gd name="T40" fmla="*/ 54 w 109"/>
                <a:gd name="T4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lnTo>
                    <a:pt x="72" y="3"/>
                  </a:lnTo>
                  <a:lnTo>
                    <a:pt x="87" y="10"/>
                  </a:lnTo>
                  <a:lnTo>
                    <a:pt x="99" y="23"/>
                  </a:lnTo>
                  <a:lnTo>
                    <a:pt x="106" y="37"/>
                  </a:lnTo>
                  <a:lnTo>
                    <a:pt x="109" y="55"/>
                  </a:lnTo>
                  <a:lnTo>
                    <a:pt x="106" y="72"/>
                  </a:lnTo>
                  <a:lnTo>
                    <a:pt x="99" y="86"/>
                  </a:lnTo>
                  <a:lnTo>
                    <a:pt x="87" y="99"/>
                  </a:lnTo>
                  <a:lnTo>
                    <a:pt x="72" y="106"/>
                  </a:lnTo>
                  <a:lnTo>
                    <a:pt x="54" y="109"/>
                  </a:lnTo>
                  <a:lnTo>
                    <a:pt x="37" y="106"/>
                  </a:lnTo>
                  <a:lnTo>
                    <a:pt x="22" y="99"/>
                  </a:lnTo>
                  <a:lnTo>
                    <a:pt x="10" y="86"/>
                  </a:lnTo>
                  <a:lnTo>
                    <a:pt x="2" y="72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3"/>
                  </a:lnTo>
                  <a:lnTo>
                    <a:pt x="22" y="10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2" name="Группа 281"/>
          <p:cNvGrpSpPr/>
          <p:nvPr/>
        </p:nvGrpSpPr>
        <p:grpSpPr>
          <a:xfrm>
            <a:off x="873177" y="4169427"/>
            <a:ext cx="534554" cy="478097"/>
            <a:chOff x="-2292353" y="9333718"/>
            <a:chExt cx="883977" cy="832586"/>
          </a:xfrm>
          <a:solidFill>
            <a:srgbClr val="AE040F"/>
          </a:solidFill>
        </p:grpSpPr>
        <p:sp>
          <p:nvSpPr>
            <p:cNvPr id="283" name="Freeform 31"/>
            <p:cNvSpPr>
              <a:spLocks/>
            </p:cNvSpPr>
            <p:nvPr/>
          </p:nvSpPr>
          <p:spPr bwMode="auto">
            <a:xfrm>
              <a:off x="-2292353" y="9333718"/>
              <a:ext cx="813759" cy="627495"/>
            </a:xfrm>
            <a:custGeom>
              <a:avLst/>
              <a:gdLst>
                <a:gd name="T0" fmla="*/ 137 w 533"/>
                <a:gd name="T1" fmla="*/ 0 h 411"/>
                <a:gd name="T2" fmla="*/ 533 w 533"/>
                <a:gd name="T3" fmla="*/ 0 h 411"/>
                <a:gd name="T4" fmla="*/ 533 w 533"/>
                <a:gd name="T5" fmla="*/ 260 h 411"/>
                <a:gd name="T6" fmla="*/ 488 w 533"/>
                <a:gd name="T7" fmla="*/ 234 h 411"/>
                <a:gd name="T8" fmla="*/ 488 w 533"/>
                <a:gd name="T9" fmla="*/ 44 h 411"/>
                <a:gd name="T10" fmla="*/ 280 w 533"/>
                <a:gd name="T11" fmla="*/ 44 h 411"/>
                <a:gd name="T12" fmla="*/ 278 w 533"/>
                <a:gd name="T13" fmla="*/ 42 h 411"/>
                <a:gd name="T14" fmla="*/ 278 w 533"/>
                <a:gd name="T15" fmla="*/ 44 h 411"/>
                <a:gd name="T16" fmla="*/ 181 w 533"/>
                <a:gd name="T17" fmla="*/ 44 h 411"/>
                <a:gd name="T18" fmla="*/ 181 w 533"/>
                <a:gd name="T19" fmla="*/ 244 h 411"/>
                <a:gd name="T20" fmla="*/ 278 w 533"/>
                <a:gd name="T21" fmla="*/ 244 h 411"/>
                <a:gd name="T22" fmla="*/ 278 w 533"/>
                <a:gd name="T23" fmla="*/ 287 h 411"/>
                <a:gd name="T24" fmla="*/ 137 w 533"/>
                <a:gd name="T25" fmla="*/ 287 h 411"/>
                <a:gd name="T26" fmla="*/ 137 w 533"/>
                <a:gd name="T27" fmla="*/ 188 h 411"/>
                <a:gd name="T28" fmla="*/ 44 w 533"/>
                <a:gd name="T29" fmla="*/ 188 h 411"/>
                <a:gd name="T30" fmla="*/ 44 w 533"/>
                <a:gd name="T31" fmla="*/ 368 h 411"/>
                <a:gd name="T32" fmla="*/ 200 w 533"/>
                <a:gd name="T33" fmla="*/ 368 h 411"/>
                <a:gd name="T34" fmla="*/ 199 w 533"/>
                <a:gd name="T35" fmla="*/ 411 h 411"/>
                <a:gd name="T36" fmla="*/ 0 w 533"/>
                <a:gd name="T37" fmla="*/ 411 h 411"/>
                <a:gd name="T38" fmla="*/ 0 w 533"/>
                <a:gd name="T39" fmla="*/ 143 h 411"/>
                <a:gd name="T40" fmla="*/ 137 w 533"/>
                <a:gd name="T41" fmla="*/ 143 h 411"/>
                <a:gd name="T42" fmla="*/ 137 w 533"/>
                <a:gd name="T43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33" h="411">
                  <a:moveTo>
                    <a:pt x="137" y="0"/>
                  </a:moveTo>
                  <a:lnTo>
                    <a:pt x="533" y="0"/>
                  </a:lnTo>
                  <a:lnTo>
                    <a:pt x="533" y="260"/>
                  </a:lnTo>
                  <a:lnTo>
                    <a:pt x="488" y="234"/>
                  </a:lnTo>
                  <a:lnTo>
                    <a:pt x="488" y="44"/>
                  </a:lnTo>
                  <a:lnTo>
                    <a:pt x="280" y="44"/>
                  </a:lnTo>
                  <a:lnTo>
                    <a:pt x="278" y="42"/>
                  </a:lnTo>
                  <a:lnTo>
                    <a:pt x="278" y="44"/>
                  </a:lnTo>
                  <a:lnTo>
                    <a:pt x="181" y="44"/>
                  </a:lnTo>
                  <a:lnTo>
                    <a:pt x="181" y="244"/>
                  </a:lnTo>
                  <a:lnTo>
                    <a:pt x="278" y="244"/>
                  </a:lnTo>
                  <a:lnTo>
                    <a:pt x="278" y="287"/>
                  </a:lnTo>
                  <a:lnTo>
                    <a:pt x="137" y="287"/>
                  </a:lnTo>
                  <a:lnTo>
                    <a:pt x="137" y="188"/>
                  </a:lnTo>
                  <a:lnTo>
                    <a:pt x="44" y="188"/>
                  </a:lnTo>
                  <a:lnTo>
                    <a:pt x="44" y="368"/>
                  </a:lnTo>
                  <a:lnTo>
                    <a:pt x="200" y="368"/>
                  </a:lnTo>
                  <a:lnTo>
                    <a:pt x="199" y="411"/>
                  </a:lnTo>
                  <a:lnTo>
                    <a:pt x="0" y="411"/>
                  </a:lnTo>
                  <a:lnTo>
                    <a:pt x="0" y="143"/>
                  </a:lnTo>
                  <a:lnTo>
                    <a:pt x="137" y="143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auto">
            <a:xfrm>
              <a:off x="-1933578" y="9546443"/>
              <a:ext cx="525202" cy="619861"/>
            </a:xfrm>
            <a:custGeom>
              <a:avLst/>
              <a:gdLst>
                <a:gd name="T0" fmla="*/ 124 w 344"/>
                <a:gd name="T1" fmla="*/ 0 h 406"/>
                <a:gd name="T2" fmla="*/ 137 w 344"/>
                <a:gd name="T3" fmla="*/ 2 h 406"/>
                <a:gd name="T4" fmla="*/ 147 w 344"/>
                <a:gd name="T5" fmla="*/ 9 h 406"/>
                <a:gd name="T6" fmla="*/ 154 w 344"/>
                <a:gd name="T7" fmla="*/ 19 h 406"/>
                <a:gd name="T8" fmla="*/ 156 w 344"/>
                <a:gd name="T9" fmla="*/ 30 h 406"/>
                <a:gd name="T10" fmla="*/ 156 w 344"/>
                <a:gd name="T11" fmla="*/ 150 h 406"/>
                <a:gd name="T12" fmla="*/ 157 w 344"/>
                <a:gd name="T13" fmla="*/ 150 h 406"/>
                <a:gd name="T14" fmla="*/ 168 w 344"/>
                <a:gd name="T15" fmla="*/ 140 h 406"/>
                <a:gd name="T16" fmla="*/ 182 w 344"/>
                <a:gd name="T17" fmla="*/ 138 h 406"/>
                <a:gd name="T18" fmla="*/ 188 w 344"/>
                <a:gd name="T19" fmla="*/ 138 h 406"/>
                <a:gd name="T20" fmla="*/ 195 w 344"/>
                <a:gd name="T21" fmla="*/ 140 h 406"/>
                <a:gd name="T22" fmla="*/ 201 w 344"/>
                <a:gd name="T23" fmla="*/ 144 h 406"/>
                <a:gd name="T24" fmla="*/ 204 w 344"/>
                <a:gd name="T25" fmla="*/ 146 h 406"/>
                <a:gd name="T26" fmla="*/ 208 w 344"/>
                <a:gd name="T27" fmla="*/ 150 h 406"/>
                <a:gd name="T28" fmla="*/ 211 w 344"/>
                <a:gd name="T29" fmla="*/ 152 h 406"/>
                <a:gd name="T30" fmla="*/ 214 w 344"/>
                <a:gd name="T31" fmla="*/ 154 h 406"/>
                <a:gd name="T32" fmla="*/ 217 w 344"/>
                <a:gd name="T33" fmla="*/ 156 h 406"/>
                <a:gd name="T34" fmla="*/ 228 w 344"/>
                <a:gd name="T35" fmla="*/ 157 h 406"/>
                <a:gd name="T36" fmla="*/ 239 w 344"/>
                <a:gd name="T37" fmla="*/ 156 h 406"/>
                <a:gd name="T38" fmla="*/ 248 w 344"/>
                <a:gd name="T39" fmla="*/ 153 h 406"/>
                <a:gd name="T40" fmla="*/ 259 w 344"/>
                <a:gd name="T41" fmla="*/ 154 h 406"/>
                <a:gd name="T42" fmla="*/ 268 w 344"/>
                <a:gd name="T43" fmla="*/ 159 h 406"/>
                <a:gd name="T44" fmla="*/ 278 w 344"/>
                <a:gd name="T45" fmla="*/ 169 h 406"/>
                <a:gd name="T46" fmla="*/ 286 w 344"/>
                <a:gd name="T47" fmla="*/ 177 h 406"/>
                <a:gd name="T48" fmla="*/ 294 w 344"/>
                <a:gd name="T49" fmla="*/ 182 h 406"/>
                <a:gd name="T50" fmla="*/ 296 w 344"/>
                <a:gd name="T51" fmla="*/ 182 h 406"/>
                <a:gd name="T52" fmla="*/ 299 w 344"/>
                <a:gd name="T53" fmla="*/ 183 h 406"/>
                <a:gd name="T54" fmla="*/ 305 w 344"/>
                <a:gd name="T55" fmla="*/ 182 h 406"/>
                <a:gd name="T56" fmla="*/ 313 w 344"/>
                <a:gd name="T57" fmla="*/ 183 h 406"/>
                <a:gd name="T58" fmla="*/ 322 w 344"/>
                <a:gd name="T59" fmla="*/ 186 h 406"/>
                <a:gd name="T60" fmla="*/ 331 w 344"/>
                <a:gd name="T61" fmla="*/ 191 h 406"/>
                <a:gd name="T62" fmla="*/ 338 w 344"/>
                <a:gd name="T63" fmla="*/ 199 h 406"/>
                <a:gd name="T64" fmla="*/ 342 w 344"/>
                <a:gd name="T65" fmla="*/ 209 h 406"/>
                <a:gd name="T66" fmla="*/ 344 w 344"/>
                <a:gd name="T67" fmla="*/ 222 h 406"/>
                <a:gd name="T68" fmla="*/ 344 w 344"/>
                <a:gd name="T69" fmla="*/ 222 h 406"/>
                <a:gd name="T70" fmla="*/ 344 w 344"/>
                <a:gd name="T71" fmla="*/ 222 h 406"/>
                <a:gd name="T72" fmla="*/ 327 w 344"/>
                <a:gd name="T73" fmla="*/ 329 h 406"/>
                <a:gd name="T74" fmla="*/ 296 w 344"/>
                <a:gd name="T75" fmla="*/ 406 h 406"/>
                <a:gd name="T76" fmla="*/ 112 w 344"/>
                <a:gd name="T77" fmla="*/ 406 h 406"/>
                <a:gd name="T78" fmla="*/ 69 w 344"/>
                <a:gd name="T79" fmla="*/ 322 h 406"/>
                <a:gd name="T80" fmla="*/ 66 w 344"/>
                <a:gd name="T81" fmla="*/ 320 h 406"/>
                <a:gd name="T82" fmla="*/ 64 w 344"/>
                <a:gd name="T83" fmla="*/ 316 h 406"/>
                <a:gd name="T84" fmla="*/ 4 w 344"/>
                <a:gd name="T85" fmla="*/ 230 h 406"/>
                <a:gd name="T86" fmla="*/ 0 w 344"/>
                <a:gd name="T87" fmla="*/ 218 h 406"/>
                <a:gd name="T88" fmla="*/ 0 w 344"/>
                <a:gd name="T89" fmla="*/ 206 h 406"/>
                <a:gd name="T90" fmla="*/ 5 w 344"/>
                <a:gd name="T91" fmla="*/ 195 h 406"/>
                <a:gd name="T92" fmla="*/ 14 w 344"/>
                <a:gd name="T93" fmla="*/ 186 h 406"/>
                <a:gd name="T94" fmla="*/ 26 w 344"/>
                <a:gd name="T95" fmla="*/ 182 h 406"/>
                <a:gd name="T96" fmla="*/ 38 w 344"/>
                <a:gd name="T97" fmla="*/ 183 h 406"/>
                <a:gd name="T98" fmla="*/ 50 w 344"/>
                <a:gd name="T99" fmla="*/ 188 h 406"/>
                <a:gd name="T100" fmla="*/ 58 w 344"/>
                <a:gd name="T101" fmla="*/ 197 h 406"/>
                <a:gd name="T102" fmla="*/ 93 w 344"/>
                <a:gd name="T103" fmla="*/ 248 h 406"/>
                <a:gd name="T104" fmla="*/ 93 w 344"/>
                <a:gd name="T105" fmla="*/ 244 h 406"/>
                <a:gd name="T106" fmla="*/ 93 w 344"/>
                <a:gd name="T107" fmla="*/ 30 h 406"/>
                <a:gd name="T108" fmla="*/ 96 w 344"/>
                <a:gd name="T109" fmla="*/ 19 h 406"/>
                <a:gd name="T110" fmla="*/ 103 w 344"/>
                <a:gd name="T111" fmla="*/ 9 h 406"/>
                <a:gd name="T112" fmla="*/ 112 w 344"/>
                <a:gd name="T113" fmla="*/ 2 h 406"/>
                <a:gd name="T114" fmla="*/ 124 w 344"/>
                <a:gd name="T11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406">
                  <a:moveTo>
                    <a:pt x="124" y="0"/>
                  </a:moveTo>
                  <a:lnTo>
                    <a:pt x="137" y="2"/>
                  </a:lnTo>
                  <a:lnTo>
                    <a:pt x="147" y="9"/>
                  </a:lnTo>
                  <a:lnTo>
                    <a:pt x="154" y="19"/>
                  </a:lnTo>
                  <a:lnTo>
                    <a:pt x="156" y="30"/>
                  </a:lnTo>
                  <a:lnTo>
                    <a:pt x="156" y="150"/>
                  </a:lnTo>
                  <a:lnTo>
                    <a:pt x="157" y="150"/>
                  </a:lnTo>
                  <a:lnTo>
                    <a:pt x="168" y="140"/>
                  </a:lnTo>
                  <a:lnTo>
                    <a:pt x="182" y="138"/>
                  </a:lnTo>
                  <a:lnTo>
                    <a:pt x="188" y="138"/>
                  </a:lnTo>
                  <a:lnTo>
                    <a:pt x="195" y="140"/>
                  </a:lnTo>
                  <a:lnTo>
                    <a:pt x="201" y="144"/>
                  </a:lnTo>
                  <a:lnTo>
                    <a:pt x="204" y="146"/>
                  </a:lnTo>
                  <a:lnTo>
                    <a:pt x="208" y="150"/>
                  </a:lnTo>
                  <a:lnTo>
                    <a:pt x="211" y="152"/>
                  </a:lnTo>
                  <a:lnTo>
                    <a:pt x="214" y="154"/>
                  </a:lnTo>
                  <a:lnTo>
                    <a:pt x="217" y="156"/>
                  </a:lnTo>
                  <a:lnTo>
                    <a:pt x="228" y="157"/>
                  </a:lnTo>
                  <a:lnTo>
                    <a:pt x="239" y="156"/>
                  </a:lnTo>
                  <a:lnTo>
                    <a:pt x="248" y="153"/>
                  </a:lnTo>
                  <a:lnTo>
                    <a:pt x="259" y="154"/>
                  </a:lnTo>
                  <a:lnTo>
                    <a:pt x="268" y="159"/>
                  </a:lnTo>
                  <a:lnTo>
                    <a:pt x="278" y="169"/>
                  </a:lnTo>
                  <a:lnTo>
                    <a:pt x="286" y="177"/>
                  </a:lnTo>
                  <a:lnTo>
                    <a:pt x="294" y="182"/>
                  </a:lnTo>
                  <a:lnTo>
                    <a:pt x="296" y="182"/>
                  </a:lnTo>
                  <a:lnTo>
                    <a:pt x="299" y="183"/>
                  </a:lnTo>
                  <a:lnTo>
                    <a:pt x="305" y="182"/>
                  </a:lnTo>
                  <a:lnTo>
                    <a:pt x="313" y="183"/>
                  </a:lnTo>
                  <a:lnTo>
                    <a:pt x="322" y="186"/>
                  </a:lnTo>
                  <a:lnTo>
                    <a:pt x="331" y="191"/>
                  </a:lnTo>
                  <a:lnTo>
                    <a:pt x="338" y="199"/>
                  </a:lnTo>
                  <a:lnTo>
                    <a:pt x="342" y="209"/>
                  </a:lnTo>
                  <a:lnTo>
                    <a:pt x="344" y="222"/>
                  </a:lnTo>
                  <a:lnTo>
                    <a:pt x="344" y="222"/>
                  </a:lnTo>
                  <a:lnTo>
                    <a:pt x="344" y="222"/>
                  </a:lnTo>
                  <a:lnTo>
                    <a:pt x="327" y="329"/>
                  </a:lnTo>
                  <a:lnTo>
                    <a:pt x="296" y="406"/>
                  </a:lnTo>
                  <a:lnTo>
                    <a:pt x="112" y="406"/>
                  </a:lnTo>
                  <a:lnTo>
                    <a:pt x="69" y="322"/>
                  </a:lnTo>
                  <a:lnTo>
                    <a:pt x="66" y="320"/>
                  </a:lnTo>
                  <a:lnTo>
                    <a:pt x="64" y="316"/>
                  </a:lnTo>
                  <a:lnTo>
                    <a:pt x="4" y="230"/>
                  </a:lnTo>
                  <a:lnTo>
                    <a:pt x="0" y="218"/>
                  </a:lnTo>
                  <a:lnTo>
                    <a:pt x="0" y="206"/>
                  </a:lnTo>
                  <a:lnTo>
                    <a:pt x="5" y="195"/>
                  </a:lnTo>
                  <a:lnTo>
                    <a:pt x="14" y="186"/>
                  </a:lnTo>
                  <a:lnTo>
                    <a:pt x="26" y="182"/>
                  </a:lnTo>
                  <a:lnTo>
                    <a:pt x="38" y="183"/>
                  </a:lnTo>
                  <a:lnTo>
                    <a:pt x="50" y="188"/>
                  </a:lnTo>
                  <a:lnTo>
                    <a:pt x="58" y="197"/>
                  </a:lnTo>
                  <a:lnTo>
                    <a:pt x="93" y="248"/>
                  </a:lnTo>
                  <a:lnTo>
                    <a:pt x="93" y="244"/>
                  </a:lnTo>
                  <a:lnTo>
                    <a:pt x="93" y="30"/>
                  </a:lnTo>
                  <a:lnTo>
                    <a:pt x="96" y="19"/>
                  </a:lnTo>
                  <a:lnTo>
                    <a:pt x="103" y="9"/>
                  </a:lnTo>
                  <a:lnTo>
                    <a:pt x="112" y="2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5" name="Группа 284"/>
          <p:cNvGrpSpPr/>
          <p:nvPr/>
        </p:nvGrpSpPr>
        <p:grpSpPr>
          <a:xfrm>
            <a:off x="307062" y="4140844"/>
            <a:ext cx="424098" cy="464510"/>
            <a:chOff x="-565153" y="9317844"/>
            <a:chExt cx="700779" cy="792598"/>
          </a:xfrm>
          <a:solidFill>
            <a:srgbClr val="AE040F"/>
          </a:solidFill>
        </p:grpSpPr>
        <p:sp>
          <p:nvSpPr>
            <p:cNvPr id="286" name="Freeform 33"/>
            <p:cNvSpPr>
              <a:spLocks/>
            </p:cNvSpPr>
            <p:nvPr/>
          </p:nvSpPr>
          <p:spPr bwMode="auto">
            <a:xfrm>
              <a:off x="-355602" y="9317844"/>
              <a:ext cx="296190" cy="438178"/>
            </a:xfrm>
            <a:custGeom>
              <a:avLst/>
              <a:gdLst>
                <a:gd name="T0" fmla="*/ 97 w 194"/>
                <a:gd name="T1" fmla="*/ 0 h 287"/>
                <a:gd name="T2" fmla="*/ 122 w 194"/>
                <a:gd name="T3" fmla="*/ 2 h 287"/>
                <a:gd name="T4" fmla="*/ 143 w 194"/>
                <a:gd name="T5" fmla="*/ 8 h 287"/>
                <a:gd name="T6" fmla="*/ 160 w 194"/>
                <a:gd name="T7" fmla="*/ 17 h 287"/>
                <a:gd name="T8" fmla="*/ 173 w 194"/>
                <a:gd name="T9" fmla="*/ 30 h 287"/>
                <a:gd name="T10" fmla="*/ 183 w 194"/>
                <a:gd name="T11" fmla="*/ 46 h 287"/>
                <a:gd name="T12" fmla="*/ 189 w 194"/>
                <a:gd name="T13" fmla="*/ 62 h 287"/>
                <a:gd name="T14" fmla="*/ 193 w 194"/>
                <a:gd name="T15" fmla="*/ 80 h 287"/>
                <a:gd name="T16" fmla="*/ 194 w 194"/>
                <a:gd name="T17" fmla="*/ 99 h 287"/>
                <a:gd name="T18" fmla="*/ 193 w 194"/>
                <a:gd name="T19" fmla="*/ 119 h 287"/>
                <a:gd name="T20" fmla="*/ 190 w 194"/>
                <a:gd name="T21" fmla="*/ 138 h 287"/>
                <a:gd name="T22" fmla="*/ 185 w 194"/>
                <a:gd name="T23" fmla="*/ 157 h 287"/>
                <a:gd name="T24" fmla="*/ 179 w 194"/>
                <a:gd name="T25" fmla="*/ 173 h 287"/>
                <a:gd name="T26" fmla="*/ 172 w 194"/>
                <a:gd name="T27" fmla="*/ 189 h 287"/>
                <a:gd name="T28" fmla="*/ 164 w 194"/>
                <a:gd name="T29" fmla="*/ 202 h 287"/>
                <a:gd name="T30" fmla="*/ 156 w 194"/>
                <a:gd name="T31" fmla="*/ 212 h 287"/>
                <a:gd name="T32" fmla="*/ 151 w 194"/>
                <a:gd name="T33" fmla="*/ 217 h 287"/>
                <a:gd name="T34" fmla="*/ 148 w 194"/>
                <a:gd name="T35" fmla="*/ 222 h 287"/>
                <a:gd name="T36" fmla="*/ 145 w 194"/>
                <a:gd name="T37" fmla="*/ 230 h 287"/>
                <a:gd name="T38" fmla="*/ 143 w 194"/>
                <a:gd name="T39" fmla="*/ 238 h 287"/>
                <a:gd name="T40" fmla="*/ 144 w 194"/>
                <a:gd name="T41" fmla="*/ 248 h 287"/>
                <a:gd name="T42" fmla="*/ 147 w 194"/>
                <a:gd name="T43" fmla="*/ 257 h 287"/>
                <a:gd name="T44" fmla="*/ 157 w 194"/>
                <a:gd name="T45" fmla="*/ 267 h 287"/>
                <a:gd name="T46" fmla="*/ 139 w 194"/>
                <a:gd name="T47" fmla="*/ 277 h 287"/>
                <a:gd name="T48" fmla="*/ 120 w 194"/>
                <a:gd name="T49" fmla="*/ 284 h 287"/>
                <a:gd name="T50" fmla="*/ 98 w 194"/>
                <a:gd name="T51" fmla="*/ 287 h 287"/>
                <a:gd name="T52" fmla="*/ 75 w 194"/>
                <a:gd name="T53" fmla="*/ 284 h 287"/>
                <a:gd name="T54" fmla="*/ 55 w 194"/>
                <a:gd name="T55" fmla="*/ 277 h 287"/>
                <a:gd name="T56" fmla="*/ 38 w 194"/>
                <a:gd name="T57" fmla="*/ 267 h 287"/>
                <a:gd name="T58" fmla="*/ 47 w 194"/>
                <a:gd name="T59" fmla="*/ 257 h 287"/>
                <a:gd name="T60" fmla="*/ 51 w 194"/>
                <a:gd name="T61" fmla="*/ 248 h 287"/>
                <a:gd name="T62" fmla="*/ 51 w 194"/>
                <a:gd name="T63" fmla="*/ 238 h 287"/>
                <a:gd name="T64" fmla="*/ 49 w 194"/>
                <a:gd name="T65" fmla="*/ 230 h 287"/>
                <a:gd name="T66" fmla="*/ 46 w 194"/>
                <a:gd name="T67" fmla="*/ 222 h 287"/>
                <a:gd name="T68" fmla="*/ 42 w 194"/>
                <a:gd name="T69" fmla="*/ 217 h 287"/>
                <a:gd name="T70" fmla="*/ 39 w 194"/>
                <a:gd name="T71" fmla="*/ 212 h 287"/>
                <a:gd name="T72" fmla="*/ 30 w 194"/>
                <a:gd name="T73" fmla="*/ 202 h 287"/>
                <a:gd name="T74" fmla="*/ 22 w 194"/>
                <a:gd name="T75" fmla="*/ 189 h 287"/>
                <a:gd name="T76" fmla="*/ 15 w 194"/>
                <a:gd name="T77" fmla="*/ 173 h 287"/>
                <a:gd name="T78" fmla="*/ 9 w 194"/>
                <a:gd name="T79" fmla="*/ 157 h 287"/>
                <a:gd name="T80" fmla="*/ 4 w 194"/>
                <a:gd name="T81" fmla="*/ 138 h 287"/>
                <a:gd name="T82" fmla="*/ 1 w 194"/>
                <a:gd name="T83" fmla="*/ 119 h 287"/>
                <a:gd name="T84" fmla="*/ 0 w 194"/>
                <a:gd name="T85" fmla="*/ 99 h 287"/>
                <a:gd name="T86" fmla="*/ 1 w 194"/>
                <a:gd name="T87" fmla="*/ 80 h 287"/>
                <a:gd name="T88" fmla="*/ 4 w 194"/>
                <a:gd name="T89" fmla="*/ 62 h 287"/>
                <a:gd name="T90" fmla="*/ 12 w 194"/>
                <a:gd name="T91" fmla="*/ 46 h 287"/>
                <a:gd name="T92" fmla="*/ 21 w 194"/>
                <a:gd name="T93" fmla="*/ 30 h 287"/>
                <a:gd name="T94" fmla="*/ 34 w 194"/>
                <a:gd name="T95" fmla="*/ 17 h 287"/>
                <a:gd name="T96" fmla="*/ 51 w 194"/>
                <a:gd name="T97" fmla="*/ 8 h 287"/>
                <a:gd name="T98" fmla="*/ 72 w 194"/>
                <a:gd name="T99" fmla="*/ 2 h 287"/>
                <a:gd name="T100" fmla="*/ 97 w 194"/>
                <a:gd name="T10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4" h="287">
                  <a:moveTo>
                    <a:pt x="97" y="0"/>
                  </a:moveTo>
                  <a:lnTo>
                    <a:pt x="122" y="2"/>
                  </a:lnTo>
                  <a:lnTo>
                    <a:pt x="143" y="8"/>
                  </a:lnTo>
                  <a:lnTo>
                    <a:pt x="160" y="17"/>
                  </a:lnTo>
                  <a:lnTo>
                    <a:pt x="173" y="30"/>
                  </a:lnTo>
                  <a:lnTo>
                    <a:pt x="183" y="46"/>
                  </a:lnTo>
                  <a:lnTo>
                    <a:pt x="189" y="62"/>
                  </a:lnTo>
                  <a:lnTo>
                    <a:pt x="193" y="80"/>
                  </a:lnTo>
                  <a:lnTo>
                    <a:pt x="194" y="99"/>
                  </a:lnTo>
                  <a:lnTo>
                    <a:pt x="193" y="119"/>
                  </a:lnTo>
                  <a:lnTo>
                    <a:pt x="190" y="138"/>
                  </a:lnTo>
                  <a:lnTo>
                    <a:pt x="185" y="157"/>
                  </a:lnTo>
                  <a:lnTo>
                    <a:pt x="179" y="173"/>
                  </a:lnTo>
                  <a:lnTo>
                    <a:pt x="172" y="189"/>
                  </a:lnTo>
                  <a:lnTo>
                    <a:pt x="164" y="202"/>
                  </a:lnTo>
                  <a:lnTo>
                    <a:pt x="156" y="212"/>
                  </a:lnTo>
                  <a:lnTo>
                    <a:pt x="151" y="217"/>
                  </a:lnTo>
                  <a:lnTo>
                    <a:pt x="148" y="222"/>
                  </a:lnTo>
                  <a:lnTo>
                    <a:pt x="145" y="230"/>
                  </a:lnTo>
                  <a:lnTo>
                    <a:pt x="143" y="238"/>
                  </a:lnTo>
                  <a:lnTo>
                    <a:pt x="144" y="248"/>
                  </a:lnTo>
                  <a:lnTo>
                    <a:pt x="147" y="257"/>
                  </a:lnTo>
                  <a:lnTo>
                    <a:pt x="157" y="267"/>
                  </a:lnTo>
                  <a:lnTo>
                    <a:pt x="139" y="277"/>
                  </a:lnTo>
                  <a:lnTo>
                    <a:pt x="120" y="284"/>
                  </a:lnTo>
                  <a:lnTo>
                    <a:pt x="98" y="287"/>
                  </a:lnTo>
                  <a:lnTo>
                    <a:pt x="75" y="284"/>
                  </a:lnTo>
                  <a:lnTo>
                    <a:pt x="55" y="277"/>
                  </a:lnTo>
                  <a:lnTo>
                    <a:pt x="38" y="267"/>
                  </a:lnTo>
                  <a:lnTo>
                    <a:pt x="47" y="257"/>
                  </a:lnTo>
                  <a:lnTo>
                    <a:pt x="51" y="248"/>
                  </a:lnTo>
                  <a:lnTo>
                    <a:pt x="51" y="238"/>
                  </a:lnTo>
                  <a:lnTo>
                    <a:pt x="49" y="230"/>
                  </a:lnTo>
                  <a:lnTo>
                    <a:pt x="46" y="222"/>
                  </a:lnTo>
                  <a:lnTo>
                    <a:pt x="42" y="217"/>
                  </a:lnTo>
                  <a:lnTo>
                    <a:pt x="39" y="212"/>
                  </a:lnTo>
                  <a:lnTo>
                    <a:pt x="30" y="202"/>
                  </a:lnTo>
                  <a:lnTo>
                    <a:pt x="22" y="189"/>
                  </a:lnTo>
                  <a:lnTo>
                    <a:pt x="15" y="173"/>
                  </a:lnTo>
                  <a:lnTo>
                    <a:pt x="9" y="157"/>
                  </a:lnTo>
                  <a:lnTo>
                    <a:pt x="4" y="138"/>
                  </a:lnTo>
                  <a:lnTo>
                    <a:pt x="1" y="119"/>
                  </a:lnTo>
                  <a:lnTo>
                    <a:pt x="0" y="99"/>
                  </a:lnTo>
                  <a:lnTo>
                    <a:pt x="1" y="80"/>
                  </a:lnTo>
                  <a:lnTo>
                    <a:pt x="4" y="62"/>
                  </a:lnTo>
                  <a:lnTo>
                    <a:pt x="12" y="46"/>
                  </a:lnTo>
                  <a:lnTo>
                    <a:pt x="21" y="30"/>
                  </a:lnTo>
                  <a:lnTo>
                    <a:pt x="34" y="17"/>
                  </a:lnTo>
                  <a:lnTo>
                    <a:pt x="51" y="8"/>
                  </a:lnTo>
                  <a:lnTo>
                    <a:pt x="72" y="2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34"/>
            <p:cNvSpPr>
              <a:spLocks/>
            </p:cNvSpPr>
            <p:nvPr/>
          </p:nvSpPr>
          <p:spPr bwMode="auto">
            <a:xfrm>
              <a:off x="-565153" y="9762343"/>
              <a:ext cx="700779" cy="348099"/>
            </a:xfrm>
            <a:custGeom>
              <a:avLst/>
              <a:gdLst>
                <a:gd name="T0" fmla="*/ 138 w 459"/>
                <a:gd name="T1" fmla="*/ 0 h 228"/>
                <a:gd name="T2" fmla="*/ 147 w 459"/>
                <a:gd name="T3" fmla="*/ 16 h 228"/>
                <a:gd name="T4" fmla="*/ 159 w 459"/>
                <a:gd name="T5" fmla="*/ 30 h 228"/>
                <a:gd name="T6" fmla="*/ 172 w 459"/>
                <a:gd name="T7" fmla="*/ 43 h 228"/>
                <a:gd name="T8" fmla="*/ 188 w 459"/>
                <a:gd name="T9" fmla="*/ 54 h 228"/>
                <a:gd name="T10" fmla="*/ 207 w 459"/>
                <a:gd name="T11" fmla="*/ 60 h 228"/>
                <a:gd name="T12" fmla="*/ 230 w 459"/>
                <a:gd name="T13" fmla="*/ 62 h 228"/>
                <a:gd name="T14" fmla="*/ 251 w 459"/>
                <a:gd name="T15" fmla="*/ 60 h 228"/>
                <a:gd name="T16" fmla="*/ 271 w 459"/>
                <a:gd name="T17" fmla="*/ 54 h 228"/>
                <a:gd name="T18" fmla="*/ 286 w 459"/>
                <a:gd name="T19" fmla="*/ 43 h 228"/>
                <a:gd name="T20" fmla="*/ 301 w 459"/>
                <a:gd name="T21" fmla="*/ 30 h 228"/>
                <a:gd name="T22" fmla="*/ 312 w 459"/>
                <a:gd name="T23" fmla="*/ 16 h 228"/>
                <a:gd name="T24" fmla="*/ 321 w 459"/>
                <a:gd name="T25" fmla="*/ 0 h 228"/>
                <a:gd name="T26" fmla="*/ 351 w 459"/>
                <a:gd name="T27" fmla="*/ 7 h 228"/>
                <a:gd name="T28" fmla="*/ 375 w 459"/>
                <a:gd name="T29" fmla="*/ 15 h 228"/>
                <a:gd name="T30" fmla="*/ 395 w 459"/>
                <a:gd name="T31" fmla="*/ 22 h 228"/>
                <a:gd name="T32" fmla="*/ 410 w 459"/>
                <a:gd name="T33" fmla="*/ 31 h 228"/>
                <a:gd name="T34" fmla="*/ 422 w 459"/>
                <a:gd name="T35" fmla="*/ 37 h 228"/>
                <a:gd name="T36" fmla="*/ 430 w 459"/>
                <a:gd name="T37" fmla="*/ 48 h 228"/>
                <a:gd name="T38" fmla="*/ 433 w 459"/>
                <a:gd name="T39" fmla="*/ 49 h 228"/>
                <a:gd name="T40" fmla="*/ 434 w 459"/>
                <a:gd name="T41" fmla="*/ 52 h 228"/>
                <a:gd name="T42" fmla="*/ 439 w 459"/>
                <a:gd name="T43" fmla="*/ 62 h 228"/>
                <a:gd name="T44" fmla="*/ 443 w 459"/>
                <a:gd name="T45" fmla="*/ 80 h 228"/>
                <a:gd name="T46" fmla="*/ 447 w 459"/>
                <a:gd name="T47" fmla="*/ 104 h 228"/>
                <a:gd name="T48" fmla="*/ 450 w 459"/>
                <a:gd name="T49" fmla="*/ 131 h 228"/>
                <a:gd name="T50" fmla="*/ 454 w 459"/>
                <a:gd name="T51" fmla="*/ 161 h 228"/>
                <a:gd name="T52" fmla="*/ 456 w 459"/>
                <a:gd name="T53" fmla="*/ 194 h 228"/>
                <a:gd name="T54" fmla="*/ 459 w 459"/>
                <a:gd name="T55" fmla="*/ 228 h 228"/>
                <a:gd name="T56" fmla="*/ 0 w 459"/>
                <a:gd name="T57" fmla="*/ 228 h 228"/>
                <a:gd name="T58" fmla="*/ 2 w 459"/>
                <a:gd name="T59" fmla="*/ 196 h 228"/>
                <a:gd name="T60" fmla="*/ 4 w 459"/>
                <a:gd name="T61" fmla="*/ 165 h 228"/>
                <a:gd name="T62" fmla="*/ 7 w 459"/>
                <a:gd name="T63" fmla="*/ 137 h 228"/>
                <a:gd name="T64" fmla="*/ 10 w 459"/>
                <a:gd name="T65" fmla="*/ 109 h 228"/>
                <a:gd name="T66" fmla="*/ 14 w 459"/>
                <a:gd name="T67" fmla="*/ 86 h 228"/>
                <a:gd name="T68" fmla="*/ 17 w 459"/>
                <a:gd name="T69" fmla="*/ 68 h 228"/>
                <a:gd name="T70" fmla="*/ 22 w 459"/>
                <a:gd name="T71" fmla="*/ 55 h 228"/>
                <a:gd name="T72" fmla="*/ 29 w 459"/>
                <a:gd name="T73" fmla="*/ 44 h 228"/>
                <a:gd name="T74" fmla="*/ 37 w 459"/>
                <a:gd name="T75" fmla="*/ 36 h 228"/>
                <a:gd name="T76" fmla="*/ 49 w 459"/>
                <a:gd name="T77" fmla="*/ 30 h 228"/>
                <a:gd name="T78" fmla="*/ 65 w 459"/>
                <a:gd name="T79" fmla="*/ 22 h 228"/>
                <a:gd name="T80" fmla="*/ 83 w 459"/>
                <a:gd name="T81" fmla="*/ 14 h 228"/>
                <a:gd name="T82" fmla="*/ 108 w 459"/>
                <a:gd name="T83" fmla="*/ 7 h 228"/>
                <a:gd name="T84" fmla="*/ 138 w 459"/>
                <a:gd name="T8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9" h="228">
                  <a:moveTo>
                    <a:pt x="138" y="0"/>
                  </a:moveTo>
                  <a:lnTo>
                    <a:pt x="147" y="16"/>
                  </a:lnTo>
                  <a:lnTo>
                    <a:pt x="159" y="30"/>
                  </a:lnTo>
                  <a:lnTo>
                    <a:pt x="172" y="43"/>
                  </a:lnTo>
                  <a:lnTo>
                    <a:pt x="188" y="54"/>
                  </a:lnTo>
                  <a:lnTo>
                    <a:pt x="207" y="60"/>
                  </a:lnTo>
                  <a:lnTo>
                    <a:pt x="230" y="62"/>
                  </a:lnTo>
                  <a:lnTo>
                    <a:pt x="251" y="60"/>
                  </a:lnTo>
                  <a:lnTo>
                    <a:pt x="271" y="54"/>
                  </a:lnTo>
                  <a:lnTo>
                    <a:pt x="286" y="43"/>
                  </a:lnTo>
                  <a:lnTo>
                    <a:pt x="301" y="30"/>
                  </a:lnTo>
                  <a:lnTo>
                    <a:pt x="312" y="16"/>
                  </a:lnTo>
                  <a:lnTo>
                    <a:pt x="321" y="0"/>
                  </a:lnTo>
                  <a:lnTo>
                    <a:pt x="351" y="7"/>
                  </a:lnTo>
                  <a:lnTo>
                    <a:pt x="375" y="15"/>
                  </a:lnTo>
                  <a:lnTo>
                    <a:pt x="395" y="22"/>
                  </a:lnTo>
                  <a:lnTo>
                    <a:pt x="410" y="31"/>
                  </a:lnTo>
                  <a:lnTo>
                    <a:pt x="422" y="37"/>
                  </a:lnTo>
                  <a:lnTo>
                    <a:pt x="430" y="48"/>
                  </a:lnTo>
                  <a:lnTo>
                    <a:pt x="433" y="49"/>
                  </a:lnTo>
                  <a:lnTo>
                    <a:pt x="434" y="52"/>
                  </a:lnTo>
                  <a:lnTo>
                    <a:pt x="439" y="62"/>
                  </a:lnTo>
                  <a:lnTo>
                    <a:pt x="443" y="80"/>
                  </a:lnTo>
                  <a:lnTo>
                    <a:pt x="447" y="104"/>
                  </a:lnTo>
                  <a:lnTo>
                    <a:pt x="450" y="131"/>
                  </a:lnTo>
                  <a:lnTo>
                    <a:pt x="454" y="161"/>
                  </a:lnTo>
                  <a:lnTo>
                    <a:pt x="456" y="194"/>
                  </a:lnTo>
                  <a:lnTo>
                    <a:pt x="459" y="228"/>
                  </a:lnTo>
                  <a:lnTo>
                    <a:pt x="0" y="228"/>
                  </a:lnTo>
                  <a:lnTo>
                    <a:pt x="2" y="196"/>
                  </a:lnTo>
                  <a:lnTo>
                    <a:pt x="4" y="165"/>
                  </a:lnTo>
                  <a:lnTo>
                    <a:pt x="7" y="137"/>
                  </a:lnTo>
                  <a:lnTo>
                    <a:pt x="10" y="109"/>
                  </a:lnTo>
                  <a:lnTo>
                    <a:pt x="14" y="86"/>
                  </a:lnTo>
                  <a:lnTo>
                    <a:pt x="17" y="68"/>
                  </a:lnTo>
                  <a:lnTo>
                    <a:pt x="22" y="55"/>
                  </a:lnTo>
                  <a:lnTo>
                    <a:pt x="29" y="44"/>
                  </a:lnTo>
                  <a:lnTo>
                    <a:pt x="37" y="36"/>
                  </a:lnTo>
                  <a:lnTo>
                    <a:pt x="49" y="30"/>
                  </a:lnTo>
                  <a:lnTo>
                    <a:pt x="65" y="22"/>
                  </a:lnTo>
                  <a:lnTo>
                    <a:pt x="83" y="14"/>
                  </a:lnTo>
                  <a:lnTo>
                    <a:pt x="108" y="7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8" name="Группа 287"/>
          <p:cNvGrpSpPr/>
          <p:nvPr/>
        </p:nvGrpSpPr>
        <p:grpSpPr>
          <a:xfrm>
            <a:off x="10792455" y="5988670"/>
            <a:ext cx="666184" cy="241809"/>
            <a:chOff x="2522534" y="9592480"/>
            <a:chExt cx="1067199" cy="433597"/>
          </a:xfrm>
          <a:solidFill>
            <a:srgbClr val="AE040F"/>
          </a:solidFill>
        </p:grpSpPr>
        <p:sp>
          <p:nvSpPr>
            <p:cNvPr id="289" name="Freeform 41"/>
            <p:cNvSpPr>
              <a:spLocks noEditPoints="1"/>
            </p:cNvSpPr>
            <p:nvPr/>
          </p:nvSpPr>
          <p:spPr bwMode="auto">
            <a:xfrm>
              <a:off x="2522534" y="9592480"/>
              <a:ext cx="1067199" cy="433597"/>
            </a:xfrm>
            <a:custGeom>
              <a:avLst/>
              <a:gdLst>
                <a:gd name="T0" fmla="*/ 25 w 699"/>
                <a:gd name="T1" fmla="*/ 115 h 284"/>
                <a:gd name="T2" fmla="*/ 18 w 699"/>
                <a:gd name="T3" fmla="*/ 129 h 284"/>
                <a:gd name="T4" fmla="*/ 22 w 699"/>
                <a:gd name="T5" fmla="*/ 164 h 284"/>
                <a:gd name="T6" fmla="*/ 35 w 699"/>
                <a:gd name="T7" fmla="*/ 172 h 284"/>
                <a:gd name="T8" fmla="*/ 193 w 699"/>
                <a:gd name="T9" fmla="*/ 168 h 284"/>
                <a:gd name="T10" fmla="*/ 200 w 699"/>
                <a:gd name="T11" fmla="*/ 155 h 284"/>
                <a:gd name="T12" fmla="*/ 196 w 699"/>
                <a:gd name="T13" fmla="*/ 118 h 284"/>
                <a:gd name="T14" fmla="*/ 183 w 699"/>
                <a:gd name="T15" fmla="*/ 112 h 284"/>
                <a:gd name="T16" fmla="*/ 233 w 699"/>
                <a:gd name="T17" fmla="*/ 0 h 284"/>
                <a:gd name="T18" fmla="*/ 259 w 699"/>
                <a:gd name="T19" fmla="*/ 14 h 284"/>
                <a:gd name="T20" fmla="*/ 244 w 699"/>
                <a:gd name="T21" fmla="*/ 56 h 284"/>
                <a:gd name="T22" fmla="*/ 235 w 699"/>
                <a:gd name="T23" fmla="*/ 43 h 284"/>
                <a:gd name="T24" fmla="*/ 208 w 699"/>
                <a:gd name="T25" fmla="*/ 35 h 284"/>
                <a:gd name="T26" fmla="*/ 182 w 699"/>
                <a:gd name="T27" fmla="*/ 44 h 284"/>
                <a:gd name="T28" fmla="*/ 151 w 699"/>
                <a:gd name="T29" fmla="*/ 57 h 284"/>
                <a:gd name="T30" fmla="*/ 120 w 699"/>
                <a:gd name="T31" fmla="*/ 65 h 284"/>
                <a:gd name="T32" fmla="*/ 215 w 699"/>
                <a:gd name="T33" fmla="*/ 69 h 284"/>
                <a:gd name="T34" fmla="*/ 288 w 699"/>
                <a:gd name="T35" fmla="*/ 85 h 284"/>
                <a:gd name="T36" fmla="*/ 325 w 699"/>
                <a:gd name="T37" fmla="*/ 104 h 284"/>
                <a:gd name="T38" fmla="*/ 343 w 699"/>
                <a:gd name="T39" fmla="*/ 137 h 284"/>
                <a:gd name="T40" fmla="*/ 359 w 699"/>
                <a:gd name="T41" fmla="*/ 143 h 284"/>
                <a:gd name="T42" fmla="*/ 376 w 699"/>
                <a:gd name="T43" fmla="*/ 137 h 284"/>
                <a:gd name="T44" fmla="*/ 395 w 699"/>
                <a:gd name="T45" fmla="*/ 104 h 284"/>
                <a:gd name="T46" fmla="*/ 431 w 699"/>
                <a:gd name="T47" fmla="*/ 85 h 284"/>
                <a:gd name="T48" fmla="*/ 504 w 699"/>
                <a:gd name="T49" fmla="*/ 69 h 284"/>
                <a:gd name="T50" fmla="*/ 600 w 699"/>
                <a:gd name="T51" fmla="*/ 65 h 284"/>
                <a:gd name="T52" fmla="*/ 568 w 699"/>
                <a:gd name="T53" fmla="*/ 57 h 284"/>
                <a:gd name="T54" fmla="*/ 537 w 699"/>
                <a:gd name="T55" fmla="*/ 44 h 284"/>
                <a:gd name="T56" fmla="*/ 511 w 699"/>
                <a:gd name="T57" fmla="*/ 35 h 284"/>
                <a:gd name="T58" fmla="*/ 484 w 699"/>
                <a:gd name="T59" fmla="*/ 43 h 284"/>
                <a:gd name="T60" fmla="*/ 476 w 699"/>
                <a:gd name="T61" fmla="*/ 56 h 284"/>
                <a:gd name="T62" fmla="*/ 461 w 699"/>
                <a:gd name="T63" fmla="*/ 14 h 284"/>
                <a:gd name="T64" fmla="*/ 487 w 699"/>
                <a:gd name="T65" fmla="*/ 0 h 284"/>
                <a:gd name="T66" fmla="*/ 511 w 699"/>
                <a:gd name="T67" fmla="*/ 3 h 284"/>
                <a:gd name="T68" fmla="*/ 648 w 699"/>
                <a:gd name="T69" fmla="*/ 68 h 284"/>
                <a:gd name="T70" fmla="*/ 654 w 699"/>
                <a:gd name="T71" fmla="*/ 69 h 284"/>
                <a:gd name="T72" fmla="*/ 694 w 699"/>
                <a:gd name="T73" fmla="*/ 100 h 284"/>
                <a:gd name="T74" fmla="*/ 699 w 699"/>
                <a:gd name="T75" fmla="*/ 127 h 284"/>
                <a:gd name="T76" fmla="*/ 695 w 699"/>
                <a:gd name="T77" fmla="*/ 173 h 284"/>
                <a:gd name="T78" fmla="*/ 677 w 699"/>
                <a:gd name="T79" fmla="*/ 228 h 284"/>
                <a:gd name="T80" fmla="*/ 632 w 699"/>
                <a:gd name="T81" fmla="*/ 266 h 284"/>
                <a:gd name="T82" fmla="*/ 559 w 699"/>
                <a:gd name="T83" fmla="*/ 281 h 284"/>
                <a:gd name="T84" fmla="*/ 490 w 699"/>
                <a:gd name="T85" fmla="*/ 284 h 284"/>
                <a:gd name="T86" fmla="*/ 461 w 699"/>
                <a:gd name="T87" fmla="*/ 283 h 284"/>
                <a:gd name="T88" fmla="*/ 412 w 699"/>
                <a:gd name="T89" fmla="*/ 257 h 284"/>
                <a:gd name="T90" fmla="*/ 398 w 699"/>
                <a:gd name="T91" fmla="*/ 234 h 284"/>
                <a:gd name="T92" fmla="*/ 386 w 699"/>
                <a:gd name="T93" fmla="*/ 193 h 284"/>
                <a:gd name="T94" fmla="*/ 359 w 699"/>
                <a:gd name="T95" fmla="*/ 179 h 284"/>
                <a:gd name="T96" fmla="*/ 337 w 699"/>
                <a:gd name="T97" fmla="*/ 189 h 284"/>
                <a:gd name="T98" fmla="*/ 324 w 699"/>
                <a:gd name="T99" fmla="*/ 224 h 284"/>
                <a:gd name="T100" fmla="*/ 317 w 699"/>
                <a:gd name="T101" fmla="*/ 242 h 284"/>
                <a:gd name="T102" fmla="*/ 277 w 699"/>
                <a:gd name="T103" fmla="*/ 279 h 284"/>
                <a:gd name="T104" fmla="*/ 245 w 699"/>
                <a:gd name="T105" fmla="*/ 284 h 284"/>
                <a:gd name="T106" fmla="*/ 186 w 699"/>
                <a:gd name="T107" fmla="*/ 283 h 284"/>
                <a:gd name="T108" fmla="*/ 110 w 699"/>
                <a:gd name="T109" fmla="*/ 273 h 284"/>
                <a:gd name="T110" fmla="*/ 54 w 699"/>
                <a:gd name="T111" fmla="*/ 244 h 284"/>
                <a:gd name="T112" fmla="*/ 26 w 699"/>
                <a:gd name="T113" fmla="*/ 188 h 284"/>
                <a:gd name="T114" fmla="*/ 0 w 699"/>
                <a:gd name="T115" fmla="*/ 155 h 284"/>
                <a:gd name="T116" fmla="*/ 9 w 699"/>
                <a:gd name="T117" fmla="*/ 107 h 284"/>
                <a:gd name="T118" fmla="*/ 37 w 699"/>
                <a:gd name="T119" fmla="*/ 83 h 284"/>
                <a:gd name="T120" fmla="*/ 65 w 699"/>
                <a:gd name="T121" fmla="*/ 69 h 284"/>
                <a:gd name="T122" fmla="*/ 202 w 699"/>
                <a:gd name="T123" fmla="*/ 5 h 284"/>
                <a:gd name="T124" fmla="*/ 215 w 699"/>
                <a:gd name="T125" fmla="*/ 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9" h="284">
                  <a:moveTo>
                    <a:pt x="35" y="112"/>
                  </a:moveTo>
                  <a:lnTo>
                    <a:pt x="30" y="112"/>
                  </a:lnTo>
                  <a:lnTo>
                    <a:pt x="25" y="115"/>
                  </a:lnTo>
                  <a:lnTo>
                    <a:pt x="22" y="118"/>
                  </a:lnTo>
                  <a:lnTo>
                    <a:pt x="19" y="123"/>
                  </a:lnTo>
                  <a:lnTo>
                    <a:pt x="18" y="129"/>
                  </a:lnTo>
                  <a:lnTo>
                    <a:pt x="18" y="155"/>
                  </a:lnTo>
                  <a:lnTo>
                    <a:pt x="19" y="161"/>
                  </a:lnTo>
                  <a:lnTo>
                    <a:pt x="22" y="164"/>
                  </a:lnTo>
                  <a:lnTo>
                    <a:pt x="25" y="168"/>
                  </a:lnTo>
                  <a:lnTo>
                    <a:pt x="30" y="170"/>
                  </a:lnTo>
                  <a:lnTo>
                    <a:pt x="35" y="172"/>
                  </a:lnTo>
                  <a:lnTo>
                    <a:pt x="183" y="172"/>
                  </a:lnTo>
                  <a:lnTo>
                    <a:pt x="188" y="170"/>
                  </a:lnTo>
                  <a:lnTo>
                    <a:pt x="193" y="168"/>
                  </a:lnTo>
                  <a:lnTo>
                    <a:pt x="196" y="164"/>
                  </a:lnTo>
                  <a:lnTo>
                    <a:pt x="199" y="161"/>
                  </a:lnTo>
                  <a:lnTo>
                    <a:pt x="200" y="155"/>
                  </a:lnTo>
                  <a:lnTo>
                    <a:pt x="200" y="129"/>
                  </a:lnTo>
                  <a:lnTo>
                    <a:pt x="199" y="123"/>
                  </a:lnTo>
                  <a:lnTo>
                    <a:pt x="196" y="118"/>
                  </a:lnTo>
                  <a:lnTo>
                    <a:pt x="193" y="115"/>
                  </a:lnTo>
                  <a:lnTo>
                    <a:pt x="188" y="112"/>
                  </a:lnTo>
                  <a:lnTo>
                    <a:pt x="183" y="112"/>
                  </a:lnTo>
                  <a:lnTo>
                    <a:pt x="35" y="112"/>
                  </a:lnTo>
                  <a:close/>
                  <a:moveTo>
                    <a:pt x="223" y="0"/>
                  </a:moveTo>
                  <a:lnTo>
                    <a:pt x="233" y="0"/>
                  </a:lnTo>
                  <a:lnTo>
                    <a:pt x="242" y="1"/>
                  </a:lnTo>
                  <a:lnTo>
                    <a:pt x="251" y="6"/>
                  </a:lnTo>
                  <a:lnTo>
                    <a:pt x="259" y="14"/>
                  </a:lnTo>
                  <a:lnTo>
                    <a:pt x="265" y="26"/>
                  </a:lnTo>
                  <a:lnTo>
                    <a:pt x="268" y="44"/>
                  </a:lnTo>
                  <a:lnTo>
                    <a:pt x="244" y="56"/>
                  </a:lnTo>
                  <a:lnTo>
                    <a:pt x="242" y="53"/>
                  </a:lnTo>
                  <a:lnTo>
                    <a:pt x="240" y="49"/>
                  </a:lnTo>
                  <a:lnTo>
                    <a:pt x="235" y="43"/>
                  </a:lnTo>
                  <a:lnTo>
                    <a:pt x="228" y="38"/>
                  </a:lnTo>
                  <a:lnTo>
                    <a:pt x="219" y="35"/>
                  </a:lnTo>
                  <a:lnTo>
                    <a:pt x="208" y="35"/>
                  </a:lnTo>
                  <a:lnTo>
                    <a:pt x="202" y="37"/>
                  </a:lnTo>
                  <a:lnTo>
                    <a:pt x="193" y="40"/>
                  </a:lnTo>
                  <a:lnTo>
                    <a:pt x="182" y="44"/>
                  </a:lnTo>
                  <a:lnTo>
                    <a:pt x="172" y="49"/>
                  </a:lnTo>
                  <a:lnTo>
                    <a:pt x="161" y="53"/>
                  </a:lnTo>
                  <a:lnTo>
                    <a:pt x="151" y="57"/>
                  </a:lnTo>
                  <a:lnTo>
                    <a:pt x="146" y="59"/>
                  </a:lnTo>
                  <a:lnTo>
                    <a:pt x="143" y="61"/>
                  </a:lnTo>
                  <a:lnTo>
                    <a:pt x="120" y="65"/>
                  </a:lnTo>
                  <a:lnTo>
                    <a:pt x="149" y="65"/>
                  </a:lnTo>
                  <a:lnTo>
                    <a:pt x="185" y="66"/>
                  </a:lnTo>
                  <a:lnTo>
                    <a:pt x="215" y="69"/>
                  </a:lnTo>
                  <a:lnTo>
                    <a:pt x="242" y="72"/>
                  </a:lnTo>
                  <a:lnTo>
                    <a:pt x="267" y="78"/>
                  </a:lnTo>
                  <a:lnTo>
                    <a:pt x="288" y="85"/>
                  </a:lnTo>
                  <a:lnTo>
                    <a:pt x="305" y="92"/>
                  </a:lnTo>
                  <a:lnTo>
                    <a:pt x="318" y="98"/>
                  </a:lnTo>
                  <a:lnTo>
                    <a:pt x="325" y="104"/>
                  </a:lnTo>
                  <a:lnTo>
                    <a:pt x="331" y="115"/>
                  </a:lnTo>
                  <a:lnTo>
                    <a:pt x="336" y="129"/>
                  </a:lnTo>
                  <a:lnTo>
                    <a:pt x="343" y="137"/>
                  </a:lnTo>
                  <a:lnTo>
                    <a:pt x="351" y="141"/>
                  </a:lnTo>
                  <a:lnTo>
                    <a:pt x="357" y="143"/>
                  </a:lnTo>
                  <a:lnTo>
                    <a:pt x="359" y="143"/>
                  </a:lnTo>
                  <a:lnTo>
                    <a:pt x="363" y="143"/>
                  </a:lnTo>
                  <a:lnTo>
                    <a:pt x="369" y="141"/>
                  </a:lnTo>
                  <a:lnTo>
                    <a:pt x="376" y="137"/>
                  </a:lnTo>
                  <a:lnTo>
                    <a:pt x="384" y="130"/>
                  </a:lnTo>
                  <a:lnTo>
                    <a:pt x="389" y="115"/>
                  </a:lnTo>
                  <a:lnTo>
                    <a:pt x="395" y="104"/>
                  </a:lnTo>
                  <a:lnTo>
                    <a:pt x="402" y="98"/>
                  </a:lnTo>
                  <a:lnTo>
                    <a:pt x="413" y="92"/>
                  </a:lnTo>
                  <a:lnTo>
                    <a:pt x="431" y="85"/>
                  </a:lnTo>
                  <a:lnTo>
                    <a:pt x="451" y="78"/>
                  </a:lnTo>
                  <a:lnTo>
                    <a:pt x="476" y="72"/>
                  </a:lnTo>
                  <a:lnTo>
                    <a:pt x="504" y="69"/>
                  </a:lnTo>
                  <a:lnTo>
                    <a:pt x="535" y="66"/>
                  </a:lnTo>
                  <a:lnTo>
                    <a:pt x="570" y="65"/>
                  </a:lnTo>
                  <a:lnTo>
                    <a:pt x="600" y="65"/>
                  </a:lnTo>
                  <a:lnTo>
                    <a:pt x="576" y="61"/>
                  </a:lnTo>
                  <a:lnTo>
                    <a:pt x="574" y="59"/>
                  </a:lnTo>
                  <a:lnTo>
                    <a:pt x="568" y="57"/>
                  </a:lnTo>
                  <a:lnTo>
                    <a:pt x="559" y="53"/>
                  </a:lnTo>
                  <a:lnTo>
                    <a:pt x="548" y="49"/>
                  </a:lnTo>
                  <a:lnTo>
                    <a:pt x="537" y="44"/>
                  </a:lnTo>
                  <a:lnTo>
                    <a:pt x="527" y="40"/>
                  </a:lnTo>
                  <a:lnTo>
                    <a:pt x="517" y="37"/>
                  </a:lnTo>
                  <a:lnTo>
                    <a:pt x="511" y="35"/>
                  </a:lnTo>
                  <a:lnTo>
                    <a:pt x="501" y="35"/>
                  </a:lnTo>
                  <a:lnTo>
                    <a:pt x="491" y="38"/>
                  </a:lnTo>
                  <a:lnTo>
                    <a:pt x="484" y="43"/>
                  </a:lnTo>
                  <a:lnTo>
                    <a:pt x="480" y="49"/>
                  </a:lnTo>
                  <a:lnTo>
                    <a:pt x="476" y="53"/>
                  </a:lnTo>
                  <a:lnTo>
                    <a:pt x="476" y="56"/>
                  </a:lnTo>
                  <a:lnTo>
                    <a:pt x="451" y="44"/>
                  </a:lnTo>
                  <a:lnTo>
                    <a:pt x="455" y="26"/>
                  </a:lnTo>
                  <a:lnTo>
                    <a:pt x="461" y="14"/>
                  </a:lnTo>
                  <a:lnTo>
                    <a:pt x="469" y="6"/>
                  </a:lnTo>
                  <a:lnTo>
                    <a:pt x="477" y="1"/>
                  </a:lnTo>
                  <a:lnTo>
                    <a:pt x="487" y="0"/>
                  </a:lnTo>
                  <a:lnTo>
                    <a:pt x="496" y="0"/>
                  </a:lnTo>
                  <a:lnTo>
                    <a:pt x="504" y="1"/>
                  </a:lnTo>
                  <a:lnTo>
                    <a:pt x="511" y="3"/>
                  </a:lnTo>
                  <a:lnTo>
                    <a:pt x="515" y="4"/>
                  </a:lnTo>
                  <a:lnTo>
                    <a:pt x="517" y="5"/>
                  </a:lnTo>
                  <a:lnTo>
                    <a:pt x="648" y="68"/>
                  </a:lnTo>
                  <a:lnTo>
                    <a:pt x="652" y="69"/>
                  </a:lnTo>
                  <a:lnTo>
                    <a:pt x="654" y="69"/>
                  </a:lnTo>
                  <a:lnTo>
                    <a:pt x="654" y="69"/>
                  </a:lnTo>
                  <a:lnTo>
                    <a:pt x="671" y="75"/>
                  </a:lnTo>
                  <a:lnTo>
                    <a:pt x="684" y="85"/>
                  </a:lnTo>
                  <a:lnTo>
                    <a:pt x="694" y="100"/>
                  </a:lnTo>
                  <a:lnTo>
                    <a:pt x="698" y="116"/>
                  </a:lnTo>
                  <a:lnTo>
                    <a:pt x="699" y="118"/>
                  </a:lnTo>
                  <a:lnTo>
                    <a:pt x="699" y="127"/>
                  </a:lnTo>
                  <a:lnTo>
                    <a:pt x="699" y="140"/>
                  </a:lnTo>
                  <a:lnTo>
                    <a:pt x="698" y="155"/>
                  </a:lnTo>
                  <a:lnTo>
                    <a:pt x="695" y="173"/>
                  </a:lnTo>
                  <a:lnTo>
                    <a:pt x="692" y="192"/>
                  </a:lnTo>
                  <a:lnTo>
                    <a:pt x="686" y="211"/>
                  </a:lnTo>
                  <a:lnTo>
                    <a:pt x="677" y="228"/>
                  </a:lnTo>
                  <a:lnTo>
                    <a:pt x="666" y="244"/>
                  </a:lnTo>
                  <a:lnTo>
                    <a:pt x="651" y="257"/>
                  </a:lnTo>
                  <a:lnTo>
                    <a:pt x="632" y="266"/>
                  </a:lnTo>
                  <a:lnTo>
                    <a:pt x="608" y="273"/>
                  </a:lnTo>
                  <a:lnTo>
                    <a:pt x="585" y="278"/>
                  </a:lnTo>
                  <a:lnTo>
                    <a:pt x="559" y="281"/>
                  </a:lnTo>
                  <a:lnTo>
                    <a:pt x="534" y="283"/>
                  </a:lnTo>
                  <a:lnTo>
                    <a:pt x="510" y="284"/>
                  </a:lnTo>
                  <a:lnTo>
                    <a:pt x="490" y="284"/>
                  </a:lnTo>
                  <a:lnTo>
                    <a:pt x="475" y="284"/>
                  </a:lnTo>
                  <a:lnTo>
                    <a:pt x="464" y="283"/>
                  </a:lnTo>
                  <a:lnTo>
                    <a:pt x="461" y="283"/>
                  </a:lnTo>
                  <a:lnTo>
                    <a:pt x="443" y="279"/>
                  </a:lnTo>
                  <a:lnTo>
                    <a:pt x="426" y="270"/>
                  </a:lnTo>
                  <a:lnTo>
                    <a:pt x="412" y="257"/>
                  </a:lnTo>
                  <a:lnTo>
                    <a:pt x="402" y="242"/>
                  </a:lnTo>
                  <a:lnTo>
                    <a:pt x="400" y="240"/>
                  </a:lnTo>
                  <a:lnTo>
                    <a:pt x="398" y="234"/>
                  </a:lnTo>
                  <a:lnTo>
                    <a:pt x="395" y="224"/>
                  </a:lnTo>
                  <a:lnTo>
                    <a:pt x="391" y="209"/>
                  </a:lnTo>
                  <a:lnTo>
                    <a:pt x="386" y="193"/>
                  </a:lnTo>
                  <a:lnTo>
                    <a:pt x="380" y="187"/>
                  </a:lnTo>
                  <a:lnTo>
                    <a:pt x="372" y="181"/>
                  </a:lnTo>
                  <a:lnTo>
                    <a:pt x="359" y="179"/>
                  </a:lnTo>
                  <a:lnTo>
                    <a:pt x="350" y="180"/>
                  </a:lnTo>
                  <a:lnTo>
                    <a:pt x="343" y="183"/>
                  </a:lnTo>
                  <a:lnTo>
                    <a:pt x="337" y="189"/>
                  </a:lnTo>
                  <a:lnTo>
                    <a:pt x="332" y="194"/>
                  </a:lnTo>
                  <a:lnTo>
                    <a:pt x="328" y="211"/>
                  </a:lnTo>
                  <a:lnTo>
                    <a:pt x="324" y="224"/>
                  </a:lnTo>
                  <a:lnTo>
                    <a:pt x="320" y="234"/>
                  </a:lnTo>
                  <a:lnTo>
                    <a:pt x="318" y="240"/>
                  </a:lnTo>
                  <a:lnTo>
                    <a:pt x="317" y="242"/>
                  </a:lnTo>
                  <a:lnTo>
                    <a:pt x="307" y="257"/>
                  </a:lnTo>
                  <a:lnTo>
                    <a:pt x="293" y="270"/>
                  </a:lnTo>
                  <a:lnTo>
                    <a:pt x="277" y="279"/>
                  </a:lnTo>
                  <a:lnTo>
                    <a:pt x="259" y="283"/>
                  </a:lnTo>
                  <a:lnTo>
                    <a:pt x="255" y="283"/>
                  </a:lnTo>
                  <a:lnTo>
                    <a:pt x="245" y="284"/>
                  </a:lnTo>
                  <a:lnTo>
                    <a:pt x="228" y="284"/>
                  </a:lnTo>
                  <a:lnTo>
                    <a:pt x="208" y="284"/>
                  </a:lnTo>
                  <a:lnTo>
                    <a:pt x="186" y="283"/>
                  </a:lnTo>
                  <a:lnTo>
                    <a:pt x="160" y="281"/>
                  </a:lnTo>
                  <a:lnTo>
                    <a:pt x="135" y="278"/>
                  </a:lnTo>
                  <a:lnTo>
                    <a:pt x="110" y="273"/>
                  </a:lnTo>
                  <a:lnTo>
                    <a:pt x="88" y="266"/>
                  </a:lnTo>
                  <a:lnTo>
                    <a:pt x="69" y="257"/>
                  </a:lnTo>
                  <a:lnTo>
                    <a:pt x="54" y="244"/>
                  </a:lnTo>
                  <a:lnTo>
                    <a:pt x="41" y="227"/>
                  </a:lnTo>
                  <a:lnTo>
                    <a:pt x="32" y="208"/>
                  </a:lnTo>
                  <a:lnTo>
                    <a:pt x="26" y="188"/>
                  </a:lnTo>
                  <a:lnTo>
                    <a:pt x="13" y="182"/>
                  </a:lnTo>
                  <a:lnTo>
                    <a:pt x="4" y="170"/>
                  </a:lnTo>
                  <a:lnTo>
                    <a:pt x="0" y="155"/>
                  </a:lnTo>
                  <a:lnTo>
                    <a:pt x="0" y="129"/>
                  </a:lnTo>
                  <a:lnTo>
                    <a:pt x="3" y="117"/>
                  </a:lnTo>
                  <a:lnTo>
                    <a:pt x="9" y="107"/>
                  </a:lnTo>
                  <a:lnTo>
                    <a:pt x="17" y="100"/>
                  </a:lnTo>
                  <a:lnTo>
                    <a:pt x="28" y="95"/>
                  </a:lnTo>
                  <a:lnTo>
                    <a:pt x="37" y="83"/>
                  </a:lnTo>
                  <a:lnTo>
                    <a:pt x="50" y="74"/>
                  </a:lnTo>
                  <a:lnTo>
                    <a:pt x="64" y="69"/>
                  </a:lnTo>
                  <a:lnTo>
                    <a:pt x="65" y="69"/>
                  </a:lnTo>
                  <a:lnTo>
                    <a:pt x="68" y="69"/>
                  </a:lnTo>
                  <a:lnTo>
                    <a:pt x="71" y="68"/>
                  </a:lnTo>
                  <a:lnTo>
                    <a:pt x="202" y="5"/>
                  </a:lnTo>
                  <a:lnTo>
                    <a:pt x="203" y="4"/>
                  </a:lnTo>
                  <a:lnTo>
                    <a:pt x="208" y="3"/>
                  </a:lnTo>
                  <a:lnTo>
                    <a:pt x="215" y="1"/>
                  </a:lnTo>
                  <a:lnTo>
                    <a:pt x="2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42"/>
            <p:cNvSpPr>
              <a:spLocks/>
            </p:cNvSpPr>
            <p:nvPr/>
          </p:nvSpPr>
          <p:spPr bwMode="auto">
            <a:xfrm>
              <a:off x="2560634" y="9789330"/>
              <a:ext cx="53437" cy="54963"/>
            </a:xfrm>
            <a:custGeom>
              <a:avLst/>
              <a:gdLst>
                <a:gd name="T0" fmla="*/ 18 w 35"/>
                <a:gd name="T1" fmla="*/ 0 h 36"/>
                <a:gd name="T2" fmla="*/ 22 w 35"/>
                <a:gd name="T3" fmla="*/ 0 h 36"/>
                <a:gd name="T4" fmla="*/ 27 w 35"/>
                <a:gd name="T5" fmla="*/ 3 h 36"/>
                <a:gd name="T6" fmla="*/ 31 w 35"/>
                <a:gd name="T7" fmla="*/ 5 h 36"/>
                <a:gd name="T8" fmla="*/ 33 w 35"/>
                <a:gd name="T9" fmla="*/ 9 h 36"/>
                <a:gd name="T10" fmla="*/ 35 w 35"/>
                <a:gd name="T11" fmla="*/ 13 h 36"/>
                <a:gd name="T12" fmla="*/ 35 w 35"/>
                <a:gd name="T13" fmla="*/ 18 h 36"/>
                <a:gd name="T14" fmla="*/ 35 w 35"/>
                <a:gd name="T15" fmla="*/ 23 h 36"/>
                <a:gd name="T16" fmla="*/ 33 w 35"/>
                <a:gd name="T17" fmla="*/ 26 h 36"/>
                <a:gd name="T18" fmla="*/ 31 w 35"/>
                <a:gd name="T19" fmla="*/ 31 h 36"/>
                <a:gd name="T20" fmla="*/ 27 w 35"/>
                <a:gd name="T21" fmla="*/ 33 h 36"/>
                <a:gd name="T22" fmla="*/ 22 w 35"/>
                <a:gd name="T23" fmla="*/ 35 h 36"/>
                <a:gd name="T24" fmla="*/ 18 w 35"/>
                <a:gd name="T25" fmla="*/ 36 h 36"/>
                <a:gd name="T26" fmla="*/ 13 w 35"/>
                <a:gd name="T27" fmla="*/ 35 h 36"/>
                <a:gd name="T28" fmla="*/ 8 w 35"/>
                <a:gd name="T29" fmla="*/ 33 h 36"/>
                <a:gd name="T30" fmla="*/ 5 w 35"/>
                <a:gd name="T31" fmla="*/ 31 h 36"/>
                <a:gd name="T32" fmla="*/ 2 w 35"/>
                <a:gd name="T33" fmla="*/ 26 h 36"/>
                <a:gd name="T34" fmla="*/ 0 w 35"/>
                <a:gd name="T35" fmla="*/ 23 h 36"/>
                <a:gd name="T36" fmla="*/ 0 w 35"/>
                <a:gd name="T37" fmla="*/ 18 h 36"/>
                <a:gd name="T38" fmla="*/ 0 w 35"/>
                <a:gd name="T39" fmla="*/ 13 h 36"/>
                <a:gd name="T40" fmla="*/ 2 w 35"/>
                <a:gd name="T41" fmla="*/ 9 h 36"/>
                <a:gd name="T42" fmla="*/ 5 w 35"/>
                <a:gd name="T43" fmla="*/ 5 h 36"/>
                <a:gd name="T44" fmla="*/ 8 w 35"/>
                <a:gd name="T45" fmla="*/ 3 h 36"/>
                <a:gd name="T46" fmla="*/ 13 w 35"/>
                <a:gd name="T47" fmla="*/ 0 h 36"/>
                <a:gd name="T48" fmla="*/ 18 w 35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1" y="5"/>
                  </a:lnTo>
                  <a:lnTo>
                    <a:pt x="33" y="9"/>
                  </a:lnTo>
                  <a:lnTo>
                    <a:pt x="35" y="13"/>
                  </a:lnTo>
                  <a:lnTo>
                    <a:pt x="35" y="18"/>
                  </a:lnTo>
                  <a:lnTo>
                    <a:pt x="35" y="23"/>
                  </a:lnTo>
                  <a:lnTo>
                    <a:pt x="33" y="26"/>
                  </a:lnTo>
                  <a:lnTo>
                    <a:pt x="31" y="31"/>
                  </a:lnTo>
                  <a:lnTo>
                    <a:pt x="27" y="33"/>
                  </a:lnTo>
                  <a:lnTo>
                    <a:pt x="22" y="35"/>
                  </a:lnTo>
                  <a:lnTo>
                    <a:pt x="18" y="36"/>
                  </a:lnTo>
                  <a:lnTo>
                    <a:pt x="13" y="35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2" y="9"/>
                  </a:lnTo>
                  <a:lnTo>
                    <a:pt x="5" y="5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1" name="Группа 290"/>
          <p:cNvGrpSpPr/>
          <p:nvPr/>
        </p:nvGrpSpPr>
        <p:grpSpPr>
          <a:xfrm>
            <a:off x="7579644" y="3199542"/>
            <a:ext cx="524876" cy="456928"/>
            <a:chOff x="-682628" y="6060293"/>
            <a:chExt cx="966432" cy="853706"/>
          </a:xfrm>
          <a:solidFill>
            <a:srgbClr val="AE040F"/>
          </a:solidFill>
        </p:grpSpPr>
        <p:sp>
          <p:nvSpPr>
            <p:cNvPr id="292" name="Freeform 71"/>
            <p:cNvSpPr>
              <a:spLocks noEditPoints="1"/>
            </p:cNvSpPr>
            <p:nvPr/>
          </p:nvSpPr>
          <p:spPr bwMode="auto">
            <a:xfrm>
              <a:off x="-495303" y="6060293"/>
              <a:ext cx="607647" cy="505355"/>
            </a:xfrm>
            <a:custGeom>
              <a:avLst/>
              <a:gdLst>
                <a:gd name="T0" fmla="*/ 199 w 398"/>
                <a:gd name="T1" fmla="*/ 45 h 331"/>
                <a:gd name="T2" fmla="*/ 67 w 398"/>
                <a:gd name="T3" fmla="*/ 122 h 331"/>
                <a:gd name="T4" fmla="*/ 199 w 398"/>
                <a:gd name="T5" fmla="*/ 199 h 331"/>
                <a:gd name="T6" fmla="*/ 331 w 398"/>
                <a:gd name="T7" fmla="*/ 122 h 331"/>
                <a:gd name="T8" fmla="*/ 199 w 398"/>
                <a:gd name="T9" fmla="*/ 45 h 331"/>
                <a:gd name="T10" fmla="*/ 199 w 398"/>
                <a:gd name="T11" fmla="*/ 0 h 331"/>
                <a:gd name="T12" fmla="*/ 209 w 398"/>
                <a:gd name="T13" fmla="*/ 2 h 331"/>
                <a:gd name="T14" fmla="*/ 218 w 398"/>
                <a:gd name="T15" fmla="*/ 5 h 331"/>
                <a:gd name="T16" fmla="*/ 378 w 398"/>
                <a:gd name="T17" fmla="*/ 98 h 331"/>
                <a:gd name="T18" fmla="*/ 387 w 398"/>
                <a:gd name="T19" fmla="*/ 107 h 331"/>
                <a:gd name="T20" fmla="*/ 395 w 398"/>
                <a:gd name="T21" fmla="*/ 118 h 331"/>
                <a:gd name="T22" fmla="*/ 398 w 398"/>
                <a:gd name="T23" fmla="*/ 131 h 331"/>
                <a:gd name="T24" fmla="*/ 398 w 398"/>
                <a:gd name="T25" fmla="*/ 317 h 331"/>
                <a:gd name="T26" fmla="*/ 397 w 398"/>
                <a:gd name="T27" fmla="*/ 322 h 331"/>
                <a:gd name="T28" fmla="*/ 396 w 398"/>
                <a:gd name="T29" fmla="*/ 326 h 331"/>
                <a:gd name="T30" fmla="*/ 393 w 398"/>
                <a:gd name="T31" fmla="*/ 331 h 331"/>
                <a:gd name="T32" fmla="*/ 323 w 398"/>
                <a:gd name="T33" fmla="*/ 331 h 331"/>
                <a:gd name="T34" fmla="*/ 353 w 398"/>
                <a:gd name="T35" fmla="*/ 313 h 331"/>
                <a:gd name="T36" fmla="*/ 353 w 398"/>
                <a:gd name="T37" fmla="*/ 159 h 331"/>
                <a:gd name="T38" fmla="*/ 220 w 398"/>
                <a:gd name="T39" fmla="*/ 235 h 331"/>
                <a:gd name="T40" fmla="*/ 220 w 398"/>
                <a:gd name="T41" fmla="*/ 331 h 331"/>
                <a:gd name="T42" fmla="*/ 177 w 398"/>
                <a:gd name="T43" fmla="*/ 331 h 331"/>
                <a:gd name="T44" fmla="*/ 177 w 398"/>
                <a:gd name="T45" fmla="*/ 235 h 331"/>
                <a:gd name="T46" fmla="*/ 44 w 398"/>
                <a:gd name="T47" fmla="*/ 159 h 331"/>
                <a:gd name="T48" fmla="*/ 44 w 398"/>
                <a:gd name="T49" fmla="*/ 313 h 331"/>
                <a:gd name="T50" fmla="*/ 75 w 398"/>
                <a:gd name="T51" fmla="*/ 331 h 331"/>
                <a:gd name="T52" fmla="*/ 4 w 398"/>
                <a:gd name="T53" fmla="*/ 331 h 331"/>
                <a:gd name="T54" fmla="*/ 2 w 398"/>
                <a:gd name="T55" fmla="*/ 326 h 331"/>
                <a:gd name="T56" fmla="*/ 0 w 398"/>
                <a:gd name="T57" fmla="*/ 322 h 331"/>
                <a:gd name="T58" fmla="*/ 0 w 398"/>
                <a:gd name="T59" fmla="*/ 317 h 331"/>
                <a:gd name="T60" fmla="*/ 0 w 398"/>
                <a:gd name="T61" fmla="*/ 131 h 331"/>
                <a:gd name="T62" fmla="*/ 3 w 398"/>
                <a:gd name="T63" fmla="*/ 118 h 331"/>
                <a:gd name="T64" fmla="*/ 10 w 398"/>
                <a:gd name="T65" fmla="*/ 107 h 331"/>
                <a:gd name="T66" fmla="*/ 19 w 398"/>
                <a:gd name="T67" fmla="*/ 98 h 331"/>
                <a:gd name="T68" fmla="*/ 180 w 398"/>
                <a:gd name="T69" fmla="*/ 5 h 331"/>
                <a:gd name="T70" fmla="*/ 188 w 398"/>
                <a:gd name="T71" fmla="*/ 2 h 331"/>
                <a:gd name="T72" fmla="*/ 199 w 398"/>
                <a:gd name="T73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8" h="331">
                  <a:moveTo>
                    <a:pt x="199" y="45"/>
                  </a:moveTo>
                  <a:lnTo>
                    <a:pt x="67" y="122"/>
                  </a:lnTo>
                  <a:lnTo>
                    <a:pt x="199" y="199"/>
                  </a:lnTo>
                  <a:lnTo>
                    <a:pt x="331" y="122"/>
                  </a:lnTo>
                  <a:lnTo>
                    <a:pt x="199" y="45"/>
                  </a:lnTo>
                  <a:close/>
                  <a:moveTo>
                    <a:pt x="199" y="0"/>
                  </a:moveTo>
                  <a:lnTo>
                    <a:pt x="209" y="2"/>
                  </a:lnTo>
                  <a:lnTo>
                    <a:pt x="218" y="5"/>
                  </a:lnTo>
                  <a:lnTo>
                    <a:pt x="378" y="98"/>
                  </a:lnTo>
                  <a:lnTo>
                    <a:pt x="387" y="107"/>
                  </a:lnTo>
                  <a:lnTo>
                    <a:pt x="395" y="118"/>
                  </a:lnTo>
                  <a:lnTo>
                    <a:pt x="398" y="131"/>
                  </a:lnTo>
                  <a:lnTo>
                    <a:pt x="398" y="317"/>
                  </a:lnTo>
                  <a:lnTo>
                    <a:pt x="397" y="322"/>
                  </a:lnTo>
                  <a:lnTo>
                    <a:pt x="396" y="326"/>
                  </a:lnTo>
                  <a:lnTo>
                    <a:pt x="393" y="331"/>
                  </a:lnTo>
                  <a:lnTo>
                    <a:pt x="323" y="331"/>
                  </a:lnTo>
                  <a:lnTo>
                    <a:pt x="353" y="313"/>
                  </a:lnTo>
                  <a:lnTo>
                    <a:pt x="353" y="159"/>
                  </a:lnTo>
                  <a:lnTo>
                    <a:pt x="220" y="235"/>
                  </a:lnTo>
                  <a:lnTo>
                    <a:pt x="220" y="331"/>
                  </a:lnTo>
                  <a:lnTo>
                    <a:pt x="177" y="331"/>
                  </a:lnTo>
                  <a:lnTo>
                    <a:pt x="177" y="235"/>
                  </a:lnTo>
                  <a:lnTo>
                    <a:pt x="44" y="159"/>
                  </a:lnTo>
                  <a:lnTo>
                    <a:pt x="44" y="313"/>
                  </a:lnTo>
                  <a:lnTo>
                    <a:pt x="75" y="331"/>
                  </a:lnTo>
                  <a:lnTo>
                    <a:pt x="4" y="331"/>
                  </a:lnTo>
                  <a:lnTo>
                    <a:pt x="2" y="326"/>
                  </a:lnTo>
                  <a:lnTo>
                    <a:pt x="0" y="322"/>
                  </a:lnTo>
                  <a:lnTo>
                    <a:pt x="0" y="317"/>
                  </a:lnTo>
                  <a:lnTo>
                    <a:pt x="0" y="131"/>
                  </a:lnTo>
                  <a:lnTo>
                    <a:pt x="3" y="118"/>
                  </a:lnTo>
                  <a:lnTo>
                    <a:pt x="10" y="107"/>
                  </a:lnTo>
                  <a:lnTo>
                    <a:pt x="19" y="98"/>
                  </a:lnTo>
                  <a:lnTo>
                    <a:pt x="180" y="5"/>
                  </a:lnTo>
                  <a:lnTo>
                    <a:pt x="188" y="2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72"/>
            <p:cNvSpPr>
              <a:spLocks noEditPoints="1"/>
            </p:cNvSpPr>
            <p:nvPr/>
          </p:nvSpPr>
          <p:spPr bwMode="auto">
            <a:xfrm>
              <a:off x="-682628" y="6625443"/>
              <a:ext cx="966432" cy="288556"/>
            </a:xfrm>
            <a:custGeom>
              <a:avLst/>
              <a:gdLst>
                <a:gd name="T0" fmla="*/ 540 w 633"/>
                <a:gd name="T1" fmla="*/ 94 h 189"/>
                <a:gd name="T2" fmla="*/ 529 w 633"/>
                <a:gd name="T3" fmla="*/ 97 h 189"/>
                <a:gd name="T4" fmla="*/ 520 w 633"/>
                <a:gd name="T5" fmla="*/ 103 h 189"/>
                <a:gd name="T6" fmla="*/ 514 w 633"/>
                <a:gd name="T7" fmla="*/ 112 h 189"/>
                <a:gd name="T8" fmla="*/ 511 w 633"/>
                <a:gd name="T9" fmla="*/ 123 h 189"/>
                <a:gd name="T10" fmla="*/ 514 w 633"/>
                <a:gd name="T11" fmla="*/ 133 h 189"/>
                <a:gd name="T12" fmla="*/ 520 w 633"/>
                <a:gd name="T13" fmla="*/ 143 h 189"/>
                <a:gd name="T14" fmla="*/ 529 w 633"/>
                <a:gd name="T15" fmla="*/ 149 h 189"/>
                <a:gd name="T16" fmla="*/ 540 w 633"/>
                <a:gd name="T17" fmla="*/ 151 h 189"/>
                <a:gd name="T18" fmla="*/ 550 w 633"/>
                <a:gd name="T19" fmla="*/ 149 h 189"/>
                <a:gd name="T20" fmla="*/ 560 w 633"/>
                <a:gd name="T21" fmla="*/ 143 h 189"/>
                <a:gd name="T22" fmla="*/ 566 w 633"/>
                <a:gd name="T23" fmla="*/ 133 h 189"/>
                <a:gd name="T24" fmla="*/ 568 w 633"/>
                <a:gd name="T25" fmla="*/ 123 h 189"/>
                <a:gd name="T26" fmla="*/ 566 w 633"/>
                <a:gd name="T27" fmla="*/ 112 h 189"/>
                <a:gd name="T28" fmla="*/ 560 w 633"/>
                <a:gd name="T29" fmla="*/ 103 h 189"/>
                <a:gd name="T30" fmla="*/ 550 w 633"/>
                <a:gd name="T31" fmla="*/ 97 h 189"/>
                <a:gd name="T32" fmla="*/ 540 w 633"/>
                <a:gd name="T33" fmla="*/ 94 h 189"/>
                <a:gd name="T34" fmla="*/ 81 w 633"/>
                <a:gd name="T35" fmla="*/ 32 h 189"/>
                <a:gd name="T36" fmla="*/ 81 w 633"/>
                <a:gd name="T37" fmla="*/ 49 h 189"/>
                <a:gd name="T38" fmla="*/ 553 w 633"/>
                <a:gd name="T39" fmla="*/ 49 h 189"/>
                <a:gd name="T40" fmla="*/ 553 w 633"/>
                <a:gd name="T41" fmla="*/ 32 h 189"/>
                <a:gd name="T42" fmla="*/ 81 w 633"/>
                <a:gd name="T43" fmla="*/ 32 h 189"/>
                <a:gd name="T44" fmla="*/ 76 w 633"/>
                <a:gd name="T45" fmla="*/ 0 h 189"/>
                <a:gd name="T46" fmla="*/ 557 w 633"/>
                <a:gd name="T47" fmla="*/ 0 h 189"/>
                <a:gd name="T48" fmla="*/ 577 w 633"/>
                <a:gd name="T49" fmla="*/ 2 h 189"/>
                <a:gd name="T50" fmla="*/ 595 w 633"/>
                <a:gd name="T51" fmla="*/ 9 h 189"/>
                <a:gd name="T52" fmla="*/ 611 w 633"/>
                <a:gd name="T53" fmla="*/ 22 h 189"/>
                <a:gd name="T54" fmla="*/ 622 w 633"/>
                <a:gd name="T55" fmla="*/ 38 h 189"/>
                <a:gd name="T56" fmla="*/ 631 w 633"/>
                <a:gd name="T57" fmla="*/ 55 h 189"/>
                <a:gd name="T58" fmla="*/ 633 w 633"/>
                <a:gd name="T59" fmla="*/ 75 h 189"/>
                <a:gd name="T60" fmla="*/ 633 w 633"/>
                <a:gd name="T61" fmla="*/ 189 h 189"/>
                <a:gd name="T62" fmla="*/ 0 w 633"/>
                <a:gd name="T63" fmla="*/ 189 h 189"/>
                <a:gd name="T64" fmla="*/ 0 w 633"/>
                <a:gd name="T65" fmla="*/ 75 h 189"/>
                <a:gd name="T66" fmla="*/ 3 w 633"/>
                <a:gd name="T67" fmla="*/ 55 h 189"/>
                <a:gd name="T68" fmla="*/ 11 w 633"/>
                <a:gd name="T69" fmla="*/ 38 h 189"/>
                <a:gd name="T70" fmla="*/ 23 w 633"/>
                <a:gd name="T71" fmla="*/ 22 h 189"/>
                <a:gd name="T72" fmla="*/ 38 w 633"/>
                <a:gd name="T73" fmla="*/ 9 h 189"/>
                <a:gd name="T74" fmla="*/ 56 w 633"/>
                <a:gd name="T75" fmla="*/ 2 h 189"/>
                <a:gd name="T76" fmla="*/ 76 w 633"/>
                <a:gd name="T7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3" h="189">
                  <a:moveTo>
                    <a:pt x="540" y="94"/>
                  </a:moveTo>
                  <a:lnTo>
                    <a:pt x="529" y="97"/>
                  </a:lnTo>
                  <a:lnTo>
                    <a:pt x="520" y="103"/>
                  </a:lnTo>
                  <a:lnTo>
                    <a:pt x="514" y="112"/>
                  </a:lnTo>
                  <a:lnTo>
                    <a:pt x="511" y="123"/>
                  </a:lnTo>
                  <a:lnTo>
                    <a:pt x="514" y="133"/>
                  </a:lnTo>
                  <a:lnTo>
                    <a:pt x="520" y="143"/>
                  </a:lnTo>
                  <a:lnTo>
                    <a:pt x="529" y="149"/>
                  </a:lnTo>
                  <a:lnTo>
                    <a:pt x="540" y="151"/>
                  </a:lnTo>
                  <a:lnTo>
                    <a:pt x="550" y="149"/>
                  </a:lnTo>
                  <a:lnTo>
                    <a:pt x="560" y="143"/>
                  </a:lnTo>
                  <a:lnTo>
                    <a:pt x="566" y="133"/>
                  </a:lnTo>
                  <a:lnTo>
                    <a:pt x="568" y="123"/>
                  </a:lnTo>
                  <a:lnTo>
                    <a:pt x="566" y="112"/>
                  </a:lnTo>
                  <a:lnTo>
                    <a:pt x="560" y="103"/>
                  </a:lnTo>
                  <a:lnTo>
                    <a:pt x="550" y="97"/>
                  </a:lnTo>
                  <a:lnTo>
                    <a:pt x="540" y="94"/>
                  </a:lnTo>
                  <a:close/>
                  <a:moveTo>
                    <a:pt x="81" y="32"/>
                  </a:moveTo>
                  <a:lnTo>
                    <a:pt x="81" y="49"/>
                  </a:lnTo>
                  <a:lnTo>
                    <a:pt x="553" y="49"/>
                  </a:lnTo>
                  <a:lnTo>
                    <a:pt x="553" y="32"/>
                  </a:lnTo>
                  <a:lnTo>
                    <a:pt x="81" y="32"/>
                  </a:lnTo>
                  <a:close/>
                  <a:moveTo>
                    <a:pt x="76" y="0"/>
                  </a:moveTo>
                  <a:lnTo>
                    <a:pt x="557" y="0"/>
                  </a:lnTo>
                  <a:lnTo>
                    <a:pt x="577" y="2"/>
                  </a:lnTo>
                  <a:lnTo>
                    <a:pt x="595" y="9"/>
                  </a:lnTo>
                  <a:lnTo>
                    <a:pt x="611" y="22"/>
                  </a:lnTo>
                  <a:lnTo>
                    <a:pt x="622" y="38"/>
                  </a:lnTo>
                  <a:lnTo>
                    <a:pt x="631" y="55"/>
                  </a:lnTo>
                  <a:lnTo>
                    <a:pt x="633" y="75"/>
                  </a:lnTo>
                  <a:lnTo>
                    <a:pt x="633" y="189"/>
                  </a:lnTo>
                  <a:lnTo>
                    <a:pt x="0" y="189"/>
                  </a:lnTo>
                  <a:lnTo>
                    <a:pt x="0" y="75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3" y="22"/>
                  </a:lnTo>
                  <a:lnTo>
                    <a:pt x="38" y="9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4" name="Группа 293"/>
          <p:cNvGrpSpPr/>
          <p:nvPr/>
        </p:nvGrpSpPr>
        <p:grpSpPr>
          <a:xfrm>
            <a:off x="8859559" y="3136405"/>
            <a:ext cx="690067" cy="491639"/>
            <a:chOff x="2546347" y="4348968"/>
            <a:chExt cx="1228183" cy="876055"/>
          </a:xfrm>
          <a:solidFill>
            <a:srgbClr val="AE040F"/>
          </a:solidFill>
        </p:grpSpPr>
        <p:sp>
          <p:nvSpPr>
            <p:cNvPr id="295" name="Freeform 56"/>
            <p:cNvSpPr>
              <a:spLocks noEditPoints="1"/>
            </p:cNvSpPr>
            <p:nvPr/>
          </p:nvSpPr>
          <p:spPr bwMode="auto">
            <a:xfrm>
              <a:off x="2546347" y="4620430"/>
              <a:ext cx="937425" cy="604593"/>
            </a:xfrm>
            <a:custGeom>
              <a:avLst/>
              <a:gdLst>
                <a:gd name="T0" fmla="*/ 122 w 614"/>
                <a:gd name="T1" fmla="*/ 36 h 396"/>
                <a:gd name="T2" fmla="*/ 122 w 614"/>
                <a:gd name="T3" fmla="*/ 361 h 396"/>
                <a:gd name="T4" fmla="*/ 528 w 614"/>
                <a:gd name="T5" fmla="*/ 361 h 396"/>
                <a:gd name="T6" fmla="*/ 545 w 614"/>
                <a:gd name="T7" fmla="*/ 358 h 396"/>
                <a:gd name="T8" fmla="*/ 559 w 614"/>
                <a:gd name="T9" fmla="*/ 351 h 396"/>
                <a:gd name="T10" fmla="*/ 570 w 614"/>
                <a:gd name="T11" fmla="*/ 341 h 396"/>
                <a:gd name="T12" fmla="*/ 577 w 614"/>
                <a:gd name="T13" fmla="*/ 326 h 396"/>
                <a:gd name="T14" fmla="*/ 579 w 614"/>
                <a:gd name="T15" fmla="*/ 311 h 396"/>
                <a:gd name="T16" fmla="*/ 579 w 614"/>
                <a:gd name="T17" fmla="*/ 36 h 396"/>
                <a:gd name="T18" fmla="*/ 122 w 614"/>
                <a:gd name="T19" fmla="*/ 36 h 396"/>
                <a:gd name="T20" fmla="*/ 87 w 614"/>
                <a:gd name="T21" fmla="*/ 0 h 396"/>
                <a:gd name="T22" fmla="*/ 614 w 614"/>
                <a:gd name="T23" fmla="*/ 0 h 396"/>
                <a:gd name="T24" fmla="*/ 614 w 614"/>
                <a:gd name="T25" fmla="*/ 311 h 396"/>
                <a:gd name="T26" fmla="*/ 611 w 614"/>
                <a:gd name="T27" fmla="*/ 333 h 396"/>
                <a:gd name="T28" fmla="*/ 603 w 614"/>
                <a:gd name="T29" fmla="*/ 354 h 396"/>
                <a:gd name="T30" fmla="*/ 588 w 614"/>
                <a:gd name="T31" fmla="*/ 371 h 396"/>
                <a:gd name="T32" fmla="*/ 572 w 614"/>
                <a:gd name="T33" fmla="*/ 384 h 396"/>
                <a:gd name="T34" fmla="*/ 552 w 614"/>
                <a:gd name="T35" fmla="*/ 392 h 396"/>
                <a:gd name="T36" fmla="*/ 528 w 614"/>
                <a:gd name="T37" fmla="*/ 396 h 396"/>
                <a:gd name="T38" fmla="*/ 87 w 614"/>
                <a:gd name="T39" fmla="*/ 396 h 396"/>
                <a:gd name="T40" fmla="*/ 87 w 614"/>
                <a:gd name="T41" fmla="*/ 387 h 396"/>
                <a:gd name="T42" fmla="*/ 0 w 614"/>
                <a:gd name="T43" fmla="*/ 98 h 396"/>
                <a:gd name="T44" fmla="*/ 87 w 614"/>
                <a:gd name="T45" fmla="*/ 98 h 396"/>
                <a:gd name="T46" fmla="*/ 87 w 614"/>
                <a:gd name="T47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4" h="396">
                  <a:moveTo>
                    <a:pt x="122" y="36"/>
                  </a:moveTo>
                  <a:lnTo>
                    <a:pt x="122" y="361"/>
                  </a:lnTo>
                  <a:lnTo>
                    <a:pt x="528" y="361"/>
                  </a:lnTo>
                  <a:lnTo>
                    <a:pt x="545" y="358"/>
                  </a:lnTo>
                  <a:lnTo>
                    <a:pt x="559" y="351"/>
                  </a:lnTo>
                  <a:lnTo>
                    <a:pt x="570" y="341"/>
                  </a:lnTo>
                  <a:lnTo>
                    <a:pt x="577" y="326"/>
                  </a:lnTo>
                  <a:lnTo>
                    <a:pt x="579" y="311"/>
                  </a:lnTo>
                  <a:lnTo>
                    <a:pt x="579" y="36"/>
                  </a:lnTo>
                  <a:lnTo>
                    <a:pt x="122" y="36"/>
                  </a:lnTo>
                  <a:close/>
                  <a:moveTo>
                    <a:pt x="87" y="0"/>
                  </a:moveTo>
                  <a:lnTo>
                    <a:pt x="614" y="0"/>
                  </a:lnTo>
                  <a:lnTo>
                    <a:pt x="614" y="311"/>
                  </a:lnTo>
                  <a:lnTo>
                    <a:pt x="611" y="333"/>
                  </a:lnTo>
                  <a:lnTo>
                    <a:pt x="603" y="354"/>
                  </a:lnTo>
                  <a:lnTo>
                    <a:pt x="588" y="371"/>
                  </a:lnTo>
                  <a:lnTo>
                    <a:pt x="572" y="384"/>
                  </a:lnTo>
                  <a:lnTo>
                    <a:pt x="552" y="392"/>
                  </a:lnTo>
                  <a:lnTo>
                    <a:pt x="528" y="396"/>
                  </a:lnTo>
                  <a:lnTo>
                    <a:pt x="87" y="396"/>
                  </a:lnTo>
                  <a:lnTo>
                    <a:pt x="87" y="387"/>
                  </a:lnTo>
                  <a:lnTo>
                    <a:pt x="0" y="98"/>
                  </a:lnTo>
                  <a:lnTo>
                    <a:pt x="87" y="98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57"/>
            <p:cNvSpPr>
              <a:spLocks/>
            </p:cNvSpPr>
            <p:nvPr/>
          </p:nvSpPr>
          <p:spPr bwMode="auto">
            <a:xfrm>
              <a:off x="2822572" y="4726794"/>
              <a:ext cx="117560" cy="145042"/>
            </a:xfrm>
            <a:custGeom>
              <a:avLst/>
              <a:gdLst>
                <a:gd name="T0" fmla="*/ 0 w 77"/>
                <a:gd name="T1" fmla="*/ 0 h 95"/>
                <a:gd name="T2" fmla="*/ 21 w 77"/>
                <a:gd name="T3" fmla="*/ 0 h 95"/>
                <a:gd name="T4" fmla="*/ 59 w 77"/>
                <a:gd name="T5" fmla="*/ 66 h 95"/>
                <a:gd name="T6" fmla="*/ 59 w 77"/>
                <a:gd name="T7" fmla="*/ 0 h 95"/>
                <a:gd name="T8" fmla="*/ 77 w 77"/>
                <a:gd name="T9" fmla="*/ 0 h 95"/>
                <a:gd name="T10" fmla="*/ 77 w 77"/>
                <a:gd name="T11" fmla="*/ 95 h 95"/>
                <a:gd name="T12" fmla="*/ 57 w 77"/>
                <a:gd name="T13" fmla="*/ 95 h 95"/>
                <a:gd name="T14" fmla="*/ 19 w 77"/>
                <a:gd name="T15" fmla="*/ 28 h 95"/>
                <a:gd name="T16" fmla="*/ 19 w 77"/>
                <a:gd name="T17" fmla="*/ 95 h 95"/>
                <a:gd name="T18" fmla="*/ 0 w 77"/>
                <a:gd name="T19" fmla="*/ 95 h 95"/>
                <a:gd name="T20" fmla="*/ 0 w 77"/>
                <a:gd name="T2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95">
                  <a:moveTo>
                    <a:pt x="0" y="0"/>
                  </a:moveTo>
                  <a:lnTo>
                    <a:pt x="21" y="0"/>
                  </a:lnTo>
                  <a:lnTo>
                    <a:pt x="59" y="66"/>
                  </a:lnTo>
                  <a:lnTo>
                    <a:pt x="59" y="0"/>
                  </a:lnTo>
                  <a:lnTo>
                    <a:pt x="77" y="0"/>
                  </a:lnTo>
                  <a:lnTo>
                    <a:pt x="77" y="95"/>
                  </a:lnTo>
                  <a:lnTo>
                    <a:pt x="57" y="95"/>
                  </a:lnTo>
                  <a:lnTo>
                    <a:pt x="19" y="28"/>
                  </a:lnTo>
                  <a:lnTo>
                    <a:pt x="19" y="95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58"/>
            <p:cNvSpPr>
              <a:spLocks/>
            </p:cNvSpPr>
            <p:nvPr/>
          </p:nvSpPr>
          <p:spPr bwMode="auto">
            <a:xfrm>
              <a:off x="2974972" y="4726794"/>
              <a:ext cx="109926" cy="145042"/>
            </a:xfrm>
            <a:custGeom>
              <a:avLst/>
              <a:gdLst>
                <a:gd name="T0" fmla="*/ 0 w 72"/>
                <a:gd name="T1" fmla="*/ 0 h 95"/>
                <a:gd name="T2" fmla="*/ 69 w 72"/>
                <a:gd name="T3" fmla="*/ 0 h 95"/>
                <a:gd name="T4" fmla="*/ 69 w 72"/>
                <a:gd name="T5" fmla="*/ 16 h 95"/>
                <a:gd name="T6" fmla="*/ 20 w 72"/>
                <a:gd name="T7" fmla="*/ 16 h 95"/>
                <a:gd name="T8" fmla="*/ 20 w 72"/>
                <a:gd name="T9" fmla="*/ 36 h 95"/>
                <a:gd name="T10" fmla="*/ 66 w 72"/>
                <a:gd name="T11" fmla="*/ 36 h 95"/>
                <a:gd name="T12" fmla="*/ 66 w 72"/>
                <a:gd name="T13" fmla="*/ 53 h 95"/>
                <a:gd name="T14" fmla="*/ 20 w 72"/>
                <a:gd name="T15" fmla="*/ 53 h 95"/>
                <a:gd name="T16" fmla="*/ 20 w 72"/>
                <a:gd name="T17" fmla="*/ 77 h 95"/>
                <a:gd name="T18" fmla="*/ 72 w 72"/>
                <a:gd name="T19" fmla="*/ 77 h 95"/>
                <a:gd name="T20" fmla="*/ 72 w 72"/>
                <a:gd name="T21" fmla="*/ 95 h 95"/>
                <a:gd name="T22" fmla="*/ 0 w 72"/>
                <a:gd name="T23" fmla="*/ 95 h 95"/>
                <a:gd name="T24" fmla="*/ 0 w 72"/>
                <a:gd name="T2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95">
                  <a:moveTo>
                    <a:pt x="0" y="0"/>
                  </a:moveTo>
                  <a:lnTo>
                    <a:pt x="69" y="0"/>
                  </a:lnTo>
                  <a:lnTo>
                    <a:pt x="69" y="16"/>
                  </a:lnTo>
                  <a:lnTo>
                    <a:pt x="20" y="16"/>
                  </a:lnTo>
                  <a:lnTo>
                    <a:pt x="20" y="36"/>
                  </a:lnTo>
                  <a:lnTo>
                    <a:pt x="66" y="36"/>
                  </a:lnTo>
                  <a:lnTo>
                    <a:pt x="66" y="53"/>
                  </a:lnTo>
                  <a:lnTo>
                    <a:pt x="20" y="53"/>
                  </a:lnTo>
                  <a:lnTo>
                    <a:pt x="20" y="77"/>
                  </a:lnTo>
                  <a:lnTo>
                    <a:pt x="72" y="77"/>
                  </a:lnTo>
                  <a:lnTo>
                    <a:pt x="72" y="95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59"/>
            <p:cNvSpPr>
              <a:spLocks/>
            </p:cNvSpPr>
            <p:nvPr/>
          </p:nvSpPr>
          <p:spPr bwMode="auto">
            <a:xfrm>
              <a:off x="3100384" y="4726794"/>
              <a:ext cx="184738" cy="145042"/>
            </a:xfrm>
            <a:custGeom>
              <a:avLst/>
              <a:gdLst>
                <a:gd name="T0" fmla="*/ 0 w 121"/>
                <a:gd name="T1" fmla="*/ 0 h 95"/>
                <a:gd name="T2" fmla="*/ 21 w 121"/>
                <a:gd name="T3" fmla="*/ 0 h 95"/>
                <a:gd name="T4" fmla="*/ 34 w 121"/>
                <a:gd name="T5" fmla="*/ 54 h 95"/>
                <a:gd name="T6" fmla="*/ 36 w 121"/>
                <a:gd name="T7" fmla="*/ 69 h 95"/>
                <a:gd name="T8" fmla="*/ 40 w 121"/>
                <a:gd name="T9" fmla="*/ 54 h 95"/>
                <a:gd name="T10" fmla="*/ 51 w 121"/>
                <a:gd name="T11" fmla="*/ 0 h 95"/>
                <a:gd name="T12" fmla="*/ 71 w 121"/>
                <a:gd name="T13" fmla="*/ 0 h 95"/>
                <a:gd name="T14" fmla="*/ 82 w 121"/>
                <a:gd name="T15" fmla="*/ 54 h 95"/>
                <a:gd name="T16" fmla="*/ 85 w 121"/>
                <a:gd name="T17" fmla="*/ 69 h 95"/>
                <a:gd name="T18" fmla="*/ 88 w 121"/>
                <a:gd name="T19" fmla="*/ 55 h 95"/>
                <a:gd name="T20" fmla="*/ 100 w 121"/>
                <a:gd name="T21" fmla="*/ 0 h 95"/>
                <a:gd name="T22" fmla="*/ 121 w 121"/>
                <a:gd name="T23" fmla="*/ 0 h 95"/>
                <a:gd name="T24" fmla="*/ 94 w 121"/>
                <a:gd name="T25" fmla="*/ 95 h 95"/>
                <a:gd name="T26" fmla="*/ 75 w 121"/>
                <a:gd name="T27" fmla="*/ 95 h 95"/>
                <a:gd name="T28" fmla="*/ 64 w 121"/>
                <a:gd name="T29" fmla="*/ 40 h 95"/>
                <a:gd name="T30" fmla="*/ 60 w 121"/>
                <a:gd name="T31" fmla="*/ 21 h 95"/>
                <a:gd name="T32" fmla="*/ 58 w 121"/>
                <a:gd name="T33" fmla="*/ 40 h 95"/>
                <a:gd name="T34" fmla="*/ 46 w 121"/>
                <a:gd name="T35" fmla="*/ 95 h 95"/>
                <a:gd name="T36" fmla="*/ 27 w 121"/>
                <a:gd name="T37" fmla="*/ 95 h 95"/>
                <a:gd name="T38" fmla="*/ 0 w 121"/>
                <a:gd name="T3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95">
                  <a:moveTo>
                    <a:pt x="0" y="0"/>
                  </a:moveTo>
                  <a:lnTo>
                    <a:pt x="21" y="0"/>
                  </a:lnTo>
                  <a:lnTo>
                    <a:pt x="34" y="54"/>
                  </a:lnTo>
                  <a:lnTo>
                    <a:pt x="36" y="69"/>
                  </a:lnTo>
                  <a:lnTo>
                    <a:pt x="40" y="54"/>
                  </a:lnTo>
                  <a:lnTo>
                    <a:pt x="51" y="0"/>
                  </a:lnTo>
                  <a:lnTo>
                    <a:pt x="71" y="0"/>
                  </a:lnTo>
                  <a:lnTo>
                    <a:pt x="82" y="54"/>
                  </a:lnTo>
                  <a:lnTo>
                    <a:pt x="85" y="69"/>
                  </a:lnTo>
                  <a:lnTo>
                    <a:pt x="88" y="55"/>
                  </a:lnTo>
                  <a:lnTo>
                    <a:pt x="100" y="0"/>
                  </a:lnTo>
                  <a:lnTo>
                    <a:pt x="121" y="0"/>
                  </a:lnTo>
                  <a:lnTo>
                    <a:pt x="94" y="95"/>
                  </a:lnTo>
                  <a:lnTo>
                    <a:pt x="75" y="95"/>
                  </a:lnTo>
                  <a:lnTo>
                    <a:pt x="64" y="40"/>
                  </a:lnTo>
                  <a:lnTo>
                    <a:pt x="60" y="21"/>
                  </a:lnTo>
                  <a:lnTo>
                    <a:pt x="58" y="40"/>
                  </a:lnTo>
                  <a:lnTo>
                    <a:pt x="46" y="95"/>
                  </a:lnTo>
                  <a:lnTo>
                    <a:pt x="27" y="9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60"/>
            <p:cNvSpPr>
              <a:spLocks/>
            </p:cNvSpPr>
            <p:nvPr/>
          </p:nvSpPr>
          <p:spPr bwMode="auto">
            <a:xfrm>
              <a:off x="3303585" y="4722030"/>
              <a:ext cx="119086" cy="154202"/>
            </a:xfrm>
            <a:custGeom>
              <a:avLst/>
              <a:gdLst>
                <a:gd name="T0" fmla="*/ 52 w 78"/>
                <a:gd name="T1" fmla="*/ 3 h 101"/>
                <a:gd name="T2" fmla="*/ 72 w 78"/>
                <a:gd name="T3" fmla="*/ 18 h 101"/>
                <a:gd name="T4" fmla="*/ 57 w 78"/>
                <a:gd name="T5" fmla="*/ 31 h 101"/>
                <a:gd name="T6" fmla="*/ 55 w 78"/>
                <a:gd name="T7" fmla="*/ 24 h 101"/>
                <a:gd name="T8" fmla="*/ 49 w 78"/>
                <a:gd name="T9" fmla="*/ 19 h 101"/>
                <a:gd name="T10" fmla="*/ 42 w 78"/>
                <a:gd name="T11" fmla="*/ 17 h 101"/>
                <a:gd name="T12" fmla="*/ 32 w 78"/>
                <a:gd name="T13" fmla="*/ 17 h 101"/>
                <a:gd name="T14" fmla="*/ 25 w 78"/>
                <a:gd name="T15" fmla="*/ 19 h 101"/>
                <a:gd name="T16" fmla="*/ 21 w 78"/>
                <a:gd name="T17" fmla="*/ 25 h 101"/>
                <a:gd name="T18" fmla="*/ 21 w 78"/>
                <a:gd name="T19" fmla="*/ 31 h 101"/>
                <a:gd name="T20" fmla="*/ 25 w 78"/>
                <a:gd name="T21" fmla="*/ 36 h 101"/>
                <a:gd name="T22" fmla="*/ 31 w 78"/>
                <a:gd name="T23" fmla="*/ 38 h 101"/>
                <a:gd name="T24" fmla="*/ 54 w 78"/>
                <a:gd name="T25" fmla="*/ 44 h 101"/>
                <a:gd name="T26" fmla="*/ 67 w 78"/>
                <a:gd name="T27" fmla="*/ 47 h 101"/>
                <a:gd name="T28" fmla="*/ 77 w 78"/>
                <a:gd name="T29" fmla="*/ 59 h 101"/>
                <a:gd name="T30" fmla="*/ 76 w 78"/>
                <a:gd name="T31" fmla="*/ 82 h 101"/>
                <a:gd name="T32" fmla="*/ 57 w 78"/>
                <a:gd name="T33" fmla="*/ 98 h 101"/>
                <a:gd name="T34" fmla="*/ 24 w 78"/>
                <a:gd name="T35" fmla="*/ 98 h 101"/>
                <a:gd name="T36" fmla="*/ 3 w 78"/>
                <a:gd name="T37" fmla="*/ 82 h 101"/>
                <a:gd name="T38" fmla="*/ 19 w 78"/>
                <a:gd name="T39" fmla="*/ 69 h 101"/>
                <a:gd name="T40" fmla="*/ 21 w 78"/>
                <a:gd name="T41" fmla="*/ 76 h 101"/>
                <a:gd name="T42" fmla="*/ 25 w 78"/>
                <a:gd name="T43" fmla="*/ 80 h 101"/>
                <a:gd name="T44" fmla="*/ 34 w 78"/>
                <a:gd name="T45" fmla="*/ 84 h 101"/>
                <a:gd name="T46" fmla="*/ 47 w 78"/>
                <a:gd name="T47" fmla="*/ 84 h 101"/>
                <a:gd name="T48" fmla="*/ 55 w 78"/>
                <a:gd name="T49" fmla="*/ 80 h 101"/>
                <a:gd name="T50" fmla="*/ 59 w 78"/>
                <a:gd name="T51" fmla="*/ 75 h 101"/>
                <a:gd name="T52" fmla="*/ 59 w 78"/>
                <a:gd name="T53" fmla="*/ 69 h 101"/>
                <a:gd name="T54" fmla="*/ 56 w 78"/>
                <a:gd name="T55" fmla="*/ 64 h 101"/>
                <a:gd name="T56" fmla="*/ 48 w 78"/>
                <a:gd name="T57" fmla="*/ 60 h 101"/>
                <a:gd name="T58" fmla="*/ 32 w 78"/>
                <a:gd name="T59" fmla="*/ 57 h 101"/>
                <a:gd name="T60" fmla="*/ 11 w 78"/>
                <a:gd name="T61" fmla="*/ 50 h 101"/>
                <a:gd name="T62" fmla="*/ 2 w 78"/>
                <a:gd name="T63" fmla="*/ 30 h 101"/>
                <a:gd name="T64" fmla="*/ 11 w 78"/>
                <a:gd name="T65" fmla="*/ 8 h 101"/>
                <a:gd name="T66" fmla="*/ 38 w 78"/>
                <a:gd name="T6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101">
                  <a:moveTo>
                    <a:pt x="38" y="0"/>
                  </a:moveTo>
                  <a:lnTo>
                    <a:pt x="52" y="3"/>
                  </a:lnTo>
                  <a:lnTo>
                    <a:pt x="64" y="8"/>
                  </a:lnTo>
                  <a:lnTo>
                    <a:pt x="72" y="18"/>
                  </a:lnTo>
                  <a:lnTo>
                    <a:pt x="76" y="31"/>
                  </a:lnTo>
                  <a:lnTo>
                    <a:pt x="57" y="31"/>
                  </a:lnTo>
                  <a:lnTo>
                    <a:pt x="56" y="27"/>
                  </a:lnTo>
                  <a:lnTo>
                    <a:pt x="55" y="24"/>
                  </a:lnTo>
                  <a:lnTo>
                    <a:pt x="52" y="21"/>
                  </a:lnTo>
                  <a:lnTo>
                    <a:pt x="49" y="19"/>
                  </a:lnTo>
                  <a:lnTo>
                    <a:pt x="45" y="18"/>
                  </a:lnTo>
                  <a:lnTo>
                    <a:pt x="42" y="17"/>
                  </a:lnTo>
                  <a:lnTo>
                    <a:pt x="37" y="17"/>
                  </a:lnTo>
                  <a:lnTo>
                    <a:pt x="32" y="17"/>
                  </a:lnTo>
                  <a:lnTo>
                    <a:pt x="29" y="18"/>
                  </a:lnTo>
                  <a:lnTo>
                    <a:pt x="25" y="19"/>
                  </a:lnTo>
                  <a:lnTo>
                    <a:pt x="22" y="21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22" y="33"/>
                  </a:lnTo>
                  <a:lnTo>
                    <a:pt x="25" y="36"/>
                  </a:lnTo>
                  <a:lnTo>
                    <a:pt x="28" y="37"/>
                  </a:lnTo>
                  <a:lnTo>
                    <a:pt x="31" y="38"/>
                  </a:lnTo>
                  <a:lnTo>
                    <a:pt x="37" y="39"/>
                  </a:lnTo>
                  <a:lnTo>
                    <a:pt x="54" y="44"/>
                  </a:lnTo>
                  <a:lnTo>
                    <a:pt x="61" y="45"/>
                  </a:lnTo>
                  <a:lnTo>
                    <a:pt x="67" y="47"/>
                  </a:lnTo>
                  <a:lnTo>
                    <a:pt x="70" y="51"/>
                  </a:lnTo>
                  <a:lnTo>
                    <a:pt x="77" y="59"/>
                  </a:lnTo>
                  <a:lnTo>
                    <a:pt x="78" y="70"/>
                  </a:lnTo>
                  <a:lnTo>
                    <a:pt x="76" y="82"/>
                  </a:lnTo>
                  <a:lnTo>
                    <a:pt x="69" y="91"/>
                  </a:lnTo>
                  <a:lnTo>
                    <a:pt x="57" y="98"/>
                  </a:lnTo>
                  <a:lnTo>
                    <a:pt x="41" y="101"/>
                  </a:lnTo>
                  <a:lnTo>
                    <a:pt x="24" y="98"/>
                  </a:lnTo>
                  <a:lnTo>
                    <a:pt x="11" y="91"/>
                  </a:lnTo>
                  <a:lnTo>
                    <a:pt x="3" y="82"/>
                  </a:lnTo>
                  <a:lnTo>
                    <a:pt x="0" y="69"/>
                  </a:lnTo>
                  <a:lnTo>
                    <a:pt x="19" y="69"/>
                  </a:lnTo>
                  <a:lnTo>
                    <a:pt x="19" y="72"/>
                  </a:lnTo>
                  <a:lnTo>
                    <a:pt x="21" y="76"/>
                  </a:lnTo>
                  <a:lnTo>
                    <a:pt x="23" y="78"/>
                  </a:lnTo>
                  <a:lnTo>
                    <a:pt x="25" y="80"/>
                  </a:lnTo>
                  <a:lnTo>
                    <a:pt x="29" y="83"/>
                  </a:lnTo>
                  <a:lnTo>
                    <a:pt x="34" y="84"/>
                  </a:lnTo>
                  <a:lnTo>
                    <a:pt x="39" y="84"/>
                  </a:lnTo>
                  <a:lnTo>
                    <a:pt x="47" y="84"/>
                  </a:lnTo>
                  <a:lnTo>
                    <a:pt x="51" y="83"/>
                  </a:lnTo>
                  <a:lnTo>
                    <a:pt x="55" y="80"/>
                  </a:lnTo>
                  <a:lnTo>
                    <a:pt x="57" y="78"/>
                  </a:lnTo>
                  <a:lnTo>
                    <a:pt x="59" y="75"/>
                  </a:lnTo>
                  <a:lnTo>
                    <a:pt x="59" y="71"/>
                  </a:lnTo>
                  <a:lnTo>
                    <a:pt x="59" y="69"/>
                  </a:lnTo>
                  <a:lnTo>
                    <a:pt x="58" y="66"/>
                  </a:lnTo>
                  <a:lnTo>
                    <a:pt x="56" y="64"/>
                  </a:lnTo>
                  <a:lnTo>
                    <a:pt x="52" y="63"/>
                  </a:lnTo>
                  <a:lnTo>
                    <a:pt x="48" y="60"/>
                  </a:lnTo>
                  <a:lnTo>
                    <a:pt x="43" y="59"/>
                  </a:lnTo>
                  <a:lnTo>
                    <a:pt x="32" y="57"/>
                  </a:lnTo>
                  <a:lnTo>
                    <a:pt x="19" y="53"/>
                  </a:lnTo>
                  <a:lnTo>
                    <a:pt x="11" y="50"/>
                  </a:lnTo>
                  <a:lnTo>
                    <a:pt x="4" y="42"/>
                  </a:lnTo>
                  <a:lnTo>
                    <a:pt x="2" y="30"/>
                  </a:lnTo>
                  <a:lnTo>
                    <a:pt x="4" y="18"/>
                  </a:lnTo>
                  <a:lnTo>
                    <a:pt x="11" y="8"/>
                  </a:lnTo>
                  <a:lnTo>
                    <a:pt x="23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Rectangle 61"/>
            <p:cNvSpPr>
              <a:spLocks noChangeArrowheads="1"/>
            </p:cNvSpPr>
            <p:nvPr/>
          </p:nvSpPr>
          <p:spPr bwMode="auto">
            <a:xfrm>
              <a:off x="3174997" y="4936343"/>
              <a:ext cx="243832" cy="4571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Rectangle 62"/>
            <p:cNvSpPr>
              <a:spLocks noChangeArrowheads="1"/>
            </p:cNvSpPr>
            <p:nvPr/>
          </p:nvSpPr>
          <p:spPr bwMode="auto">
            <a:xfrm>
              <a:off x="3174997" y="5020479"/>
              <a:ext cx="235126" cy="4571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Rectangle 63"/>
            <p:cNvSpPr>
              <a:spLocks noChangeArrowheads="1"/>
            </p:cNvSpPr>
            <p:nvPr/>
          </p:nvSpPr>
          <p:spPr bwMode="auto">
            <a:xfrm>
              <a:off x="2822572" y="5107792"/>
              <a:ext cx="597613" cy="4571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Rectangle 64"/>
            <p:cNvSpPr>
              <a:spLocks noChangeArrowheads="1"/>
            </p:cNvSpPr>
            <p:nvPr/>
          </p:nvSpPr>
          <p:spPr bwMode="auto">
            <a:xfrm>
              <a:off x="2824159" y="4936343"/>
              <a:ext cx="303823" cy="12366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65"/>
            <p:cNvSpPr>
              <a:spLocks/>
            </p:cNvSpPr>
            <p:nvPr/>
          </p:nvSpPr>
          <p:spPr bwMode="auto">
            <a:xfrm>
              <a:off x="3433759" y="4474380"/>
              <a:ext cx="219852" cy="219852"/>
            </a:xfrm>
            <a:custGeom>
              <a:avLst/>
              <a:gdLst>
                <a:gd name="T0" fmla="*/ 16 w 144"/>
                <a:gd name="T1" fmla="*/ 0 h 144"/>
                <a:gd name="T2" fmla="*/ 42 w 144"/>
                <a:gd name="T3" fmla="*/ 1 h 144"/>
                <a:gd name="T4" fmla="*/ 67 w 144"/>
                <a:gd name="T5" fmla="*/ 7 h 144"/>
                <a:gd name="T6" fmla="*/ 90 w 144"/>
                <a:gd name="T7" fmla="*/ 18 h 144"/>
                <a:gd name="T8" fmla="*/ 110 w 144"/>
                <a:gd name="T9" fmla="*/ 35 h 144"/>
                <a:gd name="T10" fmla="*/ 126 w 144"/>
                <a:gd name="T11" fmla="*/ 55 h 144"/>
                <a:gd name="T12" fmla="*/ 137 w 144"/>
                <a:gd name="T13" fmla="*/ 77 h 144"/>
                <a:gd name="T14" fmla="*/ 143 w 144"/>
                <a:gd name="T15" fmla="*/ 102 h 144"/>
                <a:gd name="T16" fmla="*/ 144 w 144"/>
                <a:gd name="T17" fmla="*/ 128 h 144"/>
                <a:gd name="T18" fmla="*/ 143 w 144"/>
                <a:gd name="T19" fmla="*/ 134 h 144"/>
                <a:gd name="T20" fmla="*/ 140 w 144"/>
                <a:gd name="T21" fmla="*/ 138 h 144"/>
                <a:gd name="T22" fmla="*/ 136 w 144"/>
                <a:gd name="T23" fmla="*/ 142 h 144"/>
                <a:gd name="T24" fmla="*/ 131 w 144"/>
                <a:gd name="T25" fmla="*/ 144 h 144"/>
                <a:gd name="T26" fmla="*/ 126 w 144"/>
                <a:gd name="T27" fmla="*/ 144 h 144"/>
                <a:gd name="T28" fmla="*/ 125 w 144"/>
                <a:gd name="T29" fmla="*/ 144 h 144"/>
                <a:gd name="T30" fmla="*/ 116 w 144"/>
                <a:gd name="T31" fmla="*/ 142 h 144"/>
                <a:gd name="T32" fmla="*/ 110 w 144"/>
                <a:gd name="T33" fmla="*/ 135 h 144"/>
                <a:gd name="T34" fmla="*/ 108 w 144"/>
                <a:gd name="T35" fmla="*/ 125 h 144"/>
                <a:gd name="T36" fmla="*/ 107 w 144"/>
                <a:gd name="T37" fmla="*/ 107 h 144"/>
                <a:gd name="T38" fmla="*/ 104 w 144"/>
                <a:gd name="T39" fmla="*/ 89 h 144"/>
                <a:gd name="T40" fmla="*/ 95 w 144"/>
                <a:gd name="T41" fmla="*/ 74 h 144"/>
                <a:gd name="T42" fmla="*/ 85 w 144"/>
                <a:gd name="T43" fmla="*/ 59 h 144"/>
                <a:gd name="T44" fmla="*/ 71 w 144"/>
                <a:gd name="T45" fmla="*/ 49 h 144"/>
                <a:gd name="T46" fmla="*/ 55 w 144"/>
                <a:gd name="T47" fmla="*/ 40 h 144"/>
                <a:gd name="T48" fmla="*/ 38 w 144"/>
                <a:gd name="T49" fmla="*/ 37 h 144"/>
                <a:gd name="T50" fmla="*/ 19 w 144"/>
                <a:gd name="T51" fmla="*/ 36 h 144"/>
                <a:gd name="T52" fmla="*/ 9 w 144"/>
                <a:gd name="T53" fmla="*/ 35 h 144"/>
                <a:gd name="T54" fmla="*/ 2 w 144"/>
                <a:gd name="T55" fmla="*/ 29 h 144"/>
                <a:gd name="T56" fmla="*/ 0 w 144"/>
                <a:gd name="T57" fmla="*/ 19 h 144"/>
                <a:gd name="T58" fmla="*/ 1 w 144"/>
                <a:gd name="T59" fmla="*/ 11 h 144"/>
                <a:gd name="T60" fmla="*/ 7 w 144"/>
                <a:gd name="T61" fmla="*/ 4 h 144"/>
                <a:gd name="T62" fmla="*/ 16 w 144"/>
                <a:gd name="T6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4">
                  <a:moveTo>
                    <a:pt x="16" y="0"/>
                  </a:moveTo>
                  <a:lnTo>
                    <a:pt x="42" y="1"/>
                  </a:lnTo>
                  <a:lnTo>
                    <a:pt x="67" y="7"/>
                  </a:lnTo>
                  <a:lnTo>
                    <a:pt x="90" y="18"/>
                  </a:lnTo>
                  <a:lnTo>
                    <a:pt x="110" y="35"/>
                  </a:lnTo>
                  <a:lnTo>
                    <a:pt x="126" y="55"/>
                  </a:lnTo>
                  <a:lnTo>
                    <a:pt x="137" y="77"/>
                  </a:lnTo>
                  <a:lnTo>
                    <a:pt x="143" y="102"/>
                  </a:lnTo>
                  <a:lnTo>
                    <a:pt x="144" y="128"/>
                  </a:lnTo>
                  <a:lnTo>
                    <a:pt x="143" y="134"/>
                  </a:lnTo>
                  <a:lnTo>
                    <a:pt x="140" y="138"/>
                  </a:lnTo>
                  <a:lnTo>
                    <a:pt x="136" y="142"/>
                  </a:lnTo>
                  <a:lnTo>
                    <a:pt x="131" y="144"/>
                  </a:lnTo>
                  <a:lnTo>
                    <a:pt x="126" y="144"/>
                  </a:lnTo>
                  <a:lnTo>
                    <a:pt x="125" y="144"/>
                  </a:lnTo>
                  <a:lnTo>
                    <a:pt x="116" y="142"/>
                  </a:lnTo>
                  <a:lnTo>
                    <a:pt x="110" y="135"/>
                  </a:lnTo>
                  <a:lnTo>
                    <a:pt x="108" y="125"/>
                  </a:lnTo>
                  <a:lnTo>
                    <a:pt x="107" y="107"/>
                  </a:lnTo>
                  <a:lnTo>
                    <a:pt x="104" y="89"/>
                  </a:lnTo>
                  <a:lnTo>
                    <a:pt x="95" y="74"/>
                  </a:lnTo>
                  <a:lnTo>
                    <a:pt x="85" y="59"/>
                  </a:lnTo>
                  <a:lnTo>
                    <a:pt x="71" y="49"/>
                  </a:lnTo>
                  <a:lnTo>
                    <a:pt x="55" y="40"/>
                  </a:lnTo>
                  <a:lnTo>
                    <a:pt x="38" y="37"/>
                  </a:lnTo>
                  <a:lnTo>
                    <a:pt x="19" y="36"/>
                  </a:lnTo>
                  <a:lnTo>
                    <a:pt x="9" y="35"/>
                  </a:lnTo>
                  <a:lnTo>
                    <a:pt x="2" y="29"/>
                  </a:lnTo>
                  <a:lnTo>
                    <a:pt x="0" y="19"/>
                  </a:lnTo>
                  <a:lnTo>
                    <a:pt x="1" y="11"/>
                  </a:lnTo>
                  <a:lnTo>
                    <a:pt x="7" y="4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66"/>
            <p:cNvSpPr>
              <a:spLocks/>
            </p:cNvSpPr>
            <p:nvPr/>
          </p:nvSpPr>
          <p:spPr bwMode="auto">
            <a:xfrm>
              <a:off x="3441698" y="4348968"/>
              <a:ext cx="332832" cy="334359"/>
            </a:xfrm>
            <a:custGeom>
              <a:avLst/>
              <a:gdLst>
                <a:gd name="T0" fmla="*/ 19 w 218"/>
                <a:gd name="T1" fmla="*/ 0 h 219"/>
                <a:gd name="T2" fmla="*/ 53 w 218"/>
                <a:gd name="T3" fmla="*/ 1 h 219"/>
                <a:gd name="T4" fmla="*/ 85 w 218"/>
                <a:gd name="T5" fmla="*/ 6 h 219"/>
                <a:gd name="T6" fmla="*/ 114 w 218"/>
                <a:gd name="T7" fmla="*/ 17 h 219"/>
                <a:gd name="T8" fmla="*/ 141 w 218"/>
                <a:gd name="T9" fmla="*/ 33 h 219"/>
                <a:gd name="T10" fmla="*/ 165 w 218"/>
                <a:gd name="T11" fmla="*/ 53 h 219"/>
                <a:gd name="T12" fmla="*/ 185 w 218"/>
                <a:gd name="T13" fmla="*/ 77 h 219"/>
                <a:gd name="T14" fmla="*/ 201 w 218"/>
                <a:gd name="T15" fmla="*/ 104 h 219"/>
                <a:gd name="T16" fmla="*/ 212 w 218"/>
                <a:gd name="T17" fmla="*/ 134 h 219"/>
                <a:gd name="T18" fmla="*/ 217 w 218"/>
                <a:gd name="T19" fmla="*/ 166 h 219"/>
                <a:gd name="T20" fmla="*/ 218 w 218"/>
                <a:gd name="T21" fmla="*/ 200 h 219"/>
                <a:gd name="T22" fmla="*/ 214 w 218"/>
                <a:gd name="T23" fmla="*/ 209 h 219"/>
                <a:gd name="T24" fmla="*/ 207 w 218"/>
                <a:gd name="T25" fmla="*/ 216 h 219"/>
                <a:gd name="T26" fmla="*/ 197 w 218"/>
                <a:gd name="T27" fmla="*/ 219 h 219"/>
                <a:gd name="T28" fmla="*/ 196 w 218"/>
                <a:gd name="T29" fmla="*/ 219 h 219"/>
                <a:gd name="T30" fmla="*/ 185 w 218"/>
                <a:gd name="T31" fmla="*/ 215 h 219"/>
                <a:gd name="T32" fmla="*/ 178 w 218"/>
                <a:gd name="T33" fmla="*/ 207 h 219"/>
                <a:gd name="T34" fmla="*/ 175 w 218"/>
                <a:gd name="T35" fmla="*/ 196 h 219"/>
                <a:gd name="T36" fmla="*/ 175 w 218"/>
                <a:gd name="T37" fmla="*/ 170 h 219"/>
                <a:gd name="T38" fmla="*/ 171 w 218"/>
                <a:gd name="T39" fmla="*/ 145 h 219"/>
                <a:gd name="T40" fmla="*/ 164 w 218"/>
                <a:gd name="T41" fmla="*/ 123 h 219"/>
                <a:gd name="T42" fmla="*/ 151 w 218"/>
                <a:gd name="T43" fmla="*/ 102 h 219"/>
                <a:gd name="T44" fmla="*/ 135 w 218"/>
                <a:gd name="T45" fmla="*/ 83 h 219"/>
                <a:gd name="T46" fmla="*/ 116 w 218"/>
                <a:gd name="T47" fmla="*/ 67 h 219"/>
                <a:gd name="T48" fmla="*/ 95 w 218"/>
                <a:gd name="T49" fmla="*/ 55 h 219"/>
                <a:gd name="T50" fmla="*/ 73 w 218"/>
                <a:gd name="T51" fmla="*/ 47 h 219"/>
                <a:gd name="T52" fmla="*/ 48 w 218"/>
                <a:gd name="T53" fmla="*/ 43 h 219"/>
                <a:gd name="T54" fmla="*/ 22 w 218"/>
                <a:gd name="T55" fmla="*/ 43 h 219"/>
                <a:gd name="T56" fmla="*/ 11 w 218"/>
                <a:gd name="T57" fmla="*/ 40 h 219"/>
                <a:gd name="T58" fmla="*/ 3 w 218"/>
                <a:gd name="T59" fmla="*/ 33 h 219"/>
                <a:gd name="T60" fmla="*/ 0 w 218"/>
                <a:gd name="T61" fmla="*/ 23 h 219"/>
                <a:gd name="T62" fmla="*/ 2 w 218"/>
                <a:gd name="T63" fmla="*/ 12 h 219"/>
                <a:gd name="T64" fmla="*/ 9 w 218"/>
                <a:gd name="T65" fmla="*/ 4 h 219"/>
                <a:gd name="T66" fmla="*/ 19 w 218"/>
                <a:gd name="T6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8" h="219">
                  <a:moveTo>
                    <a:pt x="19" y="0"/>
                  </a:moveTo>
                  <a:lnTo>
                    <a:pt x="53" y="1"/>
                  </a:lnTo>
                  <a:lnTo>
                    <a:pt x="85" y="6"/>
                  </a:lnTo>
                  <a:lnTo>
                    <a:pt x="114" y="17"/>
                  </a:lnTo>
                  <a:lnTo>
                    <a:pt x="141" y="33"/>
                  </a:lnTo>
                  <a:lnTo>
                    <a:pt x="165" y="53"/>
                  </a:lnTo>
                  <a:lnTo>
                    <a:pt x="185" y="77"/>
                  </a:lnTo>
                  <a:lnTo>
                    <a:pt x="201" y="104"/>
                  </a:lnTo>
                  <a:lnTo>
                    <a:pt x="212" y="134"/>
                  </a:lnTo>
                  <a:lnTo>
                    <a:pt x="217" y="166"/>
                  </a:lnTo>
                  <a:lnTo>
                    <a:pt x="218" y="200"/>
                  </a:lnTo>
                  <a:lnTo>
                    <a:pt x="214" y="209"/>
                  </a:lnTo>
                  <a:lnTo>
                    <a:pt x="207" y="216"/>
                  </a:lnTo>
                  <a:lnTo>
                    <a:pt x="197" y="219"/>
                  </a:lnTo>
                  <a:lnTo>
                    <a:pt x="196" y="219"/>
                  </a:lnTo>
                  <a:lnTo>
                    <a:pt x="185" y="215"/>
                  </a:lnTo>
                  <a:lnTo>
                    <a:pt x="178" y="207"/>
                  </a:lnTo>
                  <a:lnTo>
                    <a:pt x="175" y="196"/>
                  </a:lnTo>
                  <a:lnTo>
                    <a:pt x="175" y="170"/>
                  </a:lnTo>
                  <a:lnTo>
                    <a:pt x="171" y="145"/>
                  </a:lnTo>
                  <a:lnTo>
                    <a:pt x="164" y="123"/>
                  </a:lnTo>
                  <a:lnTo>
                    <a:pt x="151" y="102"/>
                  </a:lnTo>
                  <a:lnTo>
                    <a:pt x="135" y="83"/>
                  </a:lnTo>
                  <a:lnTo>
                    <a:pt x="116" y="67"/>
                  </a:lnTo>
                  <a:lnTo>
                    <a:pt x="95" y="55"/>
                  </a:lnTo>
                  <a:lnTo>
                    <a:pt x="73" y="47"/>
                  </a:lnTo>
                  <a:lnTo>
                    <a:pt x="48" y="43"/>
                  </a:lnTo>
                  <a:lnTo>
                    <a:pt x="22" y="43"/>
                  </a:lnTo>
                  <a:lnTo>
                    <a:pt x="11" y="40"/>
                  </a:lnTo>
                  <a:lnTo>
                    <a:pt x="3" y="33"/>
                  </a:lnTo>
                  <a:lnTo>
                    <a:pt x="0" y="23"/>
                  </a:lnTo>
                  <a:lnTo>
                    <a:pt x="2" y="12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6" name="Группа 305"/>
          <p:cNvGrpSpPr/>
          <p:nvPr/>
        </p:nvGrpSpPr>
        <p:grpSpPr>
          <a:xfrm>
            <a:off x="8224468" y="3249289"/>
            <a:ext cx="535278" cy="357434"/>
            <a:chOff x="-2376491" y="4469619"/>
            <a:chExt cx="1013372" cy="735376"/>
          </a:xfrm>
          <a:solidFill>
            <a:srgbClr val="AE040F"/>
          </a:solidFill>
        </p:grpSpPr>
        <p:sp>
          <p:nvSpPr>
            <p:cNvPr id="307" name="Freeform 73"/>
            <p:cNvSpPr>
              <a:spLocks/>
            </p:cNvSpPr>
            <p:nvPr/>
          </p:nvSpPr>
          <p:spPr bwMode="auto">
            <a:xfrm>
              <a:off x="-1947865" y="4469619"/>
              <a:ext cx="584746" cy="589326"/>
            </a:xfrm>
            <a:custGeom>
              <a:avLst/>
              <a:gdLst>
                <a:gd name="T0" fmla="*/ 165 w 383"/>
                <a:gd name="T1" fmla="*/ 0 h 386"/>
                <a:gd name="T2" fmla="*/ 204 w 383"/>
                <a:gd name="T3" fmla="*/ 2 h 386"/>
                <a:gd name="T4" fmla="*/ 240 w 383"/>
                <a:gd name="T5" fmla="*/ 10 h 386"/>
                <a:gd name="T6" fmla="*/ 275 w 383"/>
                <a:gd name="T7" fmla="*/ 22 h 386"/>
                <a:gd name="T8" fmla="*/ 305 w 383"/>
                <a:gd name="T9" fmla="*/ 40 h 386"/>
                <a:gd name="T10" fmla="*/ 331 w 383"/>
                <a:gd name="T11" fmla="*/ 60 h 386"/>
                <a:gd name="T12" fmla="*/ 353 w 383"/>
                <a:gd name="T13" fmla="*/ 84 h 386"/>
                <a:gd name="T14" fmla="*/ 369 w 383"/>
                <a:gd name="T15" fmla="*/ 111 h 386"/>
                <a:gd name="T16" fmla="*/ 380 w 383"/>
                <a:gd name="T17" fmla="*/ 139 h 386"/>
                <a:gd name="T18" fmla="*/ 383 w 383"/>
                <a:gd name="T19" fmla="*/ 170 h 386"/>
                <a:gd name="T20" fmla="*/ 380 w 383"/>
                <a:gd name="T21" fmla="*/ 198 h 386"/>
                <a:gd name="T22" fmla="*/ 371 w 383"/>
                <a:gd name="T23" fmla="*/ 224 h 386"/>
                <a:gd name="T24" fmla="*/ 357 w 383"/>
                <a:gd name="T25" fmla="*/ 249 h 386"/>
                <a:gd name="T26" fmla="*/ 340 w 383"/>
                <a:gd name="T27" fmla="*/ 271 h 386"/>
                <a:gd name="T28" fmla="*/ 317 w 383"/>
                <a:gd name="T29" fmla="*/ 291 h 386"/>
                <a:gd name="T30" fmla="*/ 308 w 383"/>
                <a:gd name="T31" fmla="*/ 306 h 386"/>
                <a:gd name="T32" fmla="*/ 305 w 383"/>
                <a:gd name="T33" fmla="*/ 319 h 386"/>
                <a:gd name="T34" fmla="*/ 308 w 383"/>
                <a:gd name="T35" fmla="*/ 332 h 386"/>
                <a:gd name="T36" fmla="*/ 312 w 383"/>
                <a:gd name="T37" fmla="*/ 342 h 386"/>
                <a:gd name="T38" fmla="*/ 321 w 383"/>
                <a:gd name="T39" fmla="*/ 353 h 386"/>
                <a:gd name="T40" fmla="*/ 330 w 383"/>
                <a:gd name="T41" fmla="*/ 362 h 386"/>
                <a:gd name="T42" fmla="*/ 340 w 383"/>
                <a:gd name="T43" fmla="*/ 369 h 386"/>
                <a:gd name="T44" fmla="*/ 347 w 383"/>
                <a:gd name="T45" fmla="*/ 375 h 386"/>
                <a:gd name="T46" fmla="*/ 351 w 383"/>
                <a:gd name="T47" fmla="*/ 379 h 386"/>
                <a:gd name="T48" fmla="*/ 353 w 383"/>
                <a:gd name="T49" fmla="*/ 381 h 386"/>
                <a:gd name="T50" fmla="*/ 353 w 383"/>
                <a:gd name="T51" fmla="*/ 382 h 386"/>
                <a:gd name="T52" fmla="*/ 351 w 383"/>
                <a:gd name="T53" fmla="*/ 382 h 386"/>
                <a:gd name="T54" fmla="*/ 350 w 383"/>
                <a:gd name="T55" fmla="*/ 384 h 386"/>
                <a:gd name="T56" fmla="*/ 349 w 383"/>
                <a:gd name="T57" fmla="*/ 384 h 386"/>
                <a:gd name="T58" fmla="*/ 349 w 383"/>
                <a:gd name="T59" fmla="*/ 384 h 386"/>
                <a:gd name="T60" fmla="*/ 323 w 383"/>
                <a:gd name="T61" fmla="*/ 386 h 386"/>
                <a:gd name="T62" fmla="*/ 298 w 383"/>
                <a:gd name="T63" fmla="*/ 382 h 386"/>
                <a:gd name="T64" fmla="*/ 275 w 383"/>
                <a:gd name="T65" fmla="*/ 375 h 386"/>
                <a:gd name="T66" fmla="*/ 253 w 383"/>
                <a:gd name="T67" fmla="*/ 367 h 386"/>
                <a:gd name="T68" fmla="*/ 235 w 383"/>
                <a:gd name="T69" fmla="*/ 356 h 386"/>
                <a:gd name="T70" fmla="*/ 219 w 383"/>
                <a:gd name="T71" fmla="*/ 346 h 386"/>
                <a:gd name="T72" fmla="*/ 211 w 383"/>
                <a:gd name="T73" fmla="*/ 342 h 386"/>
                <a:gd name="T74" fmla="*/ 200 w 383"/>
                <a:gd name="T75" fmla="*/ 340 h 386"/>
                <a:gd name="T76" fmla="*/ 191 w 383"/>
                <a:gd name="T77" fmla="*/ 340 h 386"/>
                <a:gd name="T78" fmla="*/ 184 w 383"/>
                <a:gd name="T79" fmla="*/ 340 h 386"/>
                <a:gd name="T80" fmla="*/ 194 w 383"/>
                <a:gd name="T81" fmla="*/ 315 h 386"/>
                <a:gd name="T82" fmla="*/ 200 w 383"/>
                <a:gd name="T83" fmla="*/ 289 h 386"/>
                <a:gd name="T84" fmla="*/ 203 w 383"/>
                <a:gd name="T85" fmla="*/ 262 h 386"/>
                <a:gd name="T86" fmla="*/ 199 w 383"/>
                <a:gd name="T87" fmla="*/ 229 h 386"/>
                <a:gd name="T88" fmla="*/ 190 w 383"/>
                <a:gd name="T89" fmla="*/ 198 h 386"/>
                <a:gd name="T90" fmla="*/ 176 w 383"/>
                <a:gd name="T91" fmla="*/ 169 h 386"/>
                <a:gd name="T92" fmla="*/ 157 w 383"/>
                <a:gd name="T93" fmla="*/ 143 h 386"/>
                <a:gd name="T94" fmla="*/ 132 w 383"/>
                <a:gd name="T95" fmla="*/ 119 h 386"/>
                <a:gd name="T96" fmla="*/ 104 w 383"/>
                <a:gd name="T97" fmla="*/ 98 h 386"/>
                <a:gd name="T98" fmla="*/ 72 w 383"/>
                <a:gd name="T99" fmla="*/ 81 h 386"/>
                <a:gd name="T100" fmla="*/ 38 w 383"/>
                <a:gd name="T101" fmla="*/ 67 h 386"/>
                <a:gd name="T102" fmla="*/ 0 w 383"/>
                <a:gd name="T103" fmla="*/ 59 h 386"/>
                <a:gd name="T104" fmla="*/ 27 w 383"/>
                <a:gd name="T105" fmla="*/ 39 h 386"/>
                <a:gd name="T106" fmla="*/ 56 w 383"/>
                <a:gd name="T107" fmla="*/ 22 h 386"/>
                <a:gd name="T108" fmla="*/ 89 w 383"/>
                <a:gd name="T109" fmla="*/ 10 h 386"/>
                <a:gd name="T110" fmla="*/ 126 w 383"/>
                <a:gd name="T111" fmla="*/ 2 h 386"/>
                <a:gd name="T112" fmla="*/ 165 w 383"/>
                <a:gd name="T113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3" h="386">
                  <a:moveTo>
                    <a:pt x="165" y="0"/>
                  </a:moveTo>
                  <a:lnTo>
                    <a:pt x="204" y="2"/>
                  </a:lnTo>
                  <a:lnTo>
                    <a:pt x="240" y="10"/>
                  </a:lnTo>
                  <a:lnTo>
                    <a:pt x="275" y="22"/>
                  </a:lnTo>
                  <a:lnTo>
                    <a:pt x="305" y="40"/>
                  </a:lnTo>
                  <a:lnTo>
                    <a:pt x="331" y="60"/>
                  </a:lnTo>
                  <a:lnTo>
                    <a:pt x="353" y="84"/>
                  </a:lnTo>
                  <a:lnTo>
                    <a:pt x="369" y="111"/>
                  </a:lnTo>
                  <a:lnTo>
                    <a:pt x="380" y="139"/>
                  </a:lnTo>
                  <a:lnTo>
                    <a:pt x="383" y="170"/>
                  </a:lnTo>
                  <a:lnTo>
                    <a:pt x="380" y="198"/>
                  </a:lnTo>
                  <a:lnTo>
                    <a:pt x="371" y="224"/>
                  </a:lnTo>
                  <a:lnTo>
                    <a:pt x="357" y="249"/>
                  </a:lnTo>
                  <a:lnTo>
                    <a:pt x="340" y="271"/>
                  </a:lnTo>
                  <a:lnTo>
                    <a:pt x="317" y="291"/>
                  </a:lnTo>
                  <a:lnTo>
                    <a:pt x="308" y="306"/>
                  </a:lnTo>
                  <a:lnTo>
                    <a:pt x="305" y="319"/>
                  </a:lnTo>
                  <a:lnTo>
                    <a:pt x="308" y="332"/>
                  </a:lnTo>
                  <a:lnTo>
                    <a:pt x="312" y="342"/>
                  </a:lnTo>
                  <a:lnTo>
                    <a:pt x="321" y="353"/>
                  </a:lnTo>
                  <a:lnTo>
                    <a:pt x="330" y="362"/>
                  </a:lnTo>
                  <a:lnTo>
                    <a:pt x="340" y="369"/>
                  </a:lnTo>
                  <a:lnTo>
                    <a:pt x="347" y="375"/>
                  </a:lnTo>
                  <a:lnTo>
                    <a:pt x="351" y="379"/>
                  </a:lnTo>
                  <a:lnTo>
                    <a:pt x="353" y="381"/>
                  </a:lnTo>
                  <a:lnTo>
                    <a:pt x="353" y="382"/>
                  </a:lnTo>
                  <a:lnTo>
                    <a:pt x="351" y="382"/>
                  </a:lnTo>
                  <a:lnTo>
                    <a:pt x="350" y="384"/>
                  </a:lnTo>
                  <a:lnTo>
                    <a:pt x="349" y="384"/>
                  </a:lnTo>
                  <a:lnTo>
                    <a:pt x="349" y="384"/>
                  </a:lnTo>
                  <a:lnTo>
                    <a:pt x="323" y="386"/>
                  </a:lnTo>
                  <a:lnTo>
                    <a:pt x="298" y="382"/>
                  </a:lnTo>
                  <a:lnTo>
                    <a:pt x="275" y="375"/>
                  </a:lnTo>
                  <a:lnTo>
                    <a:pt x="253" y="367"/>
                  </a:lnTo>
                  <a:lnTo>
                    <a:pt x="235" y="356"/>
                  </a:lnTo>
                  <a:lnTo>
                    <a:pt x="219" y="346"/>
                  </a:lnTo>
                  <a:lnTo>
                    <a:pt x="211" y="342"/>
                  </a:lnTo>
                  <a:lnTo>
                    <a:pt x="200" y="340"/>
                  </a:lnTo>
                  <a:lnTo>
                    <a:pt x="191" y="340"/>
                  </a:lnTo>
                  <a:lnTo>
                    <a:pt x="184" y="340"/>
                  </a:lnTo>
                  <a:lnTo>
                    <a:pt x="194" y="315"/>
                  </a:lnTo>
                  <a:lnTo>
                    <a:pt x="200" y="289"/>
                  </a:lnTo>
                  <a:lnTo>
                    <a:pt x="203" y="262"/>
                  </a:lnTo>
                  <a:lnTo>
                    <a:pt x="199" y="229"/>
                  </a:lnTo>
                  <a:lnTo>
                    <a:pt x="190" y="198"/>
                  </a:lnTo>
                  <a:lnTo>
                    <a:pt x="176" y="169"/>
                  </a:lnTo>
                  <a:lnTo>
                    <a:pt x="157" y="143"/>
                  </a:lnTo>
                  <a:lnTo>
                    <a:pt x="132" y="119"/>
                  </a:lnTo>
                  <a:lnTo>
                    <a:pt x="104" y="98"/>
                  </a:lnTo>
                  <a:lnTo>
                    <a:pt x="72" y="81"/>
                  </a:lnTo>
                  <a:lnTo>
                    <a:pt x="38" y="67"/>
                  </a:lnTo>
                  <a:lnTo>
                    <a:pt x="0" y="59"/>
                  </a:lnTo>
                  <a:lnTo>
                    <a:pt x="27" y="39"/>
                  </a:lnTo>
                  <a:lnTo>
                    <a:pt x="56" y="22"/>
                  </a:lnTo>
                  <a:lnTo>
                    <a:pt x="89" y="10"/>
                  </a:lnTo>
                  <a:lnTo>
                    <a:pt x="126" y="2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74"/>
            <p:cNvSpPr>
              <a:spLocks noEditPoints="1"/>
            </p:cNvSpPr>
            <p:nvPr/>
          </p:nvSpPr>
          <p:spPr bwMode="auto">
            <a:xfrm>
              <a:off x="-2376491" y="4615669"/>
              <a:ext cx="664137" cy="589326"/>
            </a:xfrm>
            <a:custGeom>
              <a:avLst/>
              <a:gdLst>
                <a:gd name="T0" fmla="*/ 185 w 435"/>
                <a:gd name="T1" fmla="*/ 46 h 386"/>
                <a:gd name="T2" fmla="*/ 127 w 435"/>
                <a:gd name="T3" fmla="*/ 65 h 386"/>
                <a:gd name="T4" fmla="*/ 83 w 435"/>
                <a:gd name="T5" fmla="*/ 99 h 386"/>
                <a:gd name="T6" fmla="*/ 59 w 435"/>
                <a:gd name="T7" fmla="*/ 144 h 386"/>
                <a:gd name="T8" fmla="*/ 59 w 435"/>
                <a:gd name="T9" fmla="*/ 196 h 386"/>
                <a:gd name="T10" fmla="*/ 83 w 435"/>
                <a:gd name="T11" fmla="*/ 241 h 386"/>
                <a:gd name="T12" fmla="*/ 127 w 435"/>
                <a:gd name="T13" fmla="*/ 275 h 386"/>
                <a:gd name="T14" fmla="*/ 185 w 435"/>
                <a:gd name="T15" fmla="*/ 294 h 386"/>
                <a:gd name="T16" fmla="*/ 250 w 435"/>
                <a:gd name="T17" fmla="*/ 294 h 386"/>
                <a:gd name="T18" fmla="*/ 308 w 435"/>
                <a:gd name="T19" fmla="*/ 275 h 386"/>
                <a:gd name="T20" fmla="*/ 351 w 435"/>
                <a:gd name="T21" fmla="*/ 241 h 386"/>
                <a:gd name="T22" fmla="*/ 375 w 435"/>
                <a:gd name="T23" fmla="*/ 196 h 386"/>
                <a:gd name="T24" fmla="*/ 375 w 435"/>
                <a:gd name="T25" fmla="*/ 144 h 386"/>
                <a:gd name="T26" fmla="*/ 351 w 435"/>
                <a:gd name="T27" fmla="*/ 99 h 386"/>
                <a:gd name="T28" fmla="*/ 308 w 435"/>
                <a:gd name="T29" fmla="*/ 65 h 386"/>
                <a:gd name="T30" fmla="*/ 250 w 435"/>
                <a:gd name="T31" fmla="*/ 46 h 386"/>
                <a:gd name="T32" fmla="*/ 217 w 435"/>
                <a:gd name="T33" fmla="*/ 0 h 386"/>
                <a:gd name="T34" fmla="*/ 293 w 435"/>
                <a:gd name="T35" fmla="*/ 11 h 386"/>
                <a:gd name="T36" fmla="*/ 357 w 435"/>
                <a:gd name="T37" fmla="*/ 40 h 386"/>
                <a:gd name="T38" fmla="*/ 405 w 435"/>
                <a:gd name="T39" fmla="*/ 84 h 386"/>
                <a:gd name="T40" fmla="*/ 431 w 435"/>
                <a:gd name="T41" fmla="*/ 139 h 386"/>
                <a:gd name="T42" fmla="*/ 431 w 435"/>
                <a:gd name="T43" fmla="*/ 201 h 386"/>
                <a:gd name="T44" fmla="*/ 405 w 435"/>
                <a:gd name="T45" fmla="*/ 256 h 386"/>
                <a:gd name="T46" fmla="*/ 357 w 435"/>
                <a:gd name="T47" fmla="*/ 300 h 386"/>
                <a:gd name="T48" fmla="*/ 293 w 435"/>
                <a:gd name="T49" fmla="*/ 329 h 386"/>
                <a:gd name="T50" fmla="*/ 217 w 435"/>
                <a:gd name="T51" fmla="*/ 340 h 386"/>
                <a:gd name="T52" fmla="*/ 200 w 435"/>
                <a:gd name="T53" fmla="*/ 340 h 386"/>
                <a:gd name="T54" fmla="*/ 191 w 435"/>
                <a:gd name="T55" fmla="*/ 340 h 386"/>
                <a:gd name="T56" fmla="*/ 171 w 435"/>
                <a:gd name="T57" fmla="*/ 342 h 386"/>
                <a:gd name="T58" fmla="*/ 147 w 435"/>
                <a:gd name="T59" fmla="*/ 357 h 386"/>
                <a:gd name="T60" fmla="*/ 107 w 435"/>
                <a:gd name="T61" fmla="*/ 375 h 386"/>
                <a:gd name="T62" fmla="*/ 59 w 435"/>
                <a:gd name="T63" fmla="*/ 386 h 386"/>
                <a:gd name="T64" fmla="*/ 33 w 435"/>
                <a:gd name="T65" fmla="*/ 384 h 386"/>
                <a:gd name="T66" fmla="*/ 30 w 435"/>
                <a:gd name="T67" fmla="*/ 383 h 386"/>
                <a:gd name="T68" fmla="*/ 30 w 435"/>
                <a:gd name="T69" fmla="*/ 381 h 386"/>
                <a:gd name="T70" fmla="*/ 35 w 435"/>
                <a:gd name="T71" fmla="*/ 375 h 386"/>
                <a:gd name="T72" fmla="*/ 51 w 435"/>
                <a:gd name="T73" fmla="*/ 362 h 386"/>
                <a:gd name="T74" fmla="*/ 69 w 435"/>
                <a:gd name="T75" fmla="*/ 342 h 386"/>
                <a:gd name="T76" fmla="*/ 77 w 435"/>
                <a:gd name="T77" fmla="*/ 319 h 386"/>
                <a:gd name="T78" fmla="*/ 64 w 435"/>
                <a:gd name="T79" fmla="*/ 292 h 386"/>
                <a:gd name="T80" fmla="*/ 24 w 435"/>
                <a:gd name="T81" fmla="*/ 249 h 386"/>
                <a:gd name="T82" fmla="*/ 2 w 435"/>
                <a:gd name="T83" fmla="*/ 198 h 386"/>
                <a:gd name="T84" fmla="*/ 3 w 435"/>
                <a:gd name="T85" fmla="*/ 139 h 386"/>
                <a:gd name="T86" fmla="*/ 29 w 435"/>
                <a:gd name="T87" fmla="*/ 84 h 386"/>
                <a:gd name="T88" fmla="*/ 77 w 435"/>
                <a:gd name="T89" fmla="*/ 40 h 386"/>
                <a:gd name="T90" fmla="*/ 141 w 435"/>
                <a:gd name="T91" fmla="*/ 11 h 386"/>
                <a:gd name="T92" fmla="*/ 217 w 435"/>
                <a:gd name="T93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5" h="386">
                  <a:moveTo>
                    <a:pt x="217" y="44"/>
                  </a:moveTo>
                  <a:lnTo>
                    <a:pt x="185" y="46"/>
                  </a:lnTo>
                  <a:lnTo>
                    <a:pt x="154" y="53"/>
                  </a:lnTo>
                  <a:lnTo>
                    <a:pt x="127" y="65"/>
                  </a:lnTo>
                  <a:lnTo>
                    <a:pt x="103" y="80"/>
                  </a:lnTo>
                  <a:lnTo>
                    <a:pt x="83" y="99"/>
                  </a:lnTo>
                  <a:lnTo>
                    <a:pt x="68" y="120"/>
                  </a:lnTo>
                  <a:lnTo>
                    <a:pt x="59" y="144"/>
                  </a:lnTo>
                  <a:lnTo>
                    <a:pt x="56" y="170"/>
                  </a:lnTo>
                  <a:lnTo>
                    <a:pt x="59" y="196"/>
                  </a:lnTo>
                  <a:lnTo>
                    <a:pt x="68" y="220"/>
                  </a:lnTo>
                  <a:lnTo>
                    <a:pt x="83" y="241"/>
                  </a:lnTo>
                  <a:lnTo>
                    <a:pt x="103" y="260"/>
                  </a:lnTo>
                  <a:lnTo>
                    <a:pt x="127" y="275"/>
                  </a:lnTo>
                  <a:lnTo>
                    <a:pt x="154" y="286"/>
                  </a:lnTo>
                  <a:lnTo>
                    <a:pt x="185" y="294"/>
                  </a:lnTo>
                  <a:lnTo>
                    <a:pt x="217" y="296"/>
                  </a:lnTo>
                  <a:lnTo>
                    <a:pt x="250" y="294"/>
                  </a:lnTo>
                  <a:lnTo>
                    <a:pt x="280" y="286"/>
                  </a:lnTo>
                  <a:lnTo>
                    <a:pt x="308" y="275"/>
                  </a:lnTo>
                  <a:lnTo>
                    <a:pt x="331" y="260"/>
                  </a:lnTo>
                  <a:lnTo>
                    <a:pt x="351" y="241"/>
                  </a:lnTo>
                  <a:lnTo>
                    <a:pt x="365" y="220"/>
                  </a:lnTo>
                  <a:lnTo>
                    <a:pt x="375" y="196"/>
                  </a:lnTo>
                  <a:lnTo>
                    <a:pt x="378" y="170"/>
                  </a:lnTo>
                  <a:lnTo>
                    <a:pt x="375" y="144"/>
                  </a:lnTo>
                  <a:lnTo>
                    <a:pt x="365" y="120"/>
                  </a:lnTo>
                  <a:lnTo>
                    <a:pt x="351" y="99"/>
                  </a:lnTo>
                  <a:lnTo>
                    <a:pt x="331" y="80"/>
                  </a:lnTo>
                  <a:lnTo>
                    <a:pt x="308" y="65"/>
                  </a:lnTo>
                  <a:lnTo>
                    <a:pt x="280" y="53"/>
                  </a:lnTo>
                  <a:lnTo>
                    <a:pt x="250" y="46"/>
                  </a:lnTo>
                  <a:lnTo>
                    <a:pt x="217" y="44"/>
                  </a:lnTo>
                  <a:close/>
                  <a:moveTo>
                    <a:pt x="217" y="0"/>
                  </a:moveTo>
                  <a:lnTo>
                    <a:pt x="257" y="2"/>
                  </a:lnTo>
                  <a:lnTo>
                    <a:pt x="293" y="11"/>
                  </a:lnTo>
                  <a:lnTo>
                    <a:pt x="328" y="22"/>
                  </a:lnTo>
                  <a:lnTo>
                    <a:pt x="357" y="40"/>
                  </a:lnTo>
                  <a:lnTo>
                    <a:pt x="384" y="60"/>
                  </a:lnTo>
                  <a:lnTo>
                    <a:pt x="405" y="84"/>
                  </a:lnTo>
                  <a:lnTo>
                    <a:pt x="421" y="111"/>
                  </a:lnTo>
                  <a:lnTo>
                    <a:pt x="431" y="139"/>
                  </a:lnTo>
                  <a:lnTo>
                    <a:pt x="435" y="170"/>
                  </a:lnTo>
                  <a:lnTo>
                    <a:pt x="431" y="201"/>
                  </a:lnTo>
                  <a:lnTo>
                    <a:pt x="421" y="229"/>
                  </a:lnTo>
                  <a:lnTo>
                    <a:pt x="405" y="256"/>
                  </a:lnTo>
                  <a:lnTo>
                    <a:pt x="384" y="280"/>
                  </a:lnTo>
                  <a:lnTo>
                    <a:pt x="357" y="300"/>
                  </a:lnTo>
                  <a:lnTo>
                    <a:pt x="328" y="318"/>
                  </a:lnTo>
                  <a:lnTo>
                    <a:pt x="293" y="329"/>
                  </a:lnTo>
                  <a:lnTo>
                    <a:pt x="257" y="338"/>
                  </a:lnTo>
                  <a:lnTo>
                    <a:pt x="217" y="340"/>
                  </a:lnTo>
                  <a:lnTo>
                    <a:pt x="200" y="340"/>
                  </a:lnTo>
                  <a:lnTo>
                    <a:pt x="200" y="340"/>
                  </a:lnTo>
                  <a:lnTo>
                    <a:pt x="198" y="340"/>
                  </a:lnTo>
                  <a:lnTo>
                    <a:pt x="191" y="340"/>
                  </a:lnTo>
                  <a:lnTo>
                    <a:pt x="181" y="340"/>
                  </a:lnTo>
                  <a:lnTo>
                    <a:pt x="171" y="342"/>
                  </a:lnTo>
                  <a:lnTo>
                    <a:pt x="162" y="346"/>
                  </a:lnTo>
                  <a:lnTo>
                    <a:pt x="147" y="357"/>
                  </a:lnTo>
                  <a:lnTo>
                    <a:pt x="128" y="367"/>
                  </a:lnTo>
                  <a:lnTo>
                    <a:pt x="107" y="375"/>
                  </a:lnTo>
                  <a:lnTo>
                    <a:pt x="85" y="383"/>
                  </a:lnTo>
                  <a:lnTo>
                    <a:pt x="59" y="386"/>
                  </a:lnTo>
                  <a:lnTo>
                    <a:pt x="33" y="384"/>
                  </a:lnTo>
                  <a:lnTo>
                    <a:pt x="33" y="384"/>
                  </a:lnTo>
                  <a:lnTo>
                    <a:pt x="31" y="384"/>
                  </a:lnTo>
                  <a:lnTo>
                    <a:pt x="30" y="383"/>
                  </a:lnTo>
                  <a:lnTo>
                    <a:pt x="30" y="381"/>
                  </a:lnTo>
                  <a:lnTo>
                    <a:pt x="30" y="381"/>
                  </a:lnTo>
                  <a:lnTo>
                    <a:pt x="31" y="379"/>
                  </a:lnTo>
                  <a:lnTo>
                    <a:pt x="35" y="375"/>
                  </a:lnTo>
                  <a:lnTo>
                    <a:pt x="43" y="370"/>
                  </a:lnTo>
                  <a:lnTo>
                    <a:pt x="51" y="362"/>
                  </a:lnTo>
                  <a:lnTo>
                    <a:pt x="61" y="353"/>
                  </a:lnTo>
                  <a:lnTo>
                    <a:pt x="69" y="342"/>
                  </a:lnTo>
                  <a:lnTo>
                    <a:pt x="75" y="332"/>
                  </a:lnTo>
                  <a:lnTo>
                    <a:pt x="77" y="319"/>
                  </a:lnTo>
                  <a:lnTo>
                    <a:pt x="74" y="306"/>
                  </a:lnTo>
                  <a:lnTo>
                    <a:pt x="64" y="292"/>
                  </a:lnTo>
                  <a:lnTo>
                    <a:pt x="42" y="271"/>
                  </a:lnTo>
                  <a:lnTo>
                    <a:pt x="24" y="249"/>
                  </a:lnTo>
                  <a:lnTo>
                    <a:pt x="11" y="224"/>
                  </a:lnTo>
                  <a:lnTo>
                    <a:pt x="2" y="198"/>
                  </a:lnTo>
                  <a:lnTo>
                    <a:pt x="0" y="170"/>
                  </a:lnTo>
                  <a:lnTo>
                    <a:pt x="3" y="139"/>
                  </a:lnTo>
                  <a:lnTo>
                    <a:pt x="13" y="111"/>
                  </a:lnTo>
                  <a:lnTo>
                    <a:pt x="29" y="84"/>
                  </a:lnTo>
                  <a:lnTo>
                    <a:pt x="50" y="60"/>
                  </a:lnTo>
                  <a:lnTo>
                    <a:pt x="77" y="40"/>
                  </a:lnTo>
                  <a:lnTo>
                    <a:pt x="107" y="22"/>
                  </a:lnTo>
                  <a:lnTo>
                    <a:pt x="141" y="11"/>
                  </a:lnTo>
                  <a:lnTo>
                    <a:pt x="178" y="2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75"/>
            <p:cNvSpPr>
              <a:spLocks/>
            </p:cNvSpPr>
            <p:nvPr/>
          </p:nvSpPr>
          <p:spPr bwMode="auto">
            <a:xfrm>
              <a:off x="-2206628" y="4718855"/>
              <a:ext cx="334359" cy="326725"/>
            </a:xfrm>
            <a:custGeom>
              <a:avLst/>
              <a:gdLst>
                <a:gd name="T0" fmla="*/ 110 w 219"/>
                <a:gd name="T1" fmla="*/ 0 h 214"/>
                <a:gd name="T2" fmla="*/ 129 w 219"/>
                <a:gd name="T3" fmla="*/ 2 h 214"/>
                <a:gd name="T4" fmla="*/ 142 w 219"/>
                <a:gd name="T5" fmla="*/ 8 h 214"/>
                <a:gd name="T6" fmla="*/ 152 w 219"/>
                <a:gd name="T7" fmla="*/ 16 h 214"/>
                <a:gd name="T8" fmla="*/ 158 w 219"/>
                <a:gd name="T9" fmla="*/ 28 h 214"/>
                <a:gd name="T10" fmla="*/ 162 w 219"/>
                <a:gd name="T11" fmla="*/ 41 h 214"/>
                <a:gd name="T12" fmla="*/ 163 w 219"/>
                <a:gd name="T13" fmla="*/ 55 h 214"/>
                <a:gd name="T14" fmla="*/ 162 w 219"/>
                <a:gd name="T15" fmla="*/ 70 h 214"/>
                <a:gd name="T16" fmla="*/ 158 w 219"/>
                <a:gd name="T17" fmla="*/ 84 h 214"/>
                <a:gd name="T18" fmla="*/ 153 w 219"/>
                <a:gd name="T19" fmla="*/ 97 h 214"/>
                <a:gd name="T20" fmla="*/ 149 w 219"/>
                <a:gd name="T21" fmla="*/ 107 h 214"/>
                <a:gd name="T22" fmla="*/ 142 w 219"/>
                <a:gd name="T23" fmla="*/ 116 h 214"/>
                <a:gd name="T24" fmla="*/ 139 w 219"/>
                <a:gd name="T25" fmla="*/ 118 h 214"/>
                <a:gd name="T26" fmla="*/ 137 w 219"/>
                <a:gd name="T27" fmla="*/ 121 h 214"/>
                <a:gd name="T28" fmla="*/ 136 w 219"/>
                <a:gd name="T29" fmla="*/ 126 h 214"/>
                <a:gd name="T30" fmla="*/ 134 w 219"/>
                <a:gd name="T31" fmla="*/ 133 h 214"/>
                <a:gd name="T32" fmla="*/ 137 w 219"/>
                <a:gd name="T33" fmla="*/ 139 h 214"/>
                <a:gd name="T34" fmla="*/ 143 w 219"/>
                <a:gd name="T35" fmla="*/ 145 h 214"/>
                <a:gd name="T36" fmla="*/ 155 w 219"/>
                <a:gd name="T37" fmla="*/ 151 h 214"/>
                <a:gd name="T38" fmla="*/ 167 w 219"/>
                <a:gd name="T39" fmla="*/ 153 h 214"/>
                <a:gd name="T40" fmla="*/ 180 w 219"/>
                <a:gd name="T41" fmla="*/ 156 h 214"/>
                <a:gd name="T42" fmla="*/ 195 w 219"/>
                <a:gd name="T43" fmla="*/ 159 h 214"/>
                <a:gd name="T44" fmla="*/ 208 w 219"/>
                <a:gd name="T45" fmla="*/ 166 h 214"/>
                <a:gd name="T46" fmla="*/ 219 w 219"/>
                <a:gd name="T47" fmla="*/ 175 h 214"/>
                <a:gd name="T48" fmla="*/ 198 w 219"/>
                <a:gd name="T49" fmla="*/ 191 h 214"/>
                <a:gd name="T50" fmla="*/ 171 w 219"/>
                <a:gd name="T51" fmla="*/ 203 h 214"/>
                <a:gd name="T52" fmla="*/ 142 w 219"/>
                <a:gd name="T53" fmla="*/ 211 h 214"/>
                <a:gd name="T54" fmla="*/ 110 w 219"/>
                <a:gd name="T55" fmla="*/ 214 h 214"/>
                <a:gd name="T56" fmla="*/ 78 w 219"/>
                <a:gd name="T57" fmla="*/ 211 h 214"/>
                <a:gd name="T58" fmla="*/ 48 w 219"/>
                <a:gd name="T59" fmla="*/ 203 h 214"/>
                <a:gd name="T60" fmla="*/ 22 w 219"/>
                <a:gd name="T61" fmla="*/ 191 h 214"/>
                <a:gd name="T62" fmla="*/ 0 w 219"/>
                <a:gd name="T63" fmla="*/ 175 h 214"/>
                <a:gd name="T64" fmla="*/ 12 w 219"/>
                <a:gd name="T65" fmla="*/ 165 h 214"/>
                <a:gd name="T66" fmla="*/ 25 w 219"/>
                <a:gd name="T67" fmla="*/ 159 h 214"/>
                <a:gd name="T68" fmla="*/ 39 w 219"/>
                <a:gd name="T69" fmla="*/ 156 h 214"/>
                <a:gd name="T70" fmla="*/ 53 w 219"/>
                <a:gd name="T71" fmla="*/ 153 h 214"/>
                <a:gd name="T72" fmla="*/ 66 w 219"/>
                <a:gd name="T73" fmla="*/ 151 h 214"/>
                <a:gd name="T74" fmla="*/ 66 w 219"/>
                <a:gd name="T75" fmla="*/ 151 h 214"/>
                <a:gd name="T76" fmla="*/ 77 w 219"/>
                <a:gd name="T77" fmla="*/ 145 h 214"/>
                <a:gd name="T78" fmla="*/ 83 w 219"/>
                <a:gd name="T79" fmla="*/ 139 h 214"/>
                <a:gd name="T80" fmla="*/ 85 w 219"/>
                <a:gd name="T81" fmla="*/ 133 h 214"/>
                <a:gd name="T82" fmla="*/ 85 w 219"/>
                <a:gd name="T83" fmla="*/ 127 h 214"/>
                <a:gd name="T84" fmla="*/ 83 w 219"/>
                <a:gd name="T85" fmla="*/ 121 h 214"/>
                <a:gd name="T86" fmla="*/ 80 w 219"/>
                <a:gd name="T87" fmla="*/ 118 h 214"/>
                <a:gd name="T88" fmla="*/ 78 w 219"/>
                <a:gd name="T89" fmla="*/ 116 h 214"/>
                <a:gd name="T90" fmla="*/ 72 w 219"/>
                <a:gd name="T91" fmla="*/ 107 h 214"/>
                <a:gd name="T92" fmla="*/ 66 w 219"/>
                <a:gd name="T93" fmla="*/ 97 h 214"/>
                <a:gd name="T94" fmla="*/ 61 w 219"/>
                <a:gd name="T95" fmla="*/ 84 h 214"/>
                <a:gd name="T96" fmla="*/ 59 w 219"/>
                <a:gd name="T97" fmla="*/ 70 h 214"/>
                <a:gd name="T98" fmla="*/ 58 w 219"/>
                <a:gd name="T99" fmla="*/ 55 h 214"/>
                <a:gd name="T100" fmla="*/ 58 w 219"/>
                <a:gd name="T101" fmla="*/ 41 h 214"/>
                <a:gd name="T102" fmla="*/ 61 w 219"/>
                <a:gd name="T103" fmla="*/ 28 h 214"/>
                <a:gd name="T104" fmla="*/ 68 w 219"/>
                <a:gd name="T105" fmla="*/ 16 h 214"/>
                <a:gd name="T106" fmla="*/ 78 w 219"/>
                <a:gd name="T107" fmla="*/ 8 h 214"/>
                <a:gd name="T108" fmla="*/ 92 w 219"/>
                <a:gd name="T109" fmla="*/ 2 h 214"/>
                <a:gd name="T110" fmla="*/ 110 w 219"/>
                <a:gd name="T11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9" h="214">
                  <a:moveTo>
                    <a:pt x="110" y="0"/>
                  </a:moveTo>
                  <a:lnTo>
                    <a:pt x="129" y="2"/>
                  </a:lnTo>
                  <a:lnTo>
                    <a:pt x="142" y="8"/>
                  </a:lnTo>
                  <a:lnTo>
                    <a:pt x="152" y="16"/>
                  </a:lnTo>
                  <a:lnTo>
                    <a:pt x="158" y="28"/>
                  </a:lnTo>
                  <a:lnTo>
                    <a:pt x="162" y="41"/>
                  </a:lnTo>
                  <a:lnTo>
                    <a:pt x="163" y="55"/>
                  </a:lnTo>
                  <a:lnTo>
                    <a:pt x="162" y="70"/>
                  </a:lnTo>
                  <a:lnTo>
                    <a:pt x="158" y="84"/>
                  </a:lnTo>
                  <a:lnTo>
                    <a:pt x="153" y="97"/>
                  </a:lnTo>
                  <a:lnTo>
                    <a:pt x="149" y="107"/>
                  </a:lnTo>
                  <a:lnTo>
                    <a:pt x="142" y="116"/>
                  </a:lnTo>
                  <a:lnTo>
                    <a:pt x="139" y="118"/>
                  </a:lnTo>
                  <a:lnTo>
                    <a:pt x="137" y="121"/>
                  </a:lnTo>
                  <a:lnTo>
                    <a:pt x="136" y="126"/>
                  </a:lnTo>
                  <a:lnTo>
                    <a:pt x="134" y="133"/>
                  </a:lnTo>
                  <a:lnTo>
                    <a:pt x="137" y="139"/>
                  </a:lnTo>
                  <a:lnTo>
                    <a:pt x="143" y="145"/>
                  </a:lnTo>
                  <a:lnTo>
                    <a:pt x="155" y="151"/>
                  </a:lnTo>
                  <a:lnTo>
                    <a:pt x="167" y="153"/>
                  </a:lnTo>
                  <a:lnTo>
                    <a:pt x="180" y="156"/>
                  </a:lnTo>
                  <a:lnTo>
                    <a:pt x="195" y="159"/>
                  </a:lnTo>
                  <a:lnTo>
                    <a:pt x="208" y="166"/>
                  </a:lnTo>
                  <a:lnTo>
                    <a:pt x="219" y="175"/>
                  </a:lnTo>
                  <a:lnTo>
                    <a:pt x="198" y="191"/>
                  </a:lnTo>
                  <a:lnTo>
                    <a:pt x="171" y="203"/>
                  </a:lnTo>
                  <a:lnTo>
                    <a:pt x="142" y="211"/>
                  </a:lnTo>
                  <a:lnTo>
                    <a:pt x="110" y="214"/>
                  </a:lnTo>
                  <a:lnTo>
                    <a:pt x="78" y="211"/>
                  </a:lnTo>
                  <a:lnTo>
                    <a:pt x="48" y="203"/>
                  </a:lnTo>
                  <a:lnTo>
                    <a:pt x="22" y="191"/>
                  </a:lnTo>
                  <a:lnTo>
                    <a:pt x="0" y="175"/>
                  </a:lnTo>
                  <a:lnTo>
                    <a:pt x="12" y="165"/>
                  </a:lnTo>
                  <a:lnTo>
                    <a:pt x="25" y="159"/>
                  </a:lnTo>
                  <a:lnTo>
                    <a:pt x="39" y="156"/>
                  </a:lnTo>
                  <a:lnTo>
                    <a:pt x="53" y="153"/>
                  </a:lnTo>
                  <a:lnTo>
                    <a:pt x="66" y="151"/>
                  </a:lnTo>
                  <a:lnTo>
                    <a:pt x="66" y="151"/>
                  </a:lnTo>
                  <a:lnTo>
                    <a:pt x="77" y="145"/>
                  </a:lnTo>
                  <a:lnTo>
                    <a:pt x="83" y="139"/>
                  </a:lnTo>
                  <a:lnTo>
                    <a:pt x="85" y="133"/>
                  </a:lnTo>
                  <a:lnTo>
                    <a:pt x="85" y="127"/>
                  </a:lnTo>
                  <a:lnTo>
                    <a:pt x="83" y="121"/>
                  </a:lnTo>
                  <a:lnTo>
                    <a:pt x="80" y="118"/>
                  </a:lnTo>
                  <a:lnTo>
                    <a:pt x="78" y="116"/>
                  </a:lnTo>
                  <a:lnTo>
                    <a:pt x="72" y="107"/>
                  </a:lnTo>
                  <a:lnTo>
                    <a:pt x="66" y="97"/>
                  </a:lnTo>
                  <a:lnTo>
                    <a:pt x="61" y="84"/>
                  </a:lnTo>
                  <a:lnTo>
                    <a:pt x="59" y="70"/>
                  </a:lnTo>
                  <a:lnTo>
                    <a:pt x="58" y="55"/>
                  </a:lnTo>
                  <a:lnTo>
                    <a:pt x="58" y="41"/>
                  </a:lnTo>
                  <a:lnTo>
                    <a:pt x="61" y="28"/>
                  </a:lnTo>
                  <a:lnTo>
                    <a:pt x="68" y="16"/>
                  </a:lnTo>
                  <a:lnTo>
                    <a:pt x="78" y="8"/>
                  </a:lnTo>
                  <a:lnTo>
                    <a:pt x="92" y="2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863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3721" y="127920"/>
            <a:ext cx="9001125" cy="16899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AE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РЕДАКТИРУЕМЫЕ ПИКТОГРАММЫ</a:t>
            </a:r>
            <a:endParaRPr lang="ru-RU" sz="4000" dirty="0">
              <a:solidFill>
                <a:srgbClr val="AE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0" name="Freeform 349"/>
          <p:cNvSpPr>
            <a:spLocks noEditPoints="1"/>
          </p:cNvSpPr>
          <p:nvPr/>
        </p:nvSpPr>
        <p:spPr bwMode="auto">
          <a:xfrm>
            <a:off x="2802796" y="2217023"/>
            <a:ext cx="355556" cy="528463"/>
          </a:xfrm>
          <a:custGeom>
            <a:avLst/>
            <a:gdLst>
              <a:gd name="T0" fmla="*/ 201 w 438"/>
              <a:gd name="T1" fmla="*/ 48 h 651"/>
              <a:gd name="T2" fmla="*/ 159 w 438"/>
              <a:gd name="T3" fmla="*/ 132 h 651"/>
              <a:gd name="T4" fmla="*/ 110 w 438"/>
              <a:gd name="T5" fmla="*/ 205 h 651"/>
              <a:gd name="T6" fmla="*/ 64 w 438"/>
              <a:gd name="T7" fmla="*/ 270 h 651"/>
              <a:gd name="T8" fmla="*/ 25 w 438"/>
              <a:gd name="T9" fmla="*/ 333 h 651"/>
              <a:gd name="T10" fmla="*/ 2 w 438"/>
              <a:gd name="T11" fmla="*/ 399 h 651"/>
              <a:gd name="T12" fmla="*/ 3 w 438"/>
              <a:gd name="T13" fmla="*/ 472 h 651"/>
              <a:gd name="T14" fmla="*/ 29 w 438"/>
              <a:gd name="T15" fmla="*/ 544 h 651"/>
              <a:gd name="T16" fmla="*/ 78 w 438"/>
              <a:gd name="T17" fmla="*/ 600 h 651"/>
              <a:gd name="T18" fmla="*/ 142 w 438"/>
              <a:gd name="T19" fmla="*/ 637 h 651"/>
              <a:gd name="T20" fmla="*/ 219 w 438"/>
              <a:gd name="T21" fmla="*/ 651 h 651"/>
              <a:gd name="T22" fmla="*/ 295 w 438"/>
              <a:gd name="T23" fmla="*/ 637 h 651"/>
              <a:gd name="T24" fmla="*/ 360 w 438"/>
              <a:gd name="T25" fmla="*/ 600 h 651"/>
              <a:gd name="T26" fmla="*/ 408 w 438"/>
              <a:gd name="T27" fmla="*/ 544 h 651"/>
              <a:gd name="T28" fmla="*/ 435 w 438"/>
              <a:gd name="T29" fmla="*/ 472 h 651"/>
              <a:gd name="T30" fmla="*/ 436 w 438"/>
              <a:gd name="T31" fmla="*/ 399 h 651"/>
              <a:gd name="T32" fmla="*/ 413 w 438"/>
              <a:gd name="T33" fmla="*/ 333 h 651"/>
              <a:gd name="T34" fmla="*/ 374 w 438"/>
              <a:gd name="T35" fmla="*/ 270 h 651"/>
              <a:gd name="T36" fmla="*/ 328 w 438"/>
              <a:gd name="T37" fmla="*/ 205 h 651"/>
              <a:gd name="T38" fmla="*/ 279 w 438"/>
              <a:gd name="T39" fmla="*/ 132 h 651"/>
              <a:gd name="T40" fmla="*/ 236 w 438"/>
              <a:gd name="T41" fmla="*/ 48 h 651"/>
              <a:gd name="T42" fmla="*/ 52 w 438"/>
              <a:gd name="T43" fmla="*/ 436 h 651"/>
              <a:gd name="T44" fmla="*/ 64 w 438"/>
              <a:gd name="T45" fmla="*/ 372 h 651"/>
              <a:gd name="T46" fmla="*/ 96 w 438"/>
              <a:gd name="T47" fmla="*/ 309 h 651"/>
              <a:gd name="T48" fmla="*/ 142 w 438"/>
              <a:gd name="T49" fmla="*/ 245 h 651"/>
              <a:gd name="T50" fmla="*/ 103 w 438"/>
              <a:gd name="T51" fmla="*/ 320 h 651"/>
              <a:gd name="T52" fmla="*/ 86 w 438"/>
              <a:gd name="T53" fmla="*/ 395 h 651"/>
              <a:gd name="T54" fmla="*/ 92 w 438"/>
              <a:gd name="T55" fmla="*/ 470 h 651"/>
              <a:gd name="T56" fmla="*/ 125 w 438"/>
              <a:gd name="T57" fmla="*/ 536 h 651"/>
              <a:gd name="T58" fmla="*/ 179 w 438"/>
              <a:gd name="T59" fmla="*/ 583 h 651"/>
              <a:gd name="T60" fmla="*/ 179 w 438"/>
              <a:gd name="T61" fmla="*/ 595 h 651"/>
              <a:gd name="T62" fmla="*/ 123 w 438"/>
              <a:gd name="T63" fmla="*/ 570 h 651"/>
              <a:gd name="T64" fmla="*/ 79 w 438"/>
              <a:gd name="T65" fmla="*/ 526 h 651"/>
              <a:gd name="T66" fmla="*/ 56 w 438"/>
              <a:gd name="T67" fmla="*/ 468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38" h="651">
                <a:moveTo>
                  <a:pt x="219" y="0"/>
                </a:moveTo>
                <a:lnTo>
                  <a:pt x="201" y="48"/>
                </a:lnTo>
                <a:lnTo>
                  <a:pt x="182" y="92"/>
                </a:lnTo>
                <a:lnTo>
                  <a:pt x="159" y="132"/>
                </a:lnTo>
                <a:lnTo>
                  <a:pt x="134" y="170"/>
                </a:lnTo>
                <a:lnTo>
                  <a:pt x="110" y="205"/>
                </a:lnTo>
                <a:lnTo>
                  <a:pt x="86" y="238"/>
                </a:lnTo>
                <a:lnTo>
                  <a:pt x="64" y="270"/>
                </a:lnTo>
                <a:lnTo>
                  <a:pt x="42" y="302"/>
                </a:lnTo>
                <a:lnTo>
                  <a:pt x="25" y="333"/>
                </a:lnTo>
                <a:lnTo>
                  <a:pt x="11" y="365"/>
                </a:lnTo>
                <a:lnTo>
                  <a:pt x="2" y="399"/>
                </a:lnTo>
                <a:lnTo>
                  <a:pt x="0" y="433"/>
                </a:lnTo>
                <a:lnTo>
                  <a:pt x="3" y="472"/>
                </a:lnTo>
                <a:lnTo>
                  <a:pt x="14" y="509"/>
                </a:lnTo>
                <a:lnTo>
                  <a:pt x="29" y="544"/>
                </a:lnTo>
                <a:lnTo>
                  <a:pt x="51" y="573"/>
                </a:lnTo>
                <a:lnTo>
                  <a:pt x="78" y="600"/>
                </a:lnTo>
                <a:lnTo>
                  <a:pt x="109" y="621"/>
                </a:lnTo>
                <a:lnTo>
                  <a:pt x="142" y="637"/>
                </a:lnTo>
                <a:lnTo>
                  <a:pt x="179" y="647"/>
                </a:lnTo>
                <a:lnTo>
                  <a:pt x="219" y="651"/>
                </a:lnTo>
                <a:lnTo>
                  <a:pt x="257" y="647"/>
                </a:lnTo>
                <a:lnTo>
                  <a:pt x="295" y="637"/>
                </a:lnTo>
                <a:lnTo>
                  <a:pt x="329" y="621"/>
                </a:lnTo>
                <a:lnTo>
                  <a:pt x="360" y="600"/>
                </a:lnTo>
                <a:lnTo>
                  <a:pt x="386" y="573"/>
                </a:lnTo>
                <a:lnTo>
                  <a:pt x="408" y="544"/>
                </a:lnTo>
                <a:lnTo>
                  <a:pt x="424" y="509"/>
                </a:lnTo>
                <a:lnTo>
                  <a:pt x="435" y="472"/>
                </a:lnTo>
                <a:lnTo>
                  <a:pt x="438" y="433"/>
                </a:lnTo>
                <a:lnTo>
                  <a:pt x="436" y="399"/>
                </a:lnTo>
                <a:lnTo>
                  <a:pt x="427" y="365"/>
                </a:lnTo>
                <a:lnTo>
                  <a:pt x="413" y="333"/>
                </a:lnTo>
                <a:lnTo>
                  <a:pt x="395" y="302"/>
                </a:lnTo>
                <a:lnTo>
                  <a:pt x="374" y="270"/>
                </a:lnTo>
                <a:lnTo>
                  <a:pt x="351" y="238"/>
                </a:lnTo>
                <a:lnTo>
                  <a:pt x="328" y="205"/>
                </a:lnTo>
                <a:lnTo>
                  <a:pt x="304" y="170"/>
                </a:lnTo>
                <a:lnTo>
                  <a:pt x="279" y="132"/>
                </a:lnTo>
                <a:lnTo>
                  <a:pt x="256" y="92"/>
                </a:lnTo>
                <a:lnTo>
                  <a:pt x="236" y="48"/>
                </a:lnTo>
                <a:lnTo>
                  <a:pt x="219" y="0"/>
                </a:lnTo>
                <a:close/>
                <a:moveTo>
                  <a:pt x="52" y="436"/>
                </a:moveTo>
                <a:lnTo>
                  <a:pt x="55" y="402"/>
                </a:lnTo>
                <a:lnTo>
                  <a:pt x="64" y="372"/>
                </a:lnTo>
                <a:lnTo>
                  <a:pt x="78" y="340"/>
                </a:lnTo>
                <a:lnTo>
                  <a:pt x="96" y="309"/>
                </a:lnTo>
                <a:lnTo>
                  <a:pt x="118" y="278"/>
                </a:lnTo>
                <a:lnTo>
                  <a:pt x="142" y="245"/>
                </a:lnTo>
                <a:lnTo>
                  <a:pt x="121" y="283"/>
                </a:lnTo>
                <a:lnTo>
                  <a:pt x="103" y="320"/>
                </a:lnTo>
                <a:lnTo>
                  <a:pt x="92" y="357"/>
                </a:lnTo>
                <a:lnTo>
                  <a:pt x="86" y="395"/>
                </a:lnTo>
                <a:lnTo>
                  <a:pt x="86" y="433"/>
                </a:lnTo>
                <a:lnTo>
                  <a:pt x="92" y="470"/>
                </a:lnTo>
                <a:lnTo>
                  <a:pt x="106" y="505"/>
                </a:lnTo>
                <a:lnTo>
                  <a:pt x="125" y="536"/>
                </a:lnTo>
                <a:lnTo>
                  <a:pt x="150" y="561"/>
                </a:lnTo>
                <a:lnTo>
                  <a:pt x="179" y="583"/>
                </a:lnTo>
                <a:lnTo>
                  <a:pt x="213" y="600"/>
                </a:lnTo>
                <a:lnTo>
                  <a:pt x="179" y="595"/>
                </a:lnTo>
                <a:lnTo>
                  <a:pt x="150" y="586"/>
                </a:lnTo>
                <a:lnTo>
                  <a:pt x="123" y="570"/>
                </a:lnTo>
                <a:lnTo>
                  <a:pt x="98" y="550"/>
                </a:lnTo>
                <a:lnTo>
                  <a:pt x="79" y="526"/>
                </a:lnTo>
                <a:lnTo>
                  <a:pt x="65" y="499"/>
                </a:lnTo>
                <a:lnTo>
                  <a:pt x="56" y="468"/>
                </a:lnTo>
                <a:lnTo>
                  <a:pt x="52" y="436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" name="Freeform 350"/>
          <p:cNvSpPr>
            <a:spLocks noEditPoints="1"/>
          </p:cNvSpPr>
          <p:nvPr/>
        </p:nvSpPr>
        <p:spPr bwMode="auto">
          <a:xfrm>
            <a:off x="4448472" y="2130634"/>
            <a:ext cx="380721" cy="612888"/>
          </a:xfrm>
          <a:custGeom>
            <a:avLst/>
            <a:gdLst>
              <a:gd name="T0" fmla="*/ 468 w 469"/>
              <a:gd name="T1" fmla="*/ 159 h 755"/>
              <a:gd name="T2" fmla="*/ 455 w 469"/>
              <a:gd name="T3" fmla="*/ 128 h 755"/>
              <a:gd name="T4" fmla="*/ 426 w 469"/>
              <a:gd name="T5" fmla="*/ 131 h 755"/>
              <a:gd name="T6" fmla="*/ 42 w 469"/>
              <a:gd name="T7" fmla="*/ 131 h 755"/>
              <a:gd name="T8" fmla="*/ 15 w 469"/>
              <a:gd name="T9" fmla="*/ 127 h 755"/>
              <a:gd name="T10" fmla="*/ 0 w 469"/>
              <a:gd name="T11" fmla="*/ 152 h 755"/>
              <a:gd name="T12" fmla="*/ 154 w 469"/>
              <a:gd name="T13" fmla="*/ 305 h 755"/>
              <a:gd name="T14" fmla="*/ 143 w 469"/>
              <a:gd name="T15" fmla="*/ 722 h 755"/>
              <a:gd name="T16" fmla="*/ 159 w 469"/>
              <a:gd name="T17" fmla="*/ 751 h 755"/>
              <a:gd name="T18" fmla="*/ 192 w 469"/>
              <a:gd name="T19" fmla="*/ 748 h 755"/>
              <a:gd name="T20" fmla="*/ 235 w 469"/>
              <a:gd name="T21" fmla="*/ 502 h 755"/>
              <a:gd name="T22" fmla="*/ 276 w 469"/>
              <a:gd name="T23" fmla="*/ 748 h 755"/>
              <a:gd name="T24" fmla="*/ 309 w 469"/>
              <a:gd name="T25" fmla="*/ 752 h 755"/>
              <a:gd name="T26" fmla="*/ 324 w 469"/>
              <a:gd name="T27" fmla="*/ 722 h 755"/>
              <a:gd name="T28" fmla="*/ 315 w 469"/>
              <a:gd name="T29" fmla="*/ 305 h 755"/>
              <a:gd name="T30" fmla="*/ 185 w 469"/>
              <a:gd name="T31" fmla="*/ 225 h 755"/>
              <a:gd name="T32" fmla="*/ 235 w 469"/>
              <a:gd name="T33" fmla="*/ 250 h 755"/>
              <a:gd name="T34" fmla="*/ 285 w 469"/>
              <a:gd name="T35" fmla="*/ 225 h 755"/>
              <a:gd name="T36" fmla="*/ 294 w 469"/>
              <a:gd name="T37" fmla="*/ 168 h 755"/>
              <a:gd name="T38" fmla="*/ 254 w 469"/>
              <a:gd name="T39" fmla="*/ 130 h 755"/>
              <a:gd name="T40" fmla="*/ 199 w 469"/>
              <a:gd name="T41" fmla="*/ 139 h 755"/>
              <a:gd name="T42" fmla="*/ 173 w 469"/>
              <a:gd name="T43" fmla="*/ 187 h 755"/>
              <a:gd name="T44" fmla="*/ 181 w 469"/>
              <a:gd name="T45" fmla="*/ 59 h 755"/>
              <a:gd name="T46" fmla="*/ 168 w 469"/>
              <a:gd name="T47" fmla="*/ 36 h 755"/>
              <a:gd name="T48" fmla="*/ 155 w 469"/>
              <a:gd name="T49" fmla="*/ 59 h 755"/>
              <a:gd name="T50" fmla="*/ 244 w 469"/>
              <a:gd name="T51" fmla="*/ 75 h 755"/>
              <a:gd name="T52" fmla="*/ 272 w 469"/>
              <a:gd name="T53" fmla="*/ 37 h 755"/>
              <a:gd name="T54" fmla="*/ 274 w 469"/>
              <a:gd name="T55" fmla="*/ 22 h 755"/>
              <a:gd name="T56" fmla="*/ 219 w 469"/>
              <a:gd name="T57" fmla="*/ 95 h 755"/>
              <a:gd name="T58" fmla="*/ 313 w 469"/>
              <a:gd name="T59" fmla="*/ 96 h 755"/>
              <a:gd name="T60" fmla="*/ 332 w 469"/>
              <a:gd name="T61" fmla="*/ 93 h 755"/>
              <a:gd name="T62" fmla="*/ 345 w 469"/>
              <a:gd name="T63" fmla="*/ 82 h 755"/>
              <a:gd name="T64" fmla="*/ 350 w 469"/>
              <a:gd name="T65" fmla="*/ 67 h 755"/>
              <a:gd name="T66" fmla="*/ 345 w 469"/>
              <a:gd name="T67" fmla="*/ 51 h 755"/>
              <a:gd name="T68" fmla="*/ 328 w 469"/>
              <a:gd name="T69" fmla="*/ 40 h 755"/>
              <a:gd name="T70" fmla="*/ 314 w 469"/>
              <a:gd name="T71" fmla="*/ 33 h 755"/>
              <a:gd name="T72" fmla="*/ 310 w 469"/>
              <a:gd name="T73" fmla="*/ 27 h 755"/>
              <a:gd name="T74" fmla="*/ 315 w 469"/>
              <a:gd name="T75" fmla="*/ 21 h 755"/>
              <a:gd name="T76" fmla="*/ 342 w 469"/>
              <a:gd name="T77" fmla="*/ 27 h 755"/>
              <a:gd name="T78" fmla="*/ 321 w 469"/>
              <a:gd name="T79" fmla="*/ 0 h 755"/>
              <a:gd name="T80" fmla="*/ 290 w 469"/>
              <a:gd name="T81" fmla="*/ 12 h 755"/>
              <a:gd name="T82" fmla="*/ 285 w 469"/>
              <a:gd name="T83" fmla="*/ 28 h 755"/>
              <a:gd name="T84" fmla="*/ 290 w 469"/>
              <a:gd name="T85" fmla="*/ 45 h 755"/>
              <a:gd name="T86" fmla="*/ 308 w 469"/>
              <a:gd name="T87" fmla="*/ 57 h 755"/>
              <a:gd name="T88" fmla="*/ 319 w 469"/>
              <a:gd name="T89" fmla="*/ 63 h 755"/>
              <a:gd name="T90" fmla="*/ 324 w 469"/>
              <a:gd name="T91" fmla="*/ 67 h 755"/>
              <a:gd name="T92" fmla="*/ 322 w 469"/>
              <a:gd name="T93" fmla="*/ 75 h 755"/>
              <a:gd name="T94" fmla="*/ 306 w 469"/>
              <a:gd name="T95" fmla="*/ 76 h 755"/>
              <a:gd name="T96" fmla="*/ 283 w 469"/>
              <a:gd name="T97" fmla="*/ 68 h 755"/>
              <a:gd name="T98" fmla="*/ 297 w 469"/>
              <a:gd name="T99" fmla="*/ 95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69" h="755">
                <a:moveTo>
                  <a:pt x="315" y="305"/>
                </a:moveTo>
                <a:lnTo>
                  <a:pt x="460" y="171"/>
                </a:lnTo>
                <a:lnTo>
                  <a:pt x="468" y="159"/>
                </a:lnTo>
                <a:lnTo>
                  <a:pt x="469" y="146"/>
                </a:lnTo>
                <a:lnTo>
                  <a:pt x="463" y="135"/>
                </a:lnTo>
                <a:lnTo>
                  <a:pt x="455" y="128"/>
                </a:lnTo>
                <a:lnTo>
                  <a:pt x="445" y="125"/>
                </a:lnTo>
                <a:lnTo>
                  <a:pt x="436" y="126"/>
                </a:lnTo>
                <a:lnTo>
                  <a:pt x="426" y="131"/>
                </a:lnTo>
                <a:lnTo>
                  <a:pt x="265" y="266"/>
                </a:lnTo>
                <a:lnTo>
                  <a:pt x="204" y="266"/>
                </a:lnTo>
                <a:lnTo>
                  <a:pt x="42" y="131"/>
                </a:lnTo>
                <a:lnTo>
                  <a:pt x="34" y="126"/>
                </a:lnTo>
                <a:lnTo>
                  <a:pt x="24" y="125"/>
                </a:lnTo>
                <a:lnTo>
                  <a:pt x="15" y="127"/>
                </a:lnTo>
                <a:lnTo>
                  <a:pt x="6" y="134"/>
                </a:lnTo>
                <a:lnTo>
                  <a:pt x="1" y="143"/>
                </a:lnTo>
                <a:lnTo>
                  <a:pt x="0" y="152"/>
                </a:lnTo>
                <a:lnTo>
                  <a:pt x="2" y="162"/>
                </a:lnTo>
                <a:lnTo>
                  <a:pt x="7" y="171"/>
                </a:lnTo>
                <a:lnTo>
                  <a:pt x="154" y="305"/>
                </a:lnTo>
                <a:lnTo>
                  <a:pt x="163" y="475"/>
                </a:lnTo>
                <a:lnTo>
                  <a:pt x="164" y="475"/>
                </a:lnTo>
                <a:lnTo>
                  <a:pt x="143" y="722"/>
                </a:lnTo>
                <a:lnTo>
                  <a:pt x="145" y="734"/>
                </a:lnTo>
                <a:lnTo>
                  <a:pt x="151" y="743"/>
                </a:lnTo>
                <a:lnTo>
                  <a:pt x="159" y="751"/>
                </a:lnTo>
                <a:lnTo>
                  <a:pt x="170" y="755"/>
                </a:lnTo>
                <a:lnTo>
                  <a:pt x="182" y="753"/>
                </a:lnTo>
                <a:lnTo>
                  <a:pt x="192" y="748"/>
                </a:lnTo>
                <a:lnTo>
                  <a:pt x="200" y="740"/>
                </a:lnTo>
                <a:lnTo>
                  <a:pt x="204" y="729"/>
                </a:lnTo>
                <a:lnTo>
                  <a:pt x="235" y="502"/>
                </a:lnTo>
                <a:lnTo>
                  <a:pt x="265" y="729"/>
                </a:lnTo>
                <a:lnTo>
                  <a:pt x="269" y="739"/>
                </a:lnTo>
                <a:lnTo>
                  <a:pt x="276" y="748"/>
                </a:lnTo>
                <a:lnTo>
                  <a:pt x="286" y="753"/>
                </a:lnTo>
                <a:lnTo>
                  <a:pt x="297" y="755"/>
                </a:lnTo>
                <a:lnTo>
                  <a:pt x="309" y="752"/>
                </a:lnTo>
                <a:lnTo>
                  <a:pt x="318" y="744"/>
                </a:lnTo>
                <a:lnTo>
                  <a:pt x="323" y="734"/>
                </a:lnTo>
                <a:lnTo>
                  <a:pt x="324" y="722"/>
                </a:lnTo>
                <a:lnTo>
                  <a:pt x="305" y="475"/>
                </a:lnTo>
                <a:lnTo>
                  <a:pt x="305" y="475"/>
                </a:lnTo>
                <a:lnTo>
                  <a:pt x="315" y="305"/>
                </a:lnTo>
                <a:close/>
                <a:moveTo>
                  <a:pt x="173" y="187"/>
                </a:moveTo>
                <a:lnTo>
                  <a:pt x="176" y="208"/>
                </a:lnTo>
                <a:lnTo>
                  <a:pt x="185" y="225"/>
                </a:lnTo>
                <a:lnTo>
                  <a:pt x="199" y="237"/>
                </a:lnTo>
                <a:lnTo>
                  <a:pt x="215" y="246"/>
                </a:lnTo>
                <a:lnTo>
                  <a:pt x="235" y="250"/>
                </a:lnTo>
                <a:lnTo>
                  <a:pt x="254" y="246"/>
                </a:lnTo>
                <a:lnTo>
                  <a:pt x="271" y="237"/>
                </a:lnTo>
                <a:lnTo>
                  <a:pt x="285" y="225"/>
                </a:lnTo>
                <a:lnTo>
                  <a:pt x="294" y="208"/>
                </a:lnTo>
                <a:lnTo>
                  <a:pt x="296" y="187"/>
                </a:lnTo>
                <a:lnTo>
                  <a:pt x="294" y="168"/>
                </a:lnTo>
                <a:lnTo>
                  <a:pt x="285" y="152"/>
                </a:lnTo>
                <a:lnTo>
                  <a:pt x="271" y="139"/>
                </a:lnTo>
                <a:lnTo>
                  <a:pt x="254" y="130"/>
                </a:lnTo>
                <a:lnTo>
                  <a:pt x="235" y="126"/>
                </a:lnTo>
                <a:lnTo>
                  <a:pt x="215" y="130"/>
                </a:lnTo>
                <a:lnTo>
                  <a:pt x="199" y="139"/>
                </a:lnTo>
                <a:lnTo>
                  <a:pt x="185" y="152"/>
                </a:lnTo>
                <a:lnTo>
                  <a:pt x="176" y="168"/>
                </a:lnTo>
                <a:lnTo>
                  <a:pt x="173" y="187"/>
                </a:lnTo>
                <a:close/>
                <a:moveTo>
                  <a:pt x="155" y="95"/>
                </a:moveTo>
                <a:lnTo>
                  <a:pt x="181" y="95"/>
                </a:lnTo>
                <a:lnTo>
                  <a:pt x="181" y="59"/>
                </a:lnTo>
                <a:lnTo>
                  <a:pt x="211" y="1"/>
                </a:lnTo>
                <a:lnTo>
                  <a:pt x="183" y="1"/>
                </a:lnTo>
                <a:lnTo>
                  <a:pt x="168" y="36"/>
                </a:lnTo>
                <a:lnTo>
                  <a:pt x="151" y="1"/>
                </a:lnTo>
                <a:lnTo>
                  <a:pt x="124" y="1"/>
                </a:lnTo>
                <a:lnTo>
                  <a:pt x="155" y="59"/>
                </a:lnTo>
                <a:lnTo>
                  <a:pt x="155" y="95"/>
                </a:lnTo>
                <a:close/>
                <a:moveTo>
                  <a:pt x="274" y="75"/>
                </a:moveTo>
                <a:lnTo>
                  <a:pt x="244" y="75"/>
                </a:lnTo>
                <a:lnTo>
                  <a:pt x="244" y="57"/>
                </a:lnTo>
                <a:lnTo>
                  <a:pt x="272" y="57"/>
                </a:lnTo>
                <a:lnTo>
                  <a:pt x="272" y="37"/>
                </a:lnTo>
                <a:lnTo>
                  <a:pt x="244" y="37"/>
                </a:lnTo>
                <a:lnTo>
                  <a:pt x="244" y="22"/>
                </a:lnTo>
                <a:lnTo>
                  <a:pt x="274" y="22"/>
                </a:lnTo>
                <a:lnTo>
                  <a:pt x="274" y="1"/>
                </a:lnTo>
                <a:lnTo>
                  <a:pt x="219" y="1"/>
                </a:lnTo>
                <a:lnTo>
                  <a:pt x="219" y="95"/>
                </a:lnTo>
                <a:lnTo>
                  <a:pt x="274" y="95"/>
                </a:lnTo>
                <a:lnTo>
                  <a:pt x="274" y="75"/>
                </a:lnTo>
                <a:close/>
                <a:moveTo>
                  <a:pt x="313" y="96"/>
                </a:moveTo>
                <a:lnTo>
                  <a:pt x="321" y="96"/>
                </a:lnTo>
                <a:lnTo>
                  <a:pt x="327" y="95"/>
                </a:lnTo>
                <a:lnTo>
                  <a:pt x="332" y="93"/>
                </a:lnTo>
                <a:lnTo>
                  <a:pt x="337" y="90"/>
                </a:lnTo>
                <a:lnTo>
                  <a:pt x="342" y="86"/>
                </a:lnTo>
                <a:lnTo>
                  <a:pt x="345" y="82"/>
                </a:lnTo>
                <a:lnTo>
                  <a:pt x="348" y="78"/>
                </a:lnTo>
                <a:lnTo>
                  <a:pt x="349" y="72"/>
                </a:lnTo>
                <a:lnTo>
                  <a:pt x="350" y="67"/>
                </a:lnTo>
                <a:lnTo>
                  <a:pt x="349" y="60"/>
                </a:lnTo>
                <a:lnTo>
                  <a:pt x="348" y="55"/>
                </a:lnTo>
                <a:lnTo>
                  <a:pt x="345" y="51"/>
                </a:lnTo>
                <a:lnTo>
                  <a:pt x="341" y="48"/>
                </a:lnTo>
                <a:lnTo>
                  <a:pt x="336" y="44"/>
                </a:lnTo>
                <a:lnTo>
                  <a:pt x="328" y="40"/>
                </a:lnTo>
                <a:lnTo>
                  <a:pt x="322" y="37"/>
                </a:lnTo>
                <a:lnTo>
                  <a:pt x="318" y="35"/>
                </a:lnTo>
                <a:lnTo>
                  <a:pt x="314" y="33"/>
                </a:lnTo>
                <a:lnTo>
                  <a:pt x="313" y="31"/>
                </a:lnTo>
                <a:lnTo>
                  <a:pt x="310" y="30"/>
                </a:lnTo>
                <a:lnTo>
                  <a:pt x="310" y="27"/>
                </a:lnTo>
                <a:lnTo>
                  <a:pt x="310" y="25"/>
                </a:lnTo>
                <a:lnTo>
                  <a:pt x="312" y="22"/>
                </a:lnTo>
                <a:lnTo>
                  <a:pt x="315" y="21"/>
                </a:lnTo>
                <a:lnTo>
                  <a:pt x="319" y="21"/>
                </a:lnTo>
                <a:lnTo>
                  <a:pt x="330" y="22"/>
                </a:lnTo>
                <a:lnTo>
                  <a:pt x="342" y="27"/>
                </a:lnTo>
                <a:lnTo>
                  <a:pt x="350" y="7"/>
                </a:lnTo>
                <a:lnTo>
                  <a:pt x="335" y="1"/>
                </a:lnTo>
                <a:lnTo>
                  <a:pt x="321" y="0"/>
                </a:lnTo>
                <a:lnTo>
                  <a:pt x="305" y="3"/>
                </a:lnTo>
                <a:lnTo>
                  <a:pt x="294" y="8"/>
                </a:lnTo>
                <a:lnTo>
                  <a:pt x="290" y="12"/>
                </a:lnTo>
                <a:lnTo>
                  <a:pt x="287" y="17"/>
                </a:lnTo>
                <a:lnTo>
                  <a:pt x="285" y="22"/>
                </a:lnTo>
                <a:lnTo>
                  <a:pt x="285" y="28"/>
                </a:lnTo>
                <a:lnTo>
                  <a:pt x="285" y="35"/>
                </a:lnTo>
                <a:lnTo>
                  <a:pt x="287" y="40"/>
                </a:lnTo>
                <a:lnTo>
                  <a:pt x="290" y="45"/>
                </a:lnTo>
                <a:lnTo>
                  <a:pt x="294" y="49"/>
                </a:lnTo>
                <a:lnTo>
                  <a:pt x="299" y="53"/>
                </a:lnTo>
                <a:lnTo>
                  <a:pt x="308" y="57"/>
                </a:lnTo>
                <a:lnTo>
                  <a:pt x="313" y="59"/>
                </a:lnTo>
                <a:lnTo>
                  <a:pt x="318" y="62"/>
                </a:lnTo>
                <a:lnTo>
                  <a:pt x="319" y="63"/>
                </a:lnTo>
                <a:lnTo>
                  <a:pt x="322" y="64"/>
                </a:lnTo>
                <a:lnTo>
                  <a:pt x="323" y="66"/>
                </a:lnTo>
                <a:lnTo>
                  <a:pt x="324" y="67"/>
                </a:lnTo>
                <a:lnTo>
                  <a:pt x="324" y="69"/>
                </a:lnTo>
                <a:lnTo>
                  <a:pt x="323" y="72"/>
                </a:lnTo>
                <a:lnTo>
                  <a:pt x="322" y="75"/>
                </a:lnTo>
                <a:lnTo>
                  <a:pt x="318" y="76"/>
                </a:lnTo>
                <a:lnTo>
                  <a:pt x="313" y="76"/>
                </a:lnTo>
                <a:lnTo>
                  <a:pt x="306" y="76"/>
                </a:lnTo>
                <a:lnTo>
                  <a:pt x="299" y="75"/>
                </a:lnTo>
                <a:lnTo>
                  <a:pt x="291" y="72"/>
                </a:lnTo>
                <a:lnTo>
                  <a:pt x="283" y="68"/>
                </a:lnTo>
                <a:lnTo>
                  <a:pt x="283" y="91"/>
                </a:lnTo>
                <a:lnTo>
                  <a:pt x="291" y="94"/>
                </a:lnTo>
                <a:lnTo>
                  <a:pt x="297" y="95"/>
                </a:lnTo>
                <a:lnTo>
                  <a:pt x="304" y="96"/>
                </a:lnTo>
                <a:lnTo>
                  <a:pt x="313" y="96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" name="Freeform 351"/>
          <p:cNvSpPr>
            <a:spLocks noEditPoints="1"/>
          </p:cNvSpPr>
          <p:nvPr/>
        </p:nvSpPr>
        <p:spPr bwMode="auto">
          <a:xfrm>
            <a:off x="1010042" y="1452670"/>
            <a:ext cx="497616" cy="525216"/>
          </a:xfrm>
          <a:custGeom>
            <a:avLst/>
            <a:gdLst>
              <a:gd name="T0" fmla="*/ 519 w 613"/>
              <a:gd name="T1" fmla="*/ 86 h 647"/>
              <a:gd name="T2" fmla="*/ 459 w 613"/>
              <a:gd name="T3" fmla="*/ 39 h 647"/>
              <a:gd name="T4" fmla="*/ 386 w 613"/>
              <a:gd name="T5" fmla="*/ 10 h 647"/>
              <a:gd name="T6" fmla="*/ 306 w 613"/>
              <a:gd name="T7" fmla="*/ 0 h 647"/>
              <a:gd name="T8" fmla="*/ 225 w 613"/>
              <a:gd name="T9" fmla="*/ 10 h 647"/>
              <a:gd name="T10" fmla="*/ 154 w 613"/>
              <a:gd name="T11" fmla="*/ 39 h 647"/>
              <a:gd name="T12" fmla="*/ 93 w 613"/>
              <a:gd name="T13" fmla="*/ 86 h 647"/>
              <a:gd name="T14" fmla="*/ 57 w 613"/>
              <a:gd name="T15" fmla="*/ 89 h 647"/>
              <a:gd name="T16" fmla="*/ 20 w 613"/>
              <a:gd name="T17" fmla="*/ 112 h 647"/>
              <a:gd name="T18" fmla="*/ 1 w 613"/>
              <a:gd name="T19" fmla="*/ 151 h 647"/>
              <a:gd name="T20" fmla="*/ 29 w 613"/>
              <a:gd name="T21" fmla="*/ 559 h 647"/>
              <a:gd name="T22" fmla="*/ 46 w 613"/>
              <a:gd name="T23" fmla="*/ 604 h 647"/>
              <a:gd name="T24" fmla="*/ 79 w 613"/>
              <a:gd name="T25" fmla="*/ 635 h 647"/>
              <a:gd name="T26" fmla="*/ 125 w 613"/>
              <a:gd name="T27" fmla="*/ 647 h 647"/>
              <a:gd name="T28" fmla="*/ 510 w 613"/>
              <a:gd name="T29" fmla="*/ 644 h 647"/>
              <a:gd name="T30" fmla="*/ 551 w 613"/>
              <a:gd name="T31" fmla="*/ 622 h 647"/>
              <a:gd name="T32" fmla="*/ 577 w 613"/>
              <a:gd name="T33" fmla="*/ 582 h 647"/>
              <a:gd name="T34" fmla="*/ 613 w 613"/>
              <a:gd name="T35" fmla="*/ 174 h 647"/>
              <a:gd name="T36" fmla="*/ 604 w 613"/>
              <a:gd name="T37" fmla="*/ 130 h 647"/>
              <a:gd name="T38" fmla="*/ 575 w 613"/>
              <a:gd name="T39" fmla="*/ 98 h 647"/>
              <a:gd name="T40" fmla="*/ 531 w 613"/>
              <a:gd name="T41" fmla="*/ 86 h 647"/>
              <a:gd name="T42" fmla="*/ 326 w 613"/>
              <a:gd name="T43" fmla="*/ 237 h 647"/>
              <a:gd name="T44" fmla="*/ 349 w 613"/>
              <a:gd name="T45" fmla="*/ 157 h 647"/>
              <a:gd name="T46" fmla="*/ 349 w 613"/>
              <a:gd name="T47" fmla="*/ 150 h 647"/>
              <a:gd name="T48" fmla="*/ 346 w 613"/>
              <a:gd name="T49" fmla="*/ 143 h 647"/>
              <a:gd name="T50" fmla="*/ 340 w 613"/>
              <a:gd name="T51" fmla="*/ 141 h 647"/>
              <a:gd name="T52" fmla="*/ 333 w 613"/>
              <a:gd name="T53" fmla="*/ 143 h 647"/>
              <a:gd name="T54" fmla="*/ 328 w 613"/>
              <a:gd name="T55" fmla="*/ 150 h 647"/>
              <a:gd name="T56" fmla="*/ 286 w 613"/>
              <a:gd name="T57" fmla="*/ 237 h 647"/>
              <a:gd name="T58" fmla="*/ 143 w 613"/>
              <a:gd name="T59" fmla="*/ 139 h 647"/>
              <a:gd name="T60" fmla="*/ 196 w 613"/>
              <a:gd name="T61" fmla="*/ 100 h 647"/>
              <a:gd name="T62" fmla="*/ 266 w 613"/>
              <a:gd name="T63" fmla="*/ 77 h 647"/>
              <a:gd name="T64" fmla="*/ 346 w 613"/>
              <a:gd name="T65" fmla="*/ 77 h 647"/>
              <a:gd name="T66" fmla="*/ 415 w 613"/>
              <a:gd name="T67" fmla="*/ 100 h 647"/>
              <a:gd name="T68" fmla="*/ 469 w 613"/>
              <a:gd name="T69" fmla="*/ 139 h 647"/>
              <a:gd name="T70" fmla="*/ 292 w 613"/>
              <a:gd name="T71" fmla="*/ 92 h 647"/>
              <a:gd name="T72" fmla="*/ 299 w 613"/>
              <a:gd name="T73" fmla="*/ 136 h 647"/>
              <a:gd name="T74" fmla="*/ 302 w 613"/>
              <a:gd name="T75" fmla="*/ 139 h 647"/>
              <a:gd name="T76" fmla="*/ 309 w 613"/>
              <a:gd name="T77" fmla="*/ 139 h 647"/>
              <a:gd name="T78" fmla="*/ 314 w 613"/>
              <a:gd name="T79" fmla="*/ 136 h 647"/>
              <a:gd name="T80" fmla="*/ 320 w 613"/>
              <a:gd name="T81" fmla="*/ 92 h 647"/>
              <a:gd name="T82" fmla="*/ 292 w 613"/>
              <a:gd name="T83" fmla="*/ 92 h 647"/>
              <a:gd name="T84" fmla="*/ 188 w 613"/>
              <a:gd name="T85" fmla="*/ 125 h 647"/>
              <a:gd name="T86" fmla="*/ 218 w 613"/>
              <a:gd name="T87" fmla="*/ 160 h 647"/>
              <a:gd name="T88" fmla="*/ 223 w 613"/>
              <a:gd name="T89" fmla="*/ 160 h 647"/>
              <a:gd name="T90" fmla="*/ 228 w 613"/>
              <a:gd name="T91" fmla="*/ 157 h 647"/>
              <a:gd name="T92" fmla="*/ 231 w 613"/>
              <a:gd name="T93" fmla="*/ 152 h 647"/>
              <a:gd name="T94" fmla="*/ 213 w 613"/>
              <a:gd name="T95" fmla="*/ 111 h 647"/>
              <a:gd name="T96" fmla="*/ 388 w 613"/>
              <a:gd name="T97" fmla="*/ 160 h 647"/>
              <a:gd name="T98" fmla="*/ 395 w 613"/>
              <a:gd name="T99" fmla="*/ 160 h 647"/>
              <a:gd name="T100" fmla="*/ 424 w 613"/>
              <a:gd name="T101" fmla="*/ 125 h 647"/>
              <a:gd name="T102" fmla="*/ 382 w 613"/>
              <a:gd name="T103" fmla="*/ 148 h 647"/>
              <a:gd name="T104" fmla="*/ 382 w 613"/>
              <a:gd name="T105" fmla="*/ 155 h 647"/>
              <a:gd name="T106" fmla="*/ 386 w 613"/>
              <a:gd name="T107" fmla="*/ 159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13" h="647">
                <a:moveTo>
                  <a:pt x="531" y="86"/>
                </a:moveTo>
                <a:lnTo>
                  <a:pt x="519" y="86"/>
                </a:lnTo>
                <a:lnTo>
                  <a:pt x="491" y="61"/>
                </a:lnTo>
                <a:lnTo>
                  <a:pt x="459" y="39"/>
                </a:lnTo>
                <a:lnTo>
                  <a:pt x="424" y="23"/>
                </a:lnTo>
                <a:lnTo>
                  <a:pt x="386" y="10"/>
                </a:lnTo>
                <a:lnTo>
                  <a:pt x="347" y="2"/>
                </a:lnTo>
                <a:lnTo>
                  <a:pt x="306" y="0"/>
                </a:lnTo>
                <a:lnTo>
                  <a:pt x="265" y="2"/>
                </a:lnTo>
                <a:lnTo>
                  <a:pt x="225" y="10"/>
                </a:lnTo>
                <a:lnTo>
                  <a:pt x="188" y="23"/>
                </a:lnTo>
                <a:lnTo>
                  <a:pt x="154" y="39"/>
                </a:lnTo>
                <a:lnTo>
                  <a:pt x="121" y="61"/>
                </a:lnTo>
                <a:lnTo>
                  <a:pt x="93" y="86"/>
                </a:lnTo>
                <a:lnTo>
                  <a:pt x="80" y="86"/>
                </a:lnTo>
                <a:lnTo>
                  <a:pt x="57" y="89"/>
                </a:lnTo>
                <a:lnTo>
                  <a:pt x="37" y="98"/>
                </a:lnTo>
                <a:lnTo>
                  <a:pt x="20" y="112"/>
                </a:lnTo>
                <a:lnTo>
                  <a:pt x="9" y="130"/>
                </a:lnTo>
                <a:lnTo>
                  <a:pt x="1" y="151"/>
                </a:lnTo>
                <a:lnTo>
                  <a:pt x="0" y="174"/>
                </a:lnTo>
                <a:lnTo>
                  <a:pt x="29" y="559"/>
                </a:lnTo>
                <a:lnTo>
                  <a:pt x="34" y="582"/>
                </a:lnTo>
                <a:lnTo>
                  <a:pt x="46" y="604"/>
                </a:lnTo>
                <a:lnTo>
                  <a:pt x="60" y="622"/>
                </a:lnTo>
                <a:lnTo>
                  <a:pt x="79" y="635"/>
                </a:lnTo>
                <a:lnTo>
                  <a:pt x="101" y="644"/>
                </a:lnTo>
                <a:lnTo>
                  <a:pt x="125" y="647"/>
                </a:lnTo>
                <a:lnTo>
                  <a:pt x="487" y="647"/>
                </a:lnTo>
                <a:lnTo>
                  <a:pt x="510" y="644"/>
                </a:lnTo>
                <a:lnTo>
                  <a:pt x="532" y="635"/>
                </a:lnTo>
                <a:lnTo>
                  <a:pt x="551" y="622"/>
                </a:lnTo>
                <a:lnTo>
                  <a:pt x="567" y="604"/>
                </a:lnTo>
                <a:lnTo>
                  <a:pt x="577" y="582"/>
                </a:lnTo>
                <a:lnTo>
                  <a:pt x="582" y="559"/>
                </a:lnTo>
                <a:lnTo>
                  <a:pt x="613" y="174"/>
                </a:lnTo>
                <a:lnTo>
                  <a:pt x="612" y="151"/>
                </a:lnTo>
                <a:lnTo>
                  <a:pt x="604" y="130"/>
                </a:lnTo>
                <a:lnTo>
                  <a:pt x="591" y="112"/>
                </a:lnTo>
                <a:lnTo>
                  <a:pt x="575" y="98"/>
                </a:lnTo>
                <a:lnTo>
                  <a:pt x="554" y="89"/>
                </a:lnTo>
                <a:lnTo>
                  <a:pt x="531" y="86"/>
                </a:lnTo>
                <a:close/>
                <a:moveTo>
                  <a:pt x="403" y="237"/>
                </a:moveTo>
                <a:lnTo>
                  <a:pt x="326" y="237"/>
                </a:lnTo>
                <a:lnTo>
                  <a:pt x="331" y="219"/>
                </a:lnTo>
                <a:lnTo>
                  <a:pt x="349" y="157"/>
                </a:lnTo>
                <a:lnTo>
                  <a:pt x="349" y="154"/>
                </a:lnTo>
                <a:lnTo>
                  <a:pt x="349" y="150"/>
                </a:lnTo>
                <a:lnTo>
                  <a:pt x="347" y="146"/>
                </a:lnTo>
                <a:lnTo>
                  <a:pt x="346" y="143"/>
                </a:lnTo>
                <a:lnTo>
                  <a:pt x="343" y="142"/>
                </a:lnTo>
                <a:lnTo>
                  <a:pt x="340" y="141"/>
                </a:lnTo>
                <a:lnTo>
                  <a:pt x="337" y="142"/>
                </a:lnTo>
                <a:lnTo>
                  <a:pt x="333" y="143"/>
                </a:lnTo>
                <a:lnTo>
                  <a:pt x="331" y="146"/>
                </a:lnTo>
                <a:lnTo>
                  <a:pt x="328" y="150"/>
                </a:lnTo>
                <a:lnTo>
                  <a:pt x="295" y="219"/>
                </a:lnTo>
                <a:lnTo>
                  <a:pt x="286" y="237"/>
                </a:lnTo>
                <a:lnTo>
                  <a:pt x="209" y="237"/>
                </a:lnTo>
                <a:lnTo>
                  <a:pt x="143" y="139"/>
                </a:lnTo>
                <a:lnTo>
                  <a:pt x="168" y="118"/>
                </a:lnTo>
                <a:lnTo>
                  <a:pt x="196" y="100"/>
                </a:lnTo>
                <a:lnTo>
                  <a:pt x="227" y="86"/>
                </a:lnTo>
                <a:lnTo>
                  <a:pt x="266" y="77"/>
                </a:lnTo>
                <a:lnTo>
                  <a:pt x="306" y="73"/>
                </a:lnTo>
                <a:lnTo>
                  <a:pt x="346" y="77"/>
                </a:lnTo>
                <a:lnTo>
                  <a:pt x="386" y="86"/>
                </a:lnTo>
                <a:lnTo>
                  <a:pt x="415" y="100"/>
                </a:lnTo>
                <a:lnTo>
                  <a:pt x="445" y="116"/>
                </a:lnTo>
                <a:lnTo>
                  <a:pt x="469" y="139"/>
                </a:lnTo>
                <a:lnTo>
                  <a:pt x="403" y="237"/>
                </a:lnTo>
                <a:close/>
                <a:moveTo>
                  <a:pt x="292" y="92"/>
                </a:moveTo>
                <a:lnTo>
                  <a:pt x="297" y="133"/>
                </a:lnTo>
                <a:lnTo>
                  <a:pt x="299" y="136"/>
                </a:lnTo>
                <a:lnTo>
                  <a:pt x="300" y="138"/>
                </a:lnTo>
                <a:lnTo>
                  <a:pt x="302" y="139"/>
                </a:lnTo>
                <a:lnTo>
                  <a:pt x="306" y="139"/>
                </a:lnTo>
                <a:lnTo>
                  <a:pt x="309" y="139"/>
                </a:lnTo>
                <a:lnTo>
                  <a:pt x="311" y="138"/>
                </a:lnTo>
                <a:lnTo>
                  <a:pt x="314" y="136"/>
                </a:lnTo>
                <a:lnTo>
                  <a:pt x="314" y="133"/>
                </a:lnTo>
                <a:lnTo>
                  <a:pt x="320" y="92"/>
                </a:lnTo>
                <a:lnTo>
                  <a:pt x="306" y="91"/>
                </a:lnTo>
                <a:lnTo>
                  <a:pt x="292" y="92"/>
                </a:lnTo>
                <a:close/>
                <a:moveTo>
                  <a:pt x="213" y="111"/>
                </a:moveTo>
                <a:lnTo>
                  <a:pt x="188" y="125"/>
                </a:lnTo>
                <a:lnTo>
                  <a:pt x="215" y="157"/>
                </a:lnTo>
                <a:lnTo>
                  <a:pt x="218" y="160"/>
                </a:lnTo>
                <a:lnTo>
                  <a:pt x="220" y="160"/>
                </a:lnTo>
                <a:lnTo>
                  <a:pt x="223" y="160"/>
                </a:lnTo>
                <a:lnTo>
                  <a:pt x="227" y="159"/>
                </a:lnTo>
                <a:lnTo>
                  <a:pt x="228" y="157"/>
                </a:lnTo>
                <a:lnTo>
                  <a:pt x="229" y="155"/>
                </a:lnTo>
                <a:lnTo>
                  <a:pt x="231" y="152"/>
                </a:lnTo>
                <a:lnTo>
                  <a:pt x="229" y="148"/>
                </a:lnTo>
                <a:lnTo>
                  <a:pt x="213" y="111"/>
                </a:lnTo>
                <a:close/>
                <a:moveTo>
                  <a:pt x="386" y="159"/>
                </a:moveTo>
                <a:lnTo>
                  <a:pt x="388" y="160"/>
                </a:lnTo>
                <a:lnTo>
                  <a:pt x="391" y="160"/>
                </a:lnTo>
                <a:lnTo>
                  <a:pt x="395" y="160"/>
                </a:lnTo>
                <a:lnTo>
                  <a:pt x="396" y="157"/>
                </a:lnTo>
                <a:lnTo>
                  <a:pt x="424" y="125"/>
                </a:lnTo>
                <a:lnTo>
                  <a:pt x="400" y="111"/>
                </a:lnTo>
                <a:lnTo>
                  <a:pt x="382" y="148"/>
                </a:lnTo>
                <a:lnTo>
                  <a:pt x="382" y="152"/>
                </a:lnTo>
                <a:lnTo>
                  <a:pt x="382" y="155"/>
                </a:lnTo>
                <a:lnTo>
                  <a:pt x="383" y="157"/>
                </a:lnTo>
                <a:lnTo>
                  <a:pt x="386" y="159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" name="Freeform 352"/>
          <p:cNvSpPr>
            <a:spLocks noEditPoints="1"/>
          </p:cNvSpPr>
          <p:nvPr/>
        </p:nvSpPr>
        <p:spPr bwMode="auto">
          <a:xfrm>
            <a:off x="2752700" y="1512469"/>
            <a:ext cx="473263" cy="496804"/>
          </a:xfrm>
          <a:custGeom>
            <a:avLst/>
            <a:gdLst>
              <a:gd name="T0" fmla="*/ 93 w 583"/>
              <a:gd name="T1" fmla="*/ 211 h 612"/>
              <a:gd name="T2" fmla="*/ 57 w 583"/>
              <a:gd name="T3" fmla="*/ 97 h 612"/>
              <a:gd name="T4" fmla="*/ 266 w 583"/>
              <a:gd name="T5" fmla="*/ 47 h 612"/>
              <a:gd name="T6" fmla="*/ 285 w 583"/>
              <a:gd name="T7" fmla="*/ 60 h 612"/>
              <a:gd name="T8" fmla="*/ 277 w 583"/>
              <a:gd name="T9" fmla="*/ 86 h 612"/>
              <a:gd name="T10" fmla="*/ 194 w 583"/>
              <a:gd name="T11" fmla="*/ 174 h 612"/>
              <a:gd name="T12" fmla="*/ 267 w 583"/>
              <a:gd name="T13" fmla="*/ 163 h 612"/>
              <a:gd name="T14" fmla="*/ 329 w 583"/>
              <a:gd name="T15" fmla="*/ 99 h 612"/>
              <a:gd name="T16" fmla="*/ 333 w 583"/>
              <a:gd name="T17" fmla="*/ 27 h 612"/>
              <a:gd name="T18" fmla="*/ 257 w 583"/>
              <a:gd name="T19" fmla="*/ 0 h 612"/>
              <a:gd name="T20" fmla="*/ 224 w 583"/>
              <a:gd name="T21" fmla="*/ 70 h 612"/>
              <a:gd name="T22" fmla="*/ 484 w 583"/>
              <a:gd name="T23" fmla="*/ 202 h 612"/>
              <a:gd name="T24" fmla="*/ 517 w 583"/>
              <a:gd name="T25" fmla="*/ 107 h 612"/>
              <a:gd name="T26" fmla="*/ 465 w 583"/>
              <a:gd name="T27" fmla="*/ 3 h 612"/>
              <a:gd name="T28" fmla="*/ 378 w 583"/>
              <a:gd name="T29" fmla="*/ 40 h 612"/>
              <a:gd name="T30" fmla="*/ 375 w 583"/>
              <a:gd name="T31" fmla="*/ 166 h 612"/>
              <a:gd name="T32" fmla="*/ 428 w 583"/>
              <a:gd name="T33" fmla="*/ 58 h 612"/>
              <a:gd name="T34" fmla="*/ 447 w 583"/>
              <a:gd name="T35" fmla="*/ 45 h 612"/>
              <a:gd name="T36" fmla="*/ 461 w 583"/>
              <a:gd name="T37" fmla="*/ 86 h 612"/>
              <a:gd name="T38" fmla="*/ 455 w 583"/>
              <a:gd name="T39" fmla="*/ 161 h 612"/>
              <a:gd name="T40" fmla="*/ 433 w 583"/>
              <a:gd name="T41" fmla="*/ 166 h 612"/>
              <a:gd name="T42" fmla="*/ 423 w 583"/>
              <a:gd name="T43" fmla="*/ 107 h 612"/>
              <a:gd name="T44" fmla="*/ 195 w 583"/>
              <a:gd name="T45" fmla="*/ 473 h 612"/>
              <a:gd name="T46" fmla="*/ 177 w 583"/>
              <a:gd name="T47" fmla="*/ 465 h 612"/>
              <a:gd name="T48" fmla="*/ 243 w 583"/>
              <a:gd name="T49" fmla="*/ 443 h 612"/>
              <a:gd name="T50" fmla="*/ 206 w 583"/>
              <a:gd name="T51" fmla="*/ 400 h 612"/>
              <a:gd name="T52" fmla="*/ 131 w 583"/>
              <a:gd name="T53" fmla="*/ 451 h 612"/>
              <a:gd name="T54" fmla="*/ 129 w 583"/>
              <a:gd name="T55" fmla="*/ 570 h 612"/>
              <a:gd name="T56" fmla="*/ 218 w 583"/>
              <a:gd name="T57" fmla="*/ 610 h 612"/>
              <a:gd name="T58" fmla="*/ 271 w 583"/>
              <a:gd name="T59" fmla="*/ 538 h 612"/>
              <a:gd name="T60" fmla="*/ 230 w 583"/>
              <a:gd name="T61" fmla="*/ 473 h 612"/>
              <a:gd name="T62" fmla="*/ 197 w 583"/>
              <a:gd name="T63" fmla="*/ 568 h 612"/>
              <a:gd name="T64" fmla="*/ 176 w 583"/>
              <a:gd name="T65" fmla="*/ 548 h 612"/>
              <a:gd name="T66" fmla="*/ 185 w 583"/>
              <a:gd name="T67" fmla="*/ 516 h 612"/>
              <a:gd name="T68" fmla="*/ 216 w 583"/>
              <a:gd name="T69" fmla="*/ 539 h 612"/>
              <a:gd name="T70" fmla="*/ 324 w 583"/>
              <a:gd name="T71" fmla="*/ 410 h 612"/>
              <a:gd name="T72" fmla="*/ 290 w 583"/>
              <a:gd name="T73" fmla="*/ 506 h 612"/>
              <a:gd name="T74" fmla="*/ 343 w 583"/>
              <a:gd name="T75" fmla="*/ 609 h 612"/>
              <a:gd name="T76" fmla="*/ 430 w 583"/>
              <a:gd name="T77" fmla="*/ 571 h 612"/>
              <a:gd name="T78" fmla="*/ 431 w 583"/>
              <a:gd name="T79" fmla="*/ 446 h 612"/>
              <a:gd name="T80" fmla="*/ 380 w 583"/>
              <a:gd name="T81" fmla="*/ 553 h 612"/>
              <a:gd name="T82" fmla="*/ 361 w 583"/>
              <a:gd name="T83" fmla="*/ 566 h 612"/>
              <a:gd name="T84" fmla="*/ 347 w 583"/>
              <a:gd name="T85" fmla="*/ 527 h 612"/>
              <a:gd name="T86" fmla="*/ 353 w 583"/>
              <a:gd name="T87" fmla="*/ 451 h 612"/>
              <a:gd name="T88" fmla="*/ 374 w 583"/>
              <a:gd name="T89" fmla="*/ 447 h 612"/>
              <a:gd name="T90" fmla="*/ 384 w 583"/>
              <a:gd name="T91" fmla="*/ 506 h 612"/>
              <a:gd name="T92" fmla="*/ 552 w 583"/>
              <a:gd name="T93" fmla="*/ 512 h 612"/>
              <a:gd name="T94" fmla="*/ 517 w 583"/>
              <a:gd name="T95" fmla="*/ 520 h 612"/>
              <a:gd name="T96" fmla="*/ 465 w 583"/>
              <a:gd name="T97" fmla="*/ 530 h 612"/>
              <a:gd name="T98" fmla="*/ 517 w 583"/>
              <a:gd name="T99" fmla="*/ 610 h 612"/>
              <a:gd name="T100" fmla="*/ 570 w 583"/>
              <a:gd name="T101" fmla="*/ 530 h 612"/>
              <a:gd name="T102" fmla="*/ 565 w 583"/>
              <a:gd name="T103" fmla="*/ 280 h 612"/>
              <a:gd name="T104" fmla="*/ 3 w 583"/>
              <a:gd name="T105" fmla="*/ 296 h 612"/>
              <a:gd name="T106" fmla="*/ 30 w 583"/>
              <a:gd name="T107" fmla="*/ 335 h 612"/>
              <a:gd name="T108" fmla="*/ 583 w 583"/>
              <a:gd name="T109" fmla="*/ 307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83" h="612">
                <a:moveTo>
                  <a:pt x="80" y="77"/>
                </a:moveTo>
                <a:lnTo>
                  <a:pt x="88" y="71"/>
                </a:lnTo>
                <a:lnTo>
                  <a:pt x="93" y="65"/>
                </a:lnTo>
                <a:lnTo>
                  <a:pt x="93" y="101"/>
                </a:lnTo>
                <a:lnTo>
                  <a:pt x="93" y="211"/>
                </a:lnTo>
                <a:lnTo>
                  <a:pt x="149" y="211"/>
                </a:lnTo>
                <a:lnTo>
                  <a:pt x="149" y="3"/>
                </a:lnTo>
                <a:lnTo>
                  <a:pt x="99" y="3"/>
                </a:lnTo>
                <a:lnTo>
                  <a:pt x="27" y="61"/>
                </a:lnTo>
                <a:lnTo>
                  <a:pt x="57" y="97"/>
                </a:lnTo>
                <a:lnTo>
                  <a:pt x="80" y="77"/>
                </a:lnTo>
                <a:close/>
                <a:moveTo>
                  <a:pt x="245" y="53"/>
                </a:moveTo>
                <a:lnTo>
                  <a:pt x="253" y="49"/>
                </a:lnTo>
                <a:lnTo>
                  <a:pt x="260" y="48"/>
                </a:lnTo>
                <a:lnTo>
                  <a:pt x="266" y="47"/>
                </a:lnTo>
                <a:lnTo>
                  <a:pt x="271" y="48"/>
                </a:lnTo>
                <a:lnTo>
                  <a:pt x="276" y="49"/>
                </a:lnTo>
                <a:lnTo>
                  <a:pt x="280" y="52"/>
                </a:lnTo>
                <a:lnTo>
                  <a:pt x="284" y="56"/>
                </a:lnTo>
                <a:lnTo>
                  <a:pt x="285" y="60"/>
                </a:lnTo>
                <a:lnTo>
                  <a:pt x="286" y="65"/>
                </a:lnTo>
                <a:lnTo>
                  <a:pt x="285" y="71"/>
                </a:lnTo>
                <a:lnTo>
                  <a:pt x="284" y="77"/>
                </a:lnTo>
                <a:lnTo>
                  <a:pt x="281" y="81"/>
                </a:lnTo>
                <a:lnTo>
                  <a:pt x="277" y="86"/>
                </a:lnTo>
                <a:lnTo>
                  <a:pt x="274" y="92"/>
                </a:lnTo>
                <a:lnTo>
                  <a:pt x="267" y="99"/>
                </a:lnTo>
                <a:lnTo>
                  <a:pt x="258" y="110"/>
                </a:lnTo>
                <a:lnTo>
                  <a:pt x="245" y="122"/>
                </a:lnTo>
                <a:lnTo>
                  <a:pt x="194" y="174"/>
                </a:lnTo>
                <a:lnTo>
                  <a:pt x="194" y="211"/>
                </a:lnTo>
                <a:lnTo>
                  <a:pt x="345" y="211"/>
                </a:lnTo>
                <a:lnTo>
                  <a:pt x="345" y="165"/>
                </a:lnTo>
                <a:lnTo>
                  <a:pt x="267" y="165"/>
                </a:lnTo>
                <a:lnTo>
                  <a:pt x="267" y="163"/>
                </a:lnTo>
                <a:lnTo>
                  <a:pt x="288" y="144"/>
                </a:lnTo>
                <a:lnTo>
                  <a:pt x="302" y="130"/>
                </a:lnTo>
                <a:lnTo>
                  <a:pt x="312" y="121"/>
                </a:lnTo>
                <a:lnTo>
                  <a:pt x="321" y="110"/>
                </a:lnTo>
                <a:lnTo>
                  <a:pt x="329" y="99"/>
                </a:lnTo>
                <a:lnTo>
                  <a:pt x="335" y="90"/>
                </a:lnTo>
                <a:lnTo>
                  <a:pt x="339" y="80"/>
                </a:lnTo>
                <a:lnTo>
                  <a:pt x="342" y="57"/>
                </a:lnTo>
                <a:lnTo>
                  <a:pt x="339" y="42"/>
                </a:lnTo>
                <a:lnTo>
                  <a:pt x="333" y="27"/>
                </a:lnTo>
                <a:lnTo>
                  <a:pt x="322" y="16"/>
                </a:lnTo>
                <a:lnTo>
                  <a:pt x="308" y="7"/>
                </a:lnTo>
                <a:lnTo>
                  <a:pt x="292" y="2"/>
                </a:lnTo>
                <a:lnTo>
                  <a:pt x="272" y="0"/>
                </a:lnTo>
                <a:lnTo>
                  <a:pt x="257" y="0"/>
                </a:lnTo>
                <a:lnTo>
                  <a:pt x="243" y="3"/>
                </a:lnTo>
                <a:lnTo>
                  <a:pt x="220" y="12"/>
                </a:lnTo>
                <a:lnTo>
                  <a:pt x="207" y="21"/>
                </a:lnTo>
                <a:lnTo>
                  <a:pt x="193" y="33"/>
                </a:lnTo>
                <a:lnTo>
                  <a:pt x="224" y="70"/>
                </a:lnTo>
                <a:lnTo>
                  <a:pt x="235" y="60"/>
                </a:lnTo>
                <a:lnTo>
                  <a:pt x="245" y="53"/>
                </a:lnTo>
                <a:close/>
                <a:moveTo>
                  <a:pt x="442" y="213"/>
                </a:moveTo>
                <a:lnTo>
                  <a:pt x="465" y="211"/>
                </a:lnTo>
                <a:lnTo>
                  <a:pt x="484" y="202"/>
                </a:lnTo>
                <a:lnTo>
                  <a:pt x="500" y="188"/>
                </a:lnTo>
                <a:lnTo>
                  <a:pt x="507" y="174"/>
                </a:lnTo>
                <a:lnTo>
                  <a:pt x="512" y="154"/>
                </a:lnTo>
                <a:lnTo>
                  <a:pt x="516" y="133"/>
                </a:lnTo>
                <a:lnTo>
                  <a:pt x="517" y="107"/>
                </a:lnTo>
                <a:lnTo>
                  <a:pt x="515" y="75"/>
                </a:lnTo>
                <a:lnTo>
                  <a:pt x="508" y="48"/>
                </a:lnTo>
                <a:lnTo>
                  <a:pt x="498" y="27"/>
                </a:lnTo>
                <a:lnTo>
                  <a:pt x="484" y="12"/>
                </a:lnTo>
                <a:lnTo>
                  <a:pt x="465" y="3"/>
                </a:lnTo>
                <a:lnTo>
                  <a:pt x="442" y="0"/>
                </a:lnTo>
                <a:lnTo>
                  <a:pt x="419" y="3"/>
                </a:lnTo>
                <a:lnTo>
                  <a:pt x="401" y="12"/>
                </a:lnTo>
                <a:lnTo>
                  <a:pt x="385" y="26"/>
                </a:lnTo>
                <a:lnTo>
                  <a:pt x="378" y="40"/>
                </a:lnTo>
                <a:lnTo>
                  <a:pt x="371" y="60"/>
                </a:lnTo>
                <a:lnTo>
                  <a:pt x="369" y="81"/>
                </a:lnTo>
                <a:lnTo>
                  <a:pt x="367" y="107"/>
                </a:lnTo>
                <a:lnTo>
                  <a:pt x="369" y="139"/>
                </a:lnTo>
                <a:lnTo>
                  <a:pt x="375" y="166"/>
                </a:lnTo>
                <a:lnTo>
                  <a:pt x="387" y="187"/>
                </a:lnTo>
                <a:lnTo>
                  <a:pt x="401" y="202"/>
                </a:lnTo>
                <a:lnTo>
                  <a:pt x="420" y="211"/>
                </a:lnTo>
                <a:lnTo>
                  <a:pt x="442" y="213"/>
                </a:lnTo>
                <a:close/>
                <a:moveTo>
                  <a:pt x="428" y="58"/>
                </a:moveTo>
                <a:lnTo>
                  <a:pt x="430" y="52"/>
                </a:lnTo>
                <a:lnTo>
                  <a:pt x="433" y="48"/>
                </a:lnTo>
                <a:lnTo>
                  <a:pt x="438" y="45"/>
                </a:lnTo>
                <a:lnTo>
                  <a:pt x="442" y="45"/>
                </a:lnTo>
                <a:lnTo>
                  <a:pt x="447" y="45"/>
                </a:lnTo>
                <a:lnTo>
                  <a:pt x="451" y="48"/>
                </a:lnTo>
                <a:lnTo>
                  <a:pt x="455" y="53"/>
                </a:lnTo>
                <a:lnTo>
                  <a:pt x="457" y="58"/>
                </a:lnTo>
                <a:lnTo>
                  <a:pt x="460" y="70"/>
                </a:lnTo>
                <a:lnTo>
                  <a:pt x="461" y="86"/>
                </a:lnTo>
                <a:lnTo>
                  <a:pt x="461" y="107"/>
                </a:lnTo>
                <a:lnTo>
                  <a:pt x="461" y="128"/>
                </a:lnTo>
                <a:lnTo>
                  <a:pt x="460" y="144"/>
                </a:lnTo>
                <a:lnTo>
                  <a:pt x="457" y="156"/>
                </a:lnTo>
                <a:lnTo>
                  <a:pt x="455" y="161"/>
                </a:lnTo>
                <a:lnTo>
                  <a:pt x="451" y="166"/>
                </a:lnTo>
                <a:lnTo>
                  <a:pt x="447" y="169"/>
                </a:lnTo>
                <a:lnTo>
                  <a:pt x="442" y="169"/>
                </a:lnTo>
                <a:lnTo>
                  <a:pt x="438" y="169"/>
                </a:lnTo>
                <a:lnTo>
                  <a:pt x="433" y="166"/>
                </a:lnTo>
                <a:lnTo>
                  <a:pt x="430" y="162"/>
                </a:lnTo>
                <a:lnTo>
                  <a:pt x="428" y="156"/>
                </a:lnTo>
                <a:lnTo>
                  <a:pt x="425" y="144"/>
                </a:lnTo>
                <a:lnTo>
                  <a:pt x="424" y="129"/>
                </a:lnTo>
                <a:lnTo>
                  <a:pt x="423" y="107"/>
                </a:lnTo>
                <a:lnTo>
                  <a:pt x="424" y="86"/>
                </a:lnTo>
                <a:lnTo>
                  <a:pt x="425" y="70"/>
                </a:lnTo>
                <a:lnTo>
                  <a:pt x="428" y="58"/>
                </a:lnTo>
                <a:close/>
                <a:moveTo>
                  <a:pt x="212" y="470"/>
                </a:moveTo>
                <a:lnTo>
                  <a:pt x="195" y="473"/>
                </a:lnTo>
                <a:lnTo>
                  <a:pt x="181" y="482"/>
                </a:lnTo>
                <a:lnTo>
                  <a:pt x="171" y="494"/>
                </a:lnTo>
                <a:lnTo>
                  <a:pt x="170" y="494"/>
                </a:lnTo>
                <a:lnTo>
                  <a:pt x="172" y="478"/>
                </a:lnTo>
                <a:lnTo>
                  <a:pt x="177" y="465"/>
                </a:lnTo>
                <a:lnTo>
                  <a:pt x="185" y="455"/>
                </a:lnTo>
                <a:lnTo>
                  <a:pt x="195" y="447"/>
                </a:lnTo>
                <a:lnTo>
                  <a:pt x="209" y="443"/>
                </a:lnTo>
                <a:lnTo>
                  <a:pt x="226" y="442"/>
                </a:lnTo>
                <a:lnTo>
                  <a:pt x="243" y="443"/>
                </a:lnTo>
                <a:lnTo>
                  <a:pt x="258" y="444"/>
                </a:lnTo>
                <a:lnTo>
                  <a:pt x="258" y="401"/>
                </a:lnTo>
                <a:lnTo>
                  <a:pt x="242" y="400"/>
                </a:lnTo>
                <a:lnTo>
                  <a:pt x="227" y="398"/>
                </a:lnTo>
                <a:lnTo>
                  <a:pt x="206" y="400"/>
                </a:lnTo>
                <a:lnTo>
                  <a:pt x="185" y="403"/>
                </a:lnTo>
                <a:lnTo>
                  <a:pt x="168" y="411"/>
                </a:lnTo>
                <a:lnTo>
                  <a:pt x="153" y="421"/>
                </a:lnTo>
                <a:lnTo>
                  <a:pt x="141" y="434"/>
                </a:lnTo>
                <a:lnTo>
                  <a:pt x="131" y="451"/>
                </a:lnTo>
                <a:lnTo>
                  <a:pt x="125" y="470"/>
                </a:lnTo>
                <a:lnTo>
                  <a:pt x="121" y="494"/>
                </a:lnTo>
                <a:lnTo>
                  <a:pt x="118" y="521"/>
                </a:lnTo>
                <a:lnTo>
                  <a:pt x="121" y="548"/>
                </a:lnTo>
                <a:lnTo>
                  <a:pt x="129" y="570"/>
                </a:lnTo>
                <a:lnTo>
                  <a:pt x="140" y="588"/>
                </a:lnTo>
                <a:lnTo>
                  <a:pt x="156" y="601"/>
                </a:lnTo>
                <a:lnTo>
                  <a:pt x="175" y="610"/>
                </a:lnTo>
                <a:lnTo>
                  <a:pt x="198" y="612"/>
                </a:lnTo>
                <a:lnTo>
                  <a:pt x="218" y="610"/>
                </a:lnTo>
                <a:lnTo>
                  <a:pt x="236" y="604"/>
                </a:lnTo>
                <a:lnTo>
                  <a:pt x="252" y="592"/>
                </a:lnTo>
                <a:lnTo>
                  <a:pt x="262" y="578"/>
                </a:lnTo>
                <a:lnTo>
                  <a:pt x="268" y="560"/>
                </a:lnTo>
                <a:lnTo>
                  <a:pt x="271" y="538"/>
                </a:lnTo>
                <a:lnTo>
                  <a:pt x="270" y="519"/>
                </a:lnTo>
                <a:lnTo>
                  <a:pt x="265" y="502"/>
                </a:lnTo>
                <a:lnTo>
                  <a:pt x="256" y="488"/>
                </a:lnTo>
                <a:lnTo>
                  <a:pt x="244" y="479"/>
                </a:lnTo>
                <a:lnTo>
                  <a:pt x="230" y="473"/>
                </a:lnTo>
                <a:lnTo>
                  <a:pt x="212" y="470"/>
                </a:lnTo>
                <a:close/>
                <a:moveTo>
                  <a:pt x="211" y="561"/>
                </a:moveTo>
                <a:lnTo>
                  <a:pt x="207" y="565"/>
                </a:lnTo>
                <a:lnTo>
                  <a:pt x="202" y="566"/>
                </a:lnTo>
                <a:lnTo>
                  <a:pt x="197" y="568"/>
                </a:lnTo>
                <a:lnTo>
                  <a:pt x="191" y="568"/>
                </a:lnTo>
                <a:lnTo>
                  <a:pt x="188" y="565"/>
                </a:lnTo>
                <a:lnTo>
                  <a:pt x="184" y="562"/>
                </a:lnTo>
                <a:lnTo>
                  <a:pt x="181" y="559"/>
                </a:lnTo>
                <a:lnTo>
                  <a:pt x="176" y="548"/>
                </a:lnTo>
                <a:lnTo>
                  <a:pt x="175" y="537"/>
                </a:lnTo>
                <a:lnTo>
                  <a:pt x="176" y="530"/>
                </a:lnTo>
                <a:lnTo>
                  <a:pt x="177" y="525"/>
                </a:lnTo>
                <a:lnTo>
                  <a:pt x="181" y="520"/>
                </a:lnTo>
                <a:lnTo>
                  <a:pt x="185" y="516"/>
                </a:lnTo>
                <a:lnTo>
                  <a:pt x="190" y="515"/>
                </a:lnTo>
                <a:lnTo>
                  <a:pt x="197" y="514"/>
                </a:lnTo>
                <a:lnTo>
                  <a:pt x="208" y="516"/>
                </a:lnTo>
                <a:lnTo>
                  <a:pt x="215" y="525"/>
                </a:lnTo>
                <a:lnTo>
                  <a:pt x="216" y="539"/>
                </a:lnTo>
                <a:lnTo>
                  <a:pt x="215" y="552"/>
                </a:lnTo>
                <a:lnTo>
                  <a:pt x="211" y="561"/>
                </a:lnTo>
                <a:close/>
                <a:moveTo>
                  <a:pt x="365" y="398"/>
                </a:moveTo>
                <a:lnTo>
                  <a:pt x="342" y="401"/>
                </a:lnTo>
                <a:lnTo>
                  <a:pt x="324" y="410"/>
                </a:lnTo>
                <a:lnTo>
                  <a:pt x="308" y="424"/>
                </a:lnTo>
                <a:lnTo>
                  <a:pt x="301" y="439"/>
                </a:lnTo>
                <a:lnTo>
                  <a:pt x="294" y="457"/>
                </a:lnTo>
                <a:lnTo>
                  <a:pt x="292" y="479"/>
                </a:lnTo>
                <a:lnTo>
                  <a:pt x="290" y="506"/>
                </a:lnTo>
                <a:lnTo>
                  <a:pt x="292" y="538"/>
                </a:lnTo>
                <a:lnTo>
                  <a:pt x="298" y="565"/>
                </a:lnTo>
                <a:lnTo>
                  <a:pt x="310" y="586"/>
                </a:lnTo>
                <a:lnTo>
                  <a:pt x="324" y="600"/>
                </a:lnTo>
                <a:lnTo>
                  <a:pt x="343" y="609"/>
                </a:lnTo>
                <a:lnTo>
                  <a:pt x="365" y="612"/>
                </a:lnTo>
                <a:lnTo>
                  <a:pt x="389" y="610"/>
                </a:lnTo>
                <a:lnTo>
                  <a:pt x="407" y="601"/>
                </a:lnTo>
                <a:lnTo>
                  <a:pt x="423" y="587"/>
                </a:lnTo>
                <a:lnTo>
                  <a:pt x="430" y="571"/>
                </a:lnTo>
                <a:lnTo>
                  <a:pt x="435" y="553"/>
                </a:lnTo>
                <a:lnTo>
                  <a:pt x="439" y="532"/>
                </a:lnTo>
                <a:lnTo>
                  <a:pt x="440" y="506"/>
                </a:lnTo>
                <a:lnTo>
                  <a:pt x="438" y="473"/>
                </a:lnTo>
                <a:lnTo>
                  <a:pt x="431" y="446"/>
                </a:lnTo>
                <a:lnTo>
                  <a:pt x="421" y="425"/>
                </a:lnTo>
                <a:lnTo>
                  <a:pt x="407" y="410"/>
                </a:lnTo>
                <a:lnTo>
                  <a:pt x="388" y="401"/>
                </a:lnTo>
                <a:lnTo>
                  <a:pt x="365" y="398"/>
                </a:lnTo>
                <a:close/>
                <a:moveTo>
                  <a:pt x="380" y="553"/>
                </a:moveTo>
                <a:lnTo>
                  <a:pt x="378" y="560"/>
                </a:lnTo>
                <a:lnTo>
                  <a:pt x="374" y="564"/>
                </a:lnTo>
                <a:lnTo>
                  <a:pt x="370" y="566"/>
                </a:lnTo>
                <a:lnTo>
                  <a:pt x="365" y="568"/>
                </a:lnTo>
                <a:lnTo>
                  <a:pt x="361" y="566"/>
                </a:lnTo>
                <a:lnTo>
                  <a:pt x="356" y="564"/>
                </a:lnTo>
                <a:lnTo>
                  <a:pt x="353" y="560"/>
                </a:lnTo>
                <a:lnTo>
                  <a:pt x="351" y="555"/>
                </a:lnTo>
                <a:lnTo>
                  <a:pt x="348" y="543"/>
                </a:lnTo>
                <a:lnTo>
                  <a:pt x="347" y="527"/>
                </a:lnTo>
                <a:lnTo>
                  <a:pt x="345" y="506"/>
                </a:lnTo>
                <a:lnTo>
                  <a:pt x="347" y="484"/>
                </a:lnTo>
                <a:lnTo>
                  <a:pt x="348" y="468"/>
                </a:lnTo>
                <a:lnTo>
                  <a:pt x="351" y="457"/>
                </a:lnTo>
                <a:lnTo>
                  <a:pt x="353" y="451"/>
                </a:lnTo>
                <a:lnTo>
                  <a:pt x="356" y="447"/>
                </a:lnTo>
                <a:lnTo>
                  <a:pt x="361" y="444"/>
                </a:lnTo>
                <a:lnTo>
                  <a:pt x="365" y="443"/>
                </a:lnTo>
                <a:lnTo>
                  <a:pt x="370" y="444"/>
                </a:lnTo>
                <a:lnTo>
                  <a:pt x="374" y="447"/>
                </a:lnTo>
                <a:lnTo>
                  <a:pt x="378" y="451"/>
                </a:lnTo>
                <a:lnTo>
                  <a:pt x="380" y="457"/>
                </a:lnTo>
                <a:lnTo>
                  <a:pt x="383" y="469"/>
                </a:lnTo>
                <a:lnTo>
                  <a:pt x="384" y="484"/>
                </a:lnTo>
                <a:lnTo>
                  <a:pt x="384" y="506"/>
                </a:lnTo>
                <a:lnTo>
                  <a:pt x="384" y="527"/>
                </a:lnTo>
                <a:lnTo>
                  <a:pt x="383" y="542"/>
                </a:lnTo>
                <a:lnTo>
                  <a:pt x="380" y="553"/>
                </a:lnTo>
                <a:close/>
                <a:moveTo>
                  <a:pt x="564" y="520"/>
                </a:moveTo>
                <a:lnTo>
                  <a:pt x="552" y="512"/>
                </a:lnTo>
                <a:lnTo>
                  <a:pt x="541" y="510"/>
                </a:lnTo>
                <a:lnTo>
                  <a:pt x="529" y="512"/>
                </a:lnTo>
                <a:lnTo>
                  <a:pt x="517" y="520"/>
                </a:lnTo>
                <a:lnTo>
                  <a:pt x="517" y="520"/>
                </a:lnTo>
                <a:lnTo>
                  <a:pt x="517" y="520"/>
                </a:lnTo>
                <a:lnTo>
                  <a:pt x="507" y="512"/>
                </a:lnTo>
                <a:lnTo>
                  <a:pt x="494" y="510"/>
                </a:lnTo>
                <a:lnTo>
                  <a:pt x="483" y="512"/>
                </a:lnTo>
                <a:lnTo>
                  <a:pt x="473" y="520"/>
                </a:lnTo>
                <a:lnTo>
                  <a:pt x="465" y="530"/>
                </a:lnTo>
                <a:lnTo>
                  <a:pt x="462" y="542"/>
                </a:lnTo>
                <a:lnTo>
                  <a:pt x="465" y="555"/>
                </a:lnTo>
                <a:lnTo>
                  <a:pt x="473" y="565"/>
                </a:lnTo>
                <a:lnTo>
                  <a:pt x="473" y="565"/>
                </a:lnTo>
                <a:lnTo>
                  <a:pt x="517" y="610"/>
                </a:lnTo>
                <a:lnTo>
                  <a:pt x="562" y="565"/>
                </a:lnTo>
                <a:lnTo>
                  <a:pt x="564" y="565"/>
                </a:lnTo>
                <a:lnTo>
                  <a:pt x="570" y="555"/>
                </a:lnTo>
                <a:lnTo>
                  <a:pt x="573" y="542"/>
                </a:lnTo>
                <a:lnTo>
                  <a:pt x="570" y="530"/>
                </a:lnTo>
                <a:lnTo>
                  <a:pt x="564" y="520"/>
                </a:lnTo>
                <a:close/>
                <a:moveTo>
                  <a:pt x="583" y="307"/>
                </a:moveTo>
                <a:lnTo>
                  <a:pt x="580" y="296"/>
                </a:lnTo>
                <a:lnTo>
                  <a:pt x="574" y="287"/>
                </a:lnTo>
                <a:lnTo>
                  <a:pt x="565" y="280"/>
                </a:lnTo>
                <a:lnTo>
                  <a:pt x="553" y="278"/>
                </a:lnTo>
                <a:lnTo>
                  <a:pt x="30" y="278"/>
                </a:lnTo>
                <a:lnTo>
                  <a:pt x="18" y="280"/>
                </a:lnTo>
                <a:lnTo>
                  <a:pt x="9" y="287"/>
                </a:lnTo>
                <a:lnTo>
                  <a:pt x="3" y="296"/>
                </a:lnTo>
                <a:lnTo>
                  <a:pt x="0" y="307"/>
                </a:lnTo>
                <a:lnTo>
                  <a:pt x="3" y="317"/>
                </a:lnTo>
                <a:lnTo>
                  <a:pt x="9" y="328"/>
                </a:lnTo>
                <a:lnTo>
                  <a:pt x="18" y="333"/>
                </a:lnTo>
                <a:lnTo>
                  <a:pt x="30" y="335"/>
                </a:lnTo>
                <a:lnTo>
                  <a:pt x="553" y="335"/>
                </a:lnTo>
                <a:lnTo>
                  <a:pt x="565" y="333"/>
                </a:lnTo>
                <a:lnTo>
                  <a:pt x="574" y="328"/>
                </a:lnTo>
                <a:lnTo>
                  <a:pt x="580" y="317"/>
                </a:lnTo>
                <a:lnTo>
                  <a:pt x="583" y="307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" name="Freeform 353"/>
          <p:cNvSpPr>
            <a:spLocks/>
          </p:cNvSpPr>
          <p:nvPr/>
        </p:nvSpPr>
        <p:spPr bwMode="auto">
          <a:xfrm>
            <a:off x="1785224" y="1498564"/>
            <a:ext cx="576357" cy="491121"/>
          </a:xfrm>
          <a:custGeom>
            <a:avLst/>
            <a:gdLst>
              <a:gd name="T0" fmla="*/ 632 w 710"/>
              <a:gd name="T1" fmla="*/ 32 h 605"/>
              <a:gd name="T2" fmla="*/ 574 w 710"/>
              <a:gd name="T3" fmla="*/ 5 h 605"/>
              <a:gd name="T4" fmla="*/ 513 w 710"/>
              <a:gd name="T5" fmla="*/ 0 h 605"/>
              <a:gd name="T6" fmla="*/ 451 w 710"/>
              <a:gd name="T7" fmla="*/ 15 h 605"/>
              <a:gd name="T8" fmla="*/ 398 w 710"/>
              <a:gd name="T9" fmla="*/ 53 h 605"/>
              <a:gd name="T10" fmla="*/ 329 w 710"/>
              <a:gd name="T11" fmla="*/ 53 h 605"/>
              <a:gd name="T12" fmla="*/ 276 w 710"/>
              <a:gd name="T13" fmla="*/ 15 h 605"/>
              <a:gd name="T14" fmla="*/ 215 w 710"/>
              <a:gd name="T15" fmla="*/ 0 h 605"/>
              <a:gd name="T16" fmla="*/ 153 w 710"/>
              <a:gd name="T17" fmla="*/ 5 h 605"/>
              <a:gd name="T18" fmla="*/ 95 w 710"/>
              <a:gd name="T19" fmla="*/ 32 h 605"/>
              <a:gd name="T20" fmla="*/ 48 w 710"/>
              <a:gd name="T21" fmla="*/ 79 h 605"/>
              <a:gd name="T22" fmla="*/ 21 w 710"/>
              <a:gd name="T23" fmla="*/ 141 h 605"/>
              <a:gd name="T24" fmla="*/ 18 w 710"/>
              <a:gd name="T25" fmla="*/ 206 h 605"/>
              <a:gd name="T26" fmla="*/ 39 w 710"/>
              <a:gd name="T27" fmla="*/ 269 h 605"/>
              <a:gd name="T28" fmla="*/ 253 w 710"/>
              <a:gd name="T29" fmla="*/ 79 h 605"/>
              <a:gd name="T30" fmla="*/ 409 w 710"/>
              <a:gd name="T31" fmla="*/ 269 h 605"/>
              <a:gd name="T32" fmla="*/ 506 w 710"/>
              <a:gd name="T33" fmla="*/ 258 h 605"/>
              <a:gd name="T34" fmla="*/ 529 w 710"/>
              <a:gd name="T35" fmla="*/ 241 h 605"/>
              <a:gd name="T36" fmla="*/ 560 w 710"/>
              <a:gd name="T37" fmla="*/ 241 h 605"/>
              <a:gd name="T38" fmla="*/ 584 w 710"/>
              <a:gd name="T39" fmla="*/ 259 h 605"/>
              <a:gd name="T40" fmla="*/ 595 w 710"/>
              <a:gd name="T41" fmla="*/ 289 h 605"/>
              <a:gd name="T42" fmla="*/ 584 w 710"/>
              <a:gd name="T43" fmla="*/ 318 h 605"/>
              <a:gd name="T44" fmla="*/ 560 w 710"/>
              <a:gd name="T45" fmla="*/ 336 h 605"/>
              <a:gd name="T46" fmla="*/ 532 w 710"/>
              <a:gd name="T47" fmla="*/ 337 h 605"/>
              <a:gd name="T48" fmla="*/ 509 w 710"/>
              <a:gd name="T49" fmla="*/ 325 h 605"/>
              <a:gd name="T50" fmla="*/ 437 w 710"/>
              <a:gd name="T51" fmla="*/ 312 h 605"/>
              <a:gd name="T52" fmla="*/ 252 w 710"/>
              <a:gd name="T53" fmla="*/ 199 h 605"/>
              <a:gd name="T54" fmla="*/ 0 w 710"/>
              <a:gd name="T55" fmla="*/ 312 h 605"/>
              <a:gd name="T56" fmla="*/ 111 w 710"/>
              <a:gd name="T57" fmla="*/ 353 h 605"/>
              <a:gd name="T58" fmla="*/ 658 w 710"/>
              <a:gd name="T59" fmla="*/ 312 h 605"/>
              <a:gd name="T60" fmla="*/ 695 w 710"/>
              <a:gd name="T61" fmla="*/ 259 h 605"/>
              <a:gd name="T62" fmla="*/ 710 w 710"/>
              <a:gd name="T63" fmla="*/ 197 h 605"/>
              <a:gd name="T64" fmla="*/ 705 w 710"/>
              <a:gd name="T65" fmla="*/ 136 h 605"/>
              <a:gd name="T66" fmla="*/ 678 w 710"/>
              <a:gd name="T67" fmla="*/ 78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10" h="605">
                <a:moveTo>
                  <a:pt x="658" y="53"/>
                </a:moveTo>
                <a:lnTo>
                  <a:pt x="632" y="32"/>
                </a:lnTo>
                <a:lnTo>
                  <a:pt x="604" y="15"/>
                </a:lnTo>
                <a:lnTo>
                  <a:pt x="574" y="5"/>
                </a:lnTo>
                <a:lnTo>
                  <a:pt x="543" y="0"/>
                </a:lnTo>
                <a:lnTo>
                  <a:pt x="513" y="0"/>
                </a:lnTo>
                <a:lnTo>
                  <a:pt x="482" y="5"/>
                </a:lnTo>
                <a:lnTo>
                  <a:pt x="451" y="15"/>
                </a:lnTo>
                <a:lnTo>
                  <a:pt x="424" y="32"/>
                </a:lnTo>
                <a:lnTo>
                  <a:pt x="398" y="53"/>
                </a:lnTo>
                <a:lnTo>
                  <a:pt x="364" y="87"/>
                </a:lnTo>
                <a:lnTo>
                  <a:pt x="329" y="53"/>
                </a:lnTo>
                <a:lnTo>
                  <a:pt x="303" y="32"/>
                </a:lnTo>
                <a:lnTo>
                  <a:pt x="276" y="15"/>
                </a:lnTo>
                <a:lnTo>
                  <a:pt x="246" y="5"/>
                </a:lnTo>
                <a:lnTo>
                  <a:pt x="215" y="0"/>
                </a:lnTo>
                <a:lnTo>
                  <a:pt x="184" y="0"/>
                </a:lnTo>
                <a:lnTo>
                  <a:pt x="153" y="5"/>
                </a:lnTo>
                <a:lnTo>
                  <a:pt x="124" y="15"/>
                </a:lnTo>
                <a:lnTo>
                  <a:pt x="95" y="32"/>
                </a:lnTo>
                <a:lnTo>
                  <a:pt x="70" y="53"/>
                </a:lnTo>
                <a:lnTo>
                  <a:pt x="48" y="79"/>
                </a:lnTo>
                <a:lnTo>
                  <a:pt x="31" y="109"/>
                </a:lnTo>
                <a:lnTo>
                  <a:pt x="21" y="141"/>
                </a:lnTo>
                <a:lnTo>
                  <a:pt x="17" y="173"/>
                </a:lnTo>
                <a:lnTo>
                  <a:pt x="18" y="206"/>
                </a:lnTo>
                <a:lnTo>
                  <a:pt x="26" y="239"/>
                </a:lnTo>
                <a:lnTo>
                  <a:pt x="39" y="269"/>
                </a:lnTo>
                <a:lnTo>
                  <a:pt x="180" y="269"/>
                </a:lnTo>
                <a:lnTo>
                  <a:pt x="253" y="79"/>
                </a:lnTo>
                <a:lnTo>
                  <a:pt x="365" y="381"/>
                </a:lnTo>
                <a:lnTo>
                  <a:pt x="409" y="269"/>
                </a:lnTo>
                <a:lnTo>
                  <a:pt x="498" y="269"/>
                </a:lnTo>
                <a:lnTo>
                  <a:pt x="506" y="258"/>
                </a:lnTo>
                <a:lnTo>
                  <a:pt x="516" y="248"/>
                </a:lnTo>
                <a:lnTo>
                  <a:pt x="529" y="241"/>
                </a:lnTo>
                <a:lnTo>
                  <a:pt x="545" y="239"/>
                </a:lnTo>
                <a:lnTo>
                  <a:pt x="560" y="241"/>
                </a:lnTo>
                <a:lnTo>
                  <a:pt x="574" y="249"/>
                </a:lnTo>
                <a:lnTo>
                  <a:pt x="584" y="259"/>
                </a:lnTo>
                <a:lnTo>
                  <a:pt x="592" y="273"/>
                </a:lnTo>
                <a:lnTo>
                  <a:pt x="595" y="289"/>
                </a:lnTo>
                <a:lnTo>
                  <a:pt x="592" y="305"/>
                </a:lnTo>
                <a:lnTo>
                  <a:pt x="584" y="318"/>
                </a:lnTo>
                <a:lnTo>
                  <a:pt x="574" y="330"/>
                </a:lnTo>
                <a:lnTo>
                  <a:pt x="560" y="336"/>
                </a:lnTo>
                <a:lnTo>
                  <a:pt x="545" y="339"/>
                </a:lnTo>
                <a:lnTo>
                  <a:pt x="532" y="337"/>
                </a:lnTo>
                <a:lnTo>
                  <a:pt x="522" y="333"/>
                </a:lnTo>
                <a:lnTo>
                  <a:pt x="509" y="325"/>
                </a:lnTo>
                <a:lnTo>
                  <a:pt x="500" y="312"/>
                </a:lnTo>
                <a:lnTo>
                  <a:pt x="437" y="312"/>
                </a:lnTo>
                <a:lnTo>
                  <a:pt x="364" y="499"/>
                </a:lnTo>
                <a:lnTo>
                  <a:pt x="252" y="199"/>
                </a:lnTo>
                <a:lnTo>
                  <a:pt x="210" y="312"/>
                </a:lnTo>
                <a:lnTo>
                  <a:pt x="0" y="312"/>
                </a:lnTo>
                <a:lnTo>
                  <a:pt x="0" y="353"/>
                </a:lnTo>
                <a:lnTo>
                  <a:pt x="111" y="353"/>
                </a:lnTo>
                <a:lnTo>
                  <a:pt x="364" y="605"/>
                </a:lnTo>
                <a:lnTo>
                  <a:pt x="658" y="312"/>
                </a:lnTo>
                <a:lnTo>
                  <a:pt x="678" y="286"/>
                </a:lnTo>
                <a:lnTo>
                  <a:pt x="695" y="259"/>
                </a:lnTo>
                <a:lnTo>
                  <a:pt x="705" y="228"/>
                </a:lnTo>
                <a:lnTo>
                  <a:pt x="710" y="197"/>
                </a:lnTo>
                <a:lnTo>
                  <a:pt x="710" y="167"/>
                </a:lnTo>
                <a:lnTo>
                  <a:pt x="705" y="136"/>
                </a:lnTo>
                <a:lnTo>
                  <a:pt x="695" y="106"/>
                </a:lnTo>
                <a:lnTo>
                  <a:pt x="678" y="78"/>
                </a:lnTo>
                <a:lnTo>
                  <a:pt x="658" y="53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5" name="Freeform 354"/>
          <p:cNvSpPr>
            <a:spLocks noEditPoints="1"/>
          </p:cNvSpPr>
          <p:nvPr/>
        </p:nvSpPr>
        <p:spPr bwMode="auto">
          <a:xfrm>
            <a:off x="3635575" y="1449055"/>
            <a:ext cx="462710" cy="574734"/>
          </a:xfrm>
          <a:custGeom>
            <a:avLst/>
            <a:gdLst>
              <a:gd name="T0" fmla="*/ 333 w 570"/>
              <a:gd name="T1" fmla="*/ 142 h 708"/>
              <a:gd name="T2" fmla="*/ 362 w 570"/>
              <a:gd name="T3" fmla="*/ 100 h 708"/>
              <a:gd name="T4" fmla="*/ 354 w 570"/>
              <a:gd name="T5" fmla="*/ 41 h 708"/>
              <a:gd name="T6" fmla="*/ 305 w 570"/>
              <a:gd name="T7" fmla="*/ 2 h 708"/>
              <a:gd name="T8" fmla="*/ 245 w 570"/>
              <a:gd name="T9" fmla="*/ 11 h 708"/>
              <a:gd name="T10" fmla="*/ 208 w 570"/>
              <a:gd name="T11" fmla="*/ 60 h 708"/>
              <a:gd name="T12" fmla="*/ 215 w 570"/>
              <a:gd name="T13" fmla="*/ 119 h 708"/>
              <a:gd name="T14" fmla="*/ 245 w 570"/>
              <a:gd name="T15" fmla="*/ 147 h 708"/>
              <a:gd name="T16" fmla="*/ 178 w 570"/>
              <a:gd name="T17" fmla="*/ 191 h 708"/>
              <a:gd name="T18" fmla="*/ 83 w 570"/>
              <a:gd name="T19" fmla="*/ 258 h 708"/>
              <a:gd name="T20" fmla="*/ 28 w 570"/>
              <a:gd name="T21" fmla="*/ 356 h 708"/>
              <a:gd name="T22" fmla="*/ 16 w 570"/>
              <a:gd name="T23" fmla="*/ 469 h 708"/>
              <a:gd name="T24" fmla="*/ 55 w 570"/>
              <a:gd name="T25" fmla="*/ 581 h 708"/>
              <a:gd name="T26" fmla="*/ 136 w 570"/>
              <a:gd name="T27" fmla="*/ 664 h 708"/>
              <a:gd name="T28" fmla="*/ 245 w 570"/>
              <a:gd name="T29" fmla="*/ 705 h 708"/>
              <a:gd name="T30" fmla="*/ 356 w 570"/>
              <a:gd name="T31" fmla="*/ 699 h 708"/>
              <a:gd name="T32" fmla="*/ 463 w 570"/>
              <a:gd name="T33" fmla="*/ 641 h 708"/>
              <a:gd name="T34" fmla="*/ 535 w 570"/>
              <a:gd name="T35" fmla="*/ 539 h 708"/>
              <a:gd name="T36" fmla="*/ 554 w 570"/>
              <a:gd name="T37" fmla="*/ 414 h 708"/>
              <a:gd name="T38" fmla="*/ 514 w 570"/>
              <a:gd name="T39" fmla="*/ 296 h 708"/>
              <a:gd name="T40" fmla="*/ 433 w 570"/>
              <a:gd name="T41" fmla="*/ 213 h 708"/>
              <a:gd name="T42" fmla="*/ 324 w 570"/>
              <a:gd name="T43" fmla="*/ 172 h 708"/>
              <a:gd name="T44" fmla="*/ 270 w 570"/>
              <a:gd name="T45" fmla="*/ 28 h 708"/>
              <a:gd name="T46" fmla="*/ 312 w 570"/>
              <a:gd name="T47" fmla="*/ 33 h 708"/>
              <a:gd name="T48" fmla="*/ 337 w 570"/>
              <a:gd name="T49" fmla="*/ 70 h 708"/>
              <a:gd name="T50" fmla="*/ 324 w 570"/>
              <a:gd name="T51" fmla="*/ 115 h 708"/>
              <a:gd name="T52" fmla="*/ 232 w 570"/>
              <a:gd name="T53" fmla="*/ 87 h 708"/>
              <a:gd name="T54" fmla="*/ 246 w 570"/>
              <a:gd name="T55" fmla="*/ 42 h 708"/>
              <a:gd name="T56" fmla="*/ 313 w 570"/>
              <a:gd name="T57" fmla="*/ 649 h 708"/>
              <a:gd name="T58" fmla="*/ 215 w 570"/>
              <a:gd name="T59" fmla="*/ 640 h 708"/>
              <a:gd name="T60" fmla="*/ 128 w 570"/>
              <a:gd name="T61" fmla="*/ 583 h 708"/>
              <a:gd name="T62" fmla="*/ 77 w 570"/>
              <a:gd name="T63" fmla="*/ 486 h 708"/>
              <a:gd name="T64" fmla="*/ 81 w 570"/>
              <a:gd name="T65" fmla="*/ 377 h 708"/>
              <a:gd name="T66" fmla="*/ 138 w 570"/>
              <a:gd name="T67" fmla="*/ 284 h 708"/>
              <a:gd name="T68" fmla="*/ 228 w 570"/>
              <a:gd name="T69" fmla="*/ 233 h 708"/>
              <a:gd name="T70" fmla="*/ 319 w 570"/>
              <a:gd name="T71" fmla="*/ 228 h 708"/>
              <a:gd name="T72" fmla="*/ 414 w 570"/>
              <a:gd name="T73" fmla="*/ 270 h 708"/>
              <a:gd name="T74" fmla="*/ 480 w 570"/>
              <a:gd name="T75" fmla="*/ 355 h 708"/>
              <a:gd name="T76" fmla="*/ 496 w 570"/>
              <a:gd name="T77" fmla="*/ 465 h 708"/>
              <a:gd name="T78" fmla="*/ 455 w 570"/>
              <a:gd name="T79" fmla="*/ 565 h 708"/>
              <a:gd name="T80" fmla="*/ 368 w 570"/>
              <a:gd name="T81" fmla="*/ 633 h 708"/>
              <a:gd name="T82" fmla="*/ 315 w 570"/>
              <a:gd name="T83" fmla="*/ 381 h 708"/>
              <a:gd name="T84" fmla="*/ 259 w 570"/>
              <a:gd name="T85" fmla="*/ 378 h 708"/>
              <a:gd name="T86" fmla="*/ 220 w 570"/>
              <a:gd name="T87" fmla="*/ 423 h 708"/>
              <a:gd name="T88" fmla="*/ 236 w 570"/>
              <a:gd name="T89" fmla="*/ 482 h 708"/>
              <a:gd name="T90" fmla="*/ 290 w 570"/>
              <a:gd name="T91" fmla="*/ 504 h 708"/>
              <a:gd name="T92" fmla="*/ 340 w 570"/>
              <a:gd name="T93" fmla="*/ 474 h 708"/>
              <a:gd name="T94" fmla="*/ 455 w 570"/>
              <a:gd name="T95" fmla="*/ 379 h 708"/>
              <a:gd name="T96" fmla="*/ 462 w 570"/>
              <a:gd name="T97" fmla="*/ 370 h 708"/>
              <a:gd name="T98" fmla="*/ 459 w 570"/>
              <a:gd name="T99" fmla="*/ 359 h 708"/>
              <a:gd name="T100" fmla="*/ 449 w 570"/>
              <a:gd name="T101" fmla="*/ 355 h 708"/>
              <a:gd name="T102" fmla="*/ 95 w 570"/>
              <a:gd name="T103" fmla="*/ 215 h 708"/>
              <a:gd name="T104" fmla="*/ 0 w 570"/>
              <a:gd name="T105" fmla="*/ 224 h 708"/>
              <a:gd name="T106" fmla="*/ 512 w 570"/>
              <a:gd name="T107" fmla="*/ 252 h 708"/>
              <a:gd name="T108" fmla="*/ 503 w 570"/>
              <a:gd name="T109" fmla="*/ 159 h 708"/>
              <a:gd name="T110" fmla="*/ 512 w 570"/>
              <a:gd name="T111" fmla="*/ 252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0" h="708">
                <a:moveTo>
                  <a:pt x="324" y="172"/>
                </a:moveTo>
                <a:lnTo>
                  <a:pt x="324" y="147"/>
                </a:lnTo>
                <a:lnTo>
                  <a:pt x="333" y="142"/>
                </a:lnTo>
                <a:lnTo>
                  <a:pt x="341" y="136"/>
                </a:lnTo>
                <a:lnTo>
                  <a:pt x="354" y="119"/>
                </a:lnTo>
                <a:lnTo>
                  <a:pt x="362" y="100"/>
                </a:lnTo>
                <a:lnTo>
                  <a:pt x="364" y="79"/>
                </a:lnTo>
                <a:lnTo>
                  <a:pt x="362" y="60"/>
                </a:lnTo>
                <a:lnTo>
                  <a:pt x="354" y="41"/>
                </a:lnTo>
                <a:lnTo>
                  <a:pt x="341" y="23"/>
                </a:lnTo>
                <a:lnTo>
                  <a:pt x="324" y="11"/>
                </a:lnTo>
                <a:lnTo>
                  <a:pt x="305" y="2"/>
                </a:lnTo>
                <a:lnTo>
                  <a:pt x="285" y="0"/>
                </a:lnTo>
                <a:lnTo>
                  <a:pt x="264" y="2"/>
                </a:lnTo>
                <a:lnTo>
                  <a:pt x="245" y="11"/>
                </a:lnTo>
                <a:lnTo>
                  <a:pt x="228" y="23"/>
                </a:lnTo>
                <a:lnTo>
                  <a:pt x="215" y="41"/>
                </a:lnTo>
                <a:lnTo>
                  <a:pt x="208" y="60"/>
                </a:lnTo>
                <a:lnTo>
                  <a:pt x="205" y="79"/>
                </a:lnTo>
                <a:lnTo>
                  <a:pt x="208" y="100"/>
                </a:lnTo>
                <a:lnTo>
                  <a:pt x="215" y="119"/>
                </a:lnTo>
                <a:lnTo>
                  <a:pt x="228" y="136"/>
                </a:lnTo>
                <a:lnTo>
                  <a:pt x="236" y="142"/>
                </a:lnTo>
                <a:lnTo>
                  <a:pt x="245" y="147"/>
                </a:lnTo>
                <a:lnTo>
                  <a:pt x="245" y="172"/>
                </a:lnTo>
                <a:lnTo>
                  <a:pt x="210" y="179"/>
                </a:lnTo>
                <a:lnTo>
                  <a:pt x="178" y="191"/>
                </a:lnTo>
                <a:lnTo>
                  <a:pt x="142" y="209"/>
                </a:lnTo>
                <a:lnTo>
                  <a:pt x="111" y="232"/>
                </a:lnTo>
                <a:lnTo>
                  <a:pt x="83" y="258"/>
                </a:lnTo>
                <a:lnTo>
                  <a:pt x="60" y="288"/>
                </a:lnTo>
                <a:lnTo>
                  <a:pt x="42" y="320"/>
                </a:lnTo>
                <a:lnTo>
                  <a:pt x="28" y="356"/>
                </a:lnTo>
                <a:lnTo>
                  <a:pt x="19" y="392"/>
                </a:lnTo>
                <a:lnTo>
                  <a:pt x="15" y="431"/>
                </a:lnTo>
                <a:lnTo>
                  <a:pt x="16" y="469"/>
                </a:lnTo>
                <a:lnTo>
                  <a:pt x="23" y="506"/>
                </a:lnTo>
                <a:lnTo>
                  <a:pt x="37" y="545"/>
                </a:lnTo>
                <a:lnTo>
                  <a:pt x="55" y="581"/>
                </a:lnTo>
                <a:lnTo>
                  <a:pt x="78" y="612"/>
                </a:lnTo>
                <a:lnTo>
                  <a:pt x="105" y="640"/>
                </a:lnTo>
                <a:lnTo>
                  <a:pt x="136" y="664"/>
                </a:lnTo>
                <a:lnTo>
                  <a:pt x="169" y="683"/>
                </a:lnTo>
                <a:lnTo>
                  <a:pt x="206" y="696"/>
                </a:lnTo>
                <a:lnTo>
                  <a:pt x="245" y="705"/>
                </a:lnTo>
                <a:lnTo>
                  <a:pt x="285" y="708"/>
                </a:lnTo>
                <a:lnTo>
                  <a:pt x="321" y="707"/>
                </a:lnTo>
                <a:lnTo>
                  <a:pt x="356" y="699"/>
                </a:lnTo>
                <a:lnTo>
                  <a:pt x="391" y="686"/>
                </a:lnTo>
                <a:lnTo>
                  <a:pt x="428" y="667"/>
                </a:lnTo>
                <a:lnTo>
                  <a:pt x="463" y="641"/>
                </a:lnTo>
                <a:lnTo>
                  <a:pt x="493" y="612"/>
                </a:lnTo>
                <a:lnTo>
                  <a:pt x="517" y="577"/>
                </a:lnTo>
                <a:lnTo>
                  <a:pt x="535" y="539"/>
                </a:lnTo>
                <a:lnTo>
                  <a:pt x="548" y="497"/>
                </a:lnTo>
                <a:lnTo>
                  <a:pt x="554" y="456"/>
                </a:lnTo>
                <a:lnTo>
                  <a:pt x="554" y="414"/>
                </a:lnTo>
                <a:lnTo>
                  <a:pt x="546" y="373"/>
                </a:lnTo>
                <a:lnTo>
                  <a:pt x="532" y="332"/>
                </a:lnTo>
                <a:lnTo>
                  <a:pt x="514" y="296"/>
                </a:lnTo>
                <a:lnTo>
                  <a:pt x="491" y="265"/>
                </a:lnTo>
                <a:lnTo>
                  <a:pt x="464" y="237"/>
                </a:lnTo>
                <a:lnTo>
                  <a:pt x="433" y="213"/>
                </a:lnTo>
                <a:lnTo>
                  <a:pt x="400" y="195"/>
                </a:lnTo>
                <a:lnTo>
                  <a:pt x="363" y="181"/>
                </a:lnTo>
                <a:lnTo>
                  <a:pt x="324" y="172"/>
                </a:lnTo>
                <a:close/>
                <a:moveTo>
                  <a:pt x="246" y="42"/>
                </a:moveTo>
                <a:lnTo>
                  <a:pt x="258" y="33"/>
                </a:lnTo>
                <a:lnTo>
                  <a:pt x="270" y="28"/>
                </a:lnTo>
                <a:lnTo>
                  <a:pt x="285" y="25"/>
                </a:lnTo>
                <a:lnTo>
                  <a:pt x="299" y="28"/>
                </a:lnTo>
                <a:lnTo>
                  <a:pt x="312" y="33"/>
                </a:lnTo>
                <a:lnTo>
                  <a:pt x="322" y="42"/>
                </a:lnTo>
                <a:lnTo>
                  <a:pt x="332" y="55"/>
                </a:lnTo>
                <a:lnTo>
                  <a:pt x="337" y="70"/>
                </a:lnTo>
                <a:lnTo>
                  <a:pt x="337" y="87"/>
                </a:lnTo>
                <a:lnTo>
                  <a:pt x="333" y="102"/>
                </a:lnTo>
                <a:lnTo>
                  <a:pt x="324" y="115"/>
                </a:lnTo>
                <a:lnTo>
                  <a:pt x="245" y="115"/>
                </a:lnTo>
                <a:lnTo>
                  <a:pt x="236" y="102"/>
                </a:lnTo>
                <a:lnTo>
                  <a:pt x="232" y="87"/>
                </a:lnTo>
                <a:lnTo>
                  <a:pt x="232" y="70"/>
                </a:lnTo>
                <a:lnTo>
                  <a:pt x="237" y="55"/>
                </a:lnTo>
                <a:lnTo>
                  <a:pt x="246" y="42"/>
                </a:lnTo>
                <a:close/>
                <a:moveTo>
                  <a:pt x="368" y="633"/>
                </a:moveTo>
                <a:lnTo>
                  <a:pt x="341" y="644"/>
                </a:lnTo>
                <a:lnTo>
                  <a:pt x="313" y="649"/>
                </a:lnTo>
                <a:lnTo>
                  <a:pt x="285" y="651"/>
                </a:lnTo>
                <a:lnTo>
                  <a:pt x="250" y="649"/>
                </a:lnTo>
                <a:lnTo>
                  <a:pt x="215" y="640"/>
                </a:lnTo>
                <a:lnTo>
                  <a:pt x="183" y="626"/>
                </a:lnTo>
                <a:lnTo>
                  <a:pt x="155" y="607"/>
                </a:lnTo>
                <a:lnTo>
                  <a:pt x="128" y="583"/>
                </a:lnTo>
                <a:lnTo>
                  <a:pt x="106" y="555"/>
                </a:lnTo>
                <a:lnTo>
                  <a:pt x="88" y="522"/>
                </a:lnTo>
                <a:lnTo>
                  <a:pt x="77" y="486"/>
                </a:lnTo>
                <a:lnTo>
                  <a:pt x="72" y="449"/>
                </a:lnTo>
                <a:lnTo>
                  <a:pt x="73" y="411"/>
                </a:lnTo>
                <a:lnTo>
                  <a:pt x="81" y="377"/>
                </a:lnTo>
                <a:lnTo>
                  <a:pt x="95" y="342"/>
                </a:lnTo>
                <a:lnTo>
                  <a:pt x="114" y="311"/>
                </a:lnTo>
                <a:lnTo>
                  <a:pt x="138" y="284"/>
                </a:lnTo>
                <a:lnTo>
                  <a:pt x="167" y="261"/>
                </a:lnTo>
                <a:lnTo>
                  <a:pt x="201" y="243"/>
                </a:lnTo>
                <a:lnTo>
                  <a:pt x="228" y="233"/>
                </a:lnTo>
                <a:lnTo>
                  <a:pt x="256" y="228"/>
                </a:lnTo>
                <a:lnTo>
                  <a:pt x="285" y="225"/>
                </a:lnTo>
                <a:lnTo>
                  <a:pt x="319" y="228"/>
                </a:lnTo>
                <a:lnTo>
                  <a:pt x="354" y="237"/>
                </a:lnTo>
                <a:lnTo>
                  <a:pt x="385" y="251"/>
                </a:lnTo>
                <a:lnTo>
                  <a:pt x="414" y="270"/>
                </a:lnTo>
                <a:lnTo>
                  <a:pt x="441" y="293"/>
                </a:lnTo>
                <a:lnTo>
                  <a:pt x="463" y="322"/>
                </a:lnTo>
                <a:lnTo>
                  <a:pt x="480" y="355"/>
                </a:lnTo>
                <a:lnTo>
                  <a:pt x="493" y="391"/>
                </a:lnTo>
                <a:lnTo>
                  <a:pt x="498" y="428"/>
                </a:lnTo>
                <a:lnTo>
                  <a:pt x="496" y="465"/>
                </a:lnTo>
                <a:lnTo>
                  <a:pt x="489" y="500"/>
                </a:lnTo>
                <a:lnTo>
                  <a:pt x="475" y="533"/>
                </a:lnTo>
                <a:lnTo>
                  <a:pt x="455" y="565"/>
                </a:lnTo>
                <a:lnTo>
                  <a:pt x="431" y="592"/>
                </a:lnTo>
                <a:lnTo>
                  <a:pt x="403" y="615"/>
                </a:lnTo>
                <a:lnTo>
                  <a:pt x="368" y="633"/>
                </a:lnTo>
                <a:close/>
                <a:moveTo>
                  <a:pt x="445" y="355"/>
                </a:moveTo>
                <a:lnTo>
                  <a:pt x="331" y="391"/>
                </a:lnTo>
                <a:lnTo>
                  <a:pt x="315" y="381"/>
                </a:lnTo>
                <a:lnTo>
                  <a:pt x="297" y="374"/>
                </a:lnTo>
                <a:lnTo>
                  <a:pt x="278" y="373"/>
                </a:lnTo>
                <a:lnTo>
                  <a:pt x="259" y="378"/>
                </a:lnTo>
                <a:lnTo>
                  <a:pt x="241" y="390"/>
                </a:lnTo>
                <a:lnTo>
                  <a:pt x="228" y="405"/>
                </a:lnTo>
                <a:lnTo>
                  <a:pt x="220" y="423"/>
                </a:lnTo>
                <a:lnTo>
                  <a:pt x="219" y="444"/>
                </a:lnTo>
                <a:lnTo>
                  <a:pt x="224" y="464"/>
                </a:lnTo>
                <a:lnTo>
                  <a:pt x="236" y="482"/>
                </a:lnTo>
                <a:lnTo>
                  <a:pt x="251" y="495"/>
                </a:lnTo>
                <a:lnTo>
                  <a:pt x="269" y="503"/>
                </a:lnTo>
                <a:lnTo>
                  <a:pt x="290" y="504"/>
                </a:lnTo>
                <a:lnTo>
                  <a:pt x="310" y="499"/>
                </a:lnTo>
                <a:lnTo>
                  <a:pt x="327" y="488"/>
                </a:lnTo>
                <a:lnTo>
                  <a:pt x="340" y="474"/>
                </a:lnTo>
                <a:lnTo>
                  <a:pt x="347" y="456"/>
                </a:lnTo>
                <a:lnTo>
                  <a:pt x="350" y="437"/>
                </a:lnTo>
                <a:lnTo>
                  <a:pt x="455" y="379"/>
                </a:lnTo>
                <a:lnTo>
                  <a:pt x="458" y="377"/>
                </a:lnTo>
                <a:lnTo>
                  <a:pt x="460" y="374"/>
                </a:lnTo>
                <a:lnTo>
                  <a:pt x="462" y="370"/>
                </a:lnTo>
                <a:lnTo>
                  <a:pt x="463" y="367"/>
                </a:lnTo>
                <a:lnTo>
                  <a:pt x="462" y="363"/>
                </a:lnTo>
                <a:lnTo>
                  <a:pt x="459" y="359"/>
                </a:lnTo>
                <a:lnTo>
                  <a:pt x="457" y="356"/>
                </a:lnTo>
                <a:lnTo>
                  <a:pt x="453" y="355"/>
                </a:lnTo>
                <a:lnTo>
                  <a:pt x="449" y="355"/>
                </a:lnTo>
                <a:lnTo>
                  <a:pt x="445" y="355"/>
                </a:lnTo>
                <a:close/>
                <a:moveTo>
                  <a:pt x="57" y="252"/>
                </a:moveTo>
                <a:lnTo>
                  <a:pt x="95" y="215"/>
                </a:lnTo>
                <a:lnTo>
                  <a:pt x="109" y="201"/>
                </a:lnTo>
                <a:lnTo>
                  <a:pt x="66" y="159"/>
                </a:lnTo>
                <a:lnTo>
                  <a:pt x="0" y="224"/>
                </a:lnTo>
                <a:lnTo>
                  <a:pt x="43" y="267"/>
                </a:lnTo>
                <a:lnTo>
                  <a:pt x="57" y="252"/>
                </a:lnTo>
                <a:close/>
                <a:moveTo>
                  <a:pt x="512" y="252"/>
                </a:moveTo>
                <a:lnTo>
                  <a:pt x="526" y="267"/>
                </a:lnTo>
                <a:lnTo>
                  <a:pt x="570" y="224"/>
                </a:lnTo>
                <a:lnTo>
                  <a:pt x="503" y="159"/>
                </a:lnTo>
                <a:lnTo>
                  <a:pt x="460" y="201"/>
                </a:lnTo>
                <a:lnTo>
                  <a:pt x="475" y="215"/>
                </a:lnTo>
                <a:lnTo>
                  <a:pt x="512" y="252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6" name="Freeform 355"/>
          <p:cNvSpPr>
            <a:spLocks noEditPoints="1"/>
          </p:cNvSpPr>
          <p:nvPr/>
        </p:nvSpPr>
        <p:spPr bwMode="auto">
          <a:xfrm>
            <a:off x="1275971" y="3126530"/>
            <a:ext cx="565804" cy="558498"/>
          </a:xfrm>
          <a:custGeom>
            <a:avLst/>
            <a:gdLst>
              <a:gd name="T0" fmla="*/ 327 w 697"/>
              <a:gd name="T1" fmla="*/ 4 h 688"/>
              <a:gd name="T2" fmla="*/ 239 w 697"/>
              <a:gd name="T3" fmla="*/ 31 h 688"/>
              <a:gd name="T4" fmla="*/ 163 w 697"/>
              <a:gd name="T5" fmla="*/ 79 h 688"/>
              <a:gd name="T6" fmla="*/ 104 w 697"/>
              <a:gd name="T7" fmla="*/ 147 h 688"/>
              <a:gd name="T8" fmla="*/ 65 w 697"/>
              <a:gd name="T9" fmla="*/ 230 h 688"/>
              <a:gd name="T10" fmla="*/ 51 w 697"/>
              <a:gd name="T11" fmla="*/ 323 h 688"/>
              <a:gd name="T12" fmla="*/ 55 w 697"/>
              <a:gd name="T13" fmla="*/ 369 h 688"/>
              <a:gd name="T14" fmla="*/ 158 w 697"/>
              <a:gd name="T15" fmla="*/ 346 h 688"/>
              <a:gd name="T16" fmla="*/ 159 w 697"/>
              <a:gd name="T17" fmla="*/ 284 h 688"/>
              <a:gd name="T18" fmla="*/ 186 w 697"/>
              <a:gd name="T19" fmla="*/ 213 h 688"/>
              <a:gd name="T20" fmla="*/ 234 w 697"/>
              <a:gd name="T21" fmla="*/ 155 h 688"/>
              <a:gd name="T22" fmla="*/ 298 w 697"/>
              <a:gd name="T23" fmla="*/ 118 h 688"/>
              <a:gd name="T24" fmla="*/ 375 w 697"/>
              <a:gd name="T25" fmla="*/ 104 h 688"/>
              <a:gd name="T26" fmla="*/ 451 w 697"/>
              <a:gd name="T27" fmla="*/ 118 h 688"/>
              <a:gd name="T28" fmla="*/ 515 w 697"/>
              <a:gd name="T29" fmla="*/ 156 h 688"/>
              <a:gd name="T30" fmla="*/ 562 w 697"/>
              <a:gd name="T31" fmla="*/ 213 h 688"/>
              <a:gd name="T32" fmla="*/ 589 w 697"/>
              <a:gd name="T33" fmla="*/ 284 h 688"/>
              <a:gd name="T34" fmla="*/ 589 w 697"/>
              <a:gd name="T35" fmla="*/ 362 h 688"/>
              <a:gd name="T36" fmla="*/ 562 w 697"/>
              <a:gd name="T37" fmla="*/ 432 h 688"/>
              <a:gd name="T38" fmla="*/ 515 w 697"/>
              <a:gd name="T39" fmla="*/ 490 h 688"/>
              <a:gd name="T40" fmla="*/ 451 w 697"/>
              <a:gd name="T41" fmla="*/ 527 h 688"/>
              <a:gd name="T42" fmla="*/ 375 w 697"/>
              <a:gd name="T43" fmla="*/ 541 h 688"/>
              <a:gd name="T44" fmla="*/ 320 w 697"/>
              <a:gd name="T45" fmla="*/ 534 h 688"/>
              <a:gd name="T46" fmla="*/ 320 w 697"/>
              <a:gd name="T47" fmla="*/ 640 h 688"/>
              <a:gd name="T48" fmla="*/ 375 w 697"/>
              <a:gd name="T49" fmla="*/ 645 h 688"/>
              <a:gd name="T50" fmla="*/ 467 w 697"/>
              <a:gd name="T51" fmla="*/ 631 h 688"/>
              <a:gd name="T52" fmla="*/ 551 w 697"/>
              <a:gd name="T53" fmla="*/ 593 h 688"/>
              <a:gd name="T54" fmla="*/ 617 w 697"/>
              <a:gd name="T55" fmla="*/ 534 h 688"/>
              <a:gd name="T56" fmla="*/ 667 w 697"/>
              <a:gd name="T57" fmla="*/ 458 h 688"/>
              <a:gd name="T58" fmla="*/ 693 w 697"/>
              <a:gd name="T59" fmla="*/ 371 h 688"/>
              <a:gd name="T60" fmla="*/ 693 w 697"/>
              <a:gd name="T61" fmla="*/ 275 h 688"/>
              <a:gd name="T62" fmla="*/ 667 w 697"/>
              <a:gd name="T63" fmla="*/ 187 h 688"/>
              <a:gd name="T64" fmla="*/ 617 w 697"/>
              <a:gd name="T65" fmla="*/ 112 h 688"/>
              <a:gd name="T66" fmla="*/ 551 w 697"/>
              <a:gd name="T67" fmla="*/ 53 h 688"/>
              <a:gd name="T68" fmla="*/ 467 w 697"/>
              <a:gd name="T69" fmla="*/ 14 h 688"/>
              <a:gd name="T70" fmla="*/ 375 w 697"/>
              <a:gd name="T71" fmla="*/ 0 h 688"/>
              <a:gd name="T72" fmla="*/ 67 w 697"/>
              <a:gd name="T73" fmla="*/ 425 h 688"/>
              <a:gd name="T74" fmla="*/ 118 w 697"/>
              <a:gd name="T75" fmla="*/ 476 h 688"/>
              <a:gd name="T76" fmla="*/ 0 w 697"/>
              <a:gd name="T77" fmla="*/ 594 h 688"/>
              <a:gd name="T78" fmla="*/ 213 w 697"/>
              <a:gd name="T79" fmla="*/ 570 h 688"/>
              <a:gd name="T80" fmla="*/ 263 w 697"/>
              <a:gd name="T81" fmla="*/ 511 h 688"/>
              <a:gd name="T82" fmla="*/ 182 w 697"/>
              <a:gd name="T83" fmla="*/ 425 h 688"/>
              <a:gd name="T84" fmla="*/ 375 w 697"/>
              <a:gd name="T85" fmla="*/ 422 h 688"/>
              <a:gd name="T86" fmla="*/ 425 w 697"/>
              <a:gd name="T87" fmla="*/ 408 h 688"/>
              <a:gd name="T88" fmla="*/ 461 w 697"/>
              <a:gd name="T89" fmla="*/ 373 h 688"/>
              <a:gd name="T90" fmla="*/ 474 w 697"/>
              <a:gd name="T91" fmla="*/ 323 h 688"/>
              <a:gd name="T92" fmla="*/ 461 w 697"/>
              <a:gd name="T93" fmla="*/ 272 h 688"/>
              <a:gd name="T94" fmla="*/ 425 w 697"/>
              <a:gd name="T95" fmla="*/ 237 h 688"/>
              <a:gd name="T96" fmla="*/ 375 w 697"/>
              <a:gd name="T97" fmla="*/ 223 h 688"/>
              <a:gd name="T98" fmla="*/ 325 w 697"/>
              <a:gd name="T99" fmla="*/ 237 h 688"/>
              <a:gd name="T100" fmla="*/ 289 w 697"/>
              <a:gd name="T101" fmla="*/ 272 h 688"/>
              <a:gd name="T102" fmla="*/ 275 w 697"/>
              <a:gd name="T103" fmla="*/ 323 h 688"/>
              <a:gd name="T104" fmla="*/ 288 w 697"/>
              <a:gd name="T105" fmla="*/ 369 h 688"/>
              <a:gd name="T106" fmla="*/ 320 w 697"/>
              <a:gd name="T107" fmla="*/ 405 h 688"/>
              <a:gd name="T108" fmla="*/ 354 w 697"/>
              <a:gd name="T109" fmla="*/ 420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97" h="688">
                <a:moveTo>
                  <a:pt x="375" y="0"/>
                </a:moveTo>
                <a:lnTo>
                  <a:pt x="327" y="4"/>
                </a:lnTo>
                <a:lnTo>
                  <a:pt x="281" y="14"/>
                </a:lnTo>
                <a:lnTo>
                  <a:pt x="239" y="31"/>
                </a:lnTo>
                <a:lnTo>
                  <a:pt x="199" y="53"/>
                </a:lnTo>
                <a:lnTo>
                  <a:pt x="163" y="79"/>
                </a:lnTo>
                <a:lnTo>
                  <a:pt x="131" y="112"/>
                </a:lnTo>
                <a:lnTo>
                  <a:pt x="104" y="147"/>
                </a:lnTo>
                <a:lnTo>
                  <a:pt x="82" y="187"/>
                </a:lnTo>
                <a:lnTo>
                  <a:pt x="65" y="230"/>
                </a:lnTo>
                <a:lnTo>
                  <a:pt x="55" y="275"/>
                </a:lnTo>
                <a:lnTo>
                  <a:pt x="51" y="323"/>
                </a:lnTo>
                <a:lnTo>
                  <a:pt x="53" y="346"/>
                </a:lnTo>
                <a:lnTo>
                  <a:pt x="55" y="369"/>
                </a:lnTo>
                <a:lnTo>
                  <a:pt x="162" y="369"/>
                </a:lnTo>
                <a:lnTo>
                  <a:pt x="158" y="346"/>
                </a:lnTo>
                <a:lnTo>
                  <a:pt x="157" y="323"/>
                </a:lnTo>
                <a:lnTo>
                  <a:pt x="159" y="284"/>
                </a:lnTo>
                <a:lnTo>
                  <a:pt x="169" y="246"/>
                </a:lnTo>
                <a:lnTo>
                  <a:pt x="186" y="213"/>
                </a:lnTo>
                <a:lnTo>
                  <a:pt x="208" y="182"/>
                </a:lnTo>
                <a:lnTo>
                  <a:pt x="234" y="155"/>
                </a:lnTo>
                <a:lnTo>
                  <a:pt x="264" y="135"/>
                </a:lnTo>
                <a:lnTo>
                  <a:pt x="298" y="118"/>
                </a:lnTo>
                <a:lnTo>
                  <a:pt x="335" y="108"/>
                </a:lnTo>
                <a:lnTo>
                  <a:pt x="375" y="104"/>
                </a:lnTo>
                <a:lnTo>
                  <a:pt x="413" y="108"/>
                </a:lnTo>
                <a:lnTo>
                  <a:pt x="451" y="118"/>
                </a:lnTo>
                <a:lnTo>
                  <a:pt x="484" y="135"/>
                </a:lnTo>
                <a:lnTo>
                  <a:pt x="515" y="156"/>
                </a:lnTo>
                <a:lnTo>
                  <a:pt x="542" y="182"/>
                </a:lnTo>
                <a:lnTo>
                  <a:pt x="562" y="213"/>
                </a:lnTo>
                <a:lnTo>
                  <a:pt x="579" y="246"/>
                </a:lnTo>
                <a:lnTo>
                  <a:pt x="589" y="284"/>
                </a:lnTo>
                <a:lnTo>
                  <a:pt x="593" y="323"/>
                </a:lnTo>
                <a:lnTo>
                  <a:pt x="589" y="362"/>
                </a:lnTo>
                <a:lnTo>
                  <a:pt x="579" y="399"/>
                </a:lnTo>
                <a:lnTo>
                  <a:pt x="562" y="432"/>
                </a:lnTo>
                <a:lnTo>
                  <a:pt x="542" y="463"/>
                </a:lnTo>
                <a:lnTo>
                  <a:pt x="515" y="490"/>
                </a:lnTo>
                <a:lnTo>
                  <a:pt x="484" y="511"/>
                </a:lnTo>
                <a:lnTo>
                  <a:pt x="451" y="527"/>
                </a:lnTo>
                <a:lnTo>
                  <a:pt x="413" y="538"/>
                </a:lnTo>
                <a:lnTo>
                  <a:pt x="375" y="541"/>
                </a:lnTo>
                <a:lnTo>
                  <a:pt x="347" y="539"/>
                </a:lnTo>
                <a:lnTo>
                  <a:pt x="320" y="534"/>
                </a:lnTo>
                <a:lnTo>
                  <a:pt x="320" y="620"/>
                </a:lnTo>
                <a:lnTo>
                  <a:pt x="320" y="640"/>
                </a:lnTo>
                <a:lnTo>
                  <a:pt x="347" y="644"/>
                </a:lnTo>
                <a:lnTo>
                  <a:pt x="375" y="645"/>
                </a:lnTo>
                <a:lnTo>
                  <a:pt x="422" y="641"/>
                </a:lnTo>
                <a:lnTo>
                  <a:pt x="467" y="631"/>
                </a:lnTo>
                <a:lnTo>
                  <a:pt x="511" y="615"/>
                </a:lnTo>
                <a:lnTo>
                  <a:pt x="551" y="593"/>
                </a:lnTo>
                <a:lnTo>
                  <a:pt x="587" y="566"/>
                </a:lnTo>
                <a:lnTo>
                  <a:pt x="617" y="534"/>
                </a:lnTo>
                <a:lnTo>
                  <a:pt x="646" y="498"/>
                </a:lnTo>
                <a:lnTo>
                  <a:pt x="667" y="458"/>
                </a:lnTo>
                <a:lnTo>
                  <a:pt x="683" y="416"/>
                </a:lnTo>
                <a:lnTo>
                  <a:pt x="693" y="371"/>
                </a:lnTo>
                <a:lnTo>
                  <a:pt x="697" y="323"/>
                </a:lnTo>
                <a:lnTo>
                  <a:pt x="693" y="275"/>
                </a:lnTo>
                <a:lnTo>
                  <a:pt x="683" y="230"/>
                </a:lnTo>
                <a:lnTo>
                  <a:pt x="667" y="187"/>
                </a:lnTo>
                <a:lnTo>
                  <a:pt x="646" y="147"/>
                </a:lnTo>
                <a:lnTo>
                  <a:pt x="617" y="112"/>
                </a:lnTo>
                <a:lnTo>
                  <a:pt x="587" y="79"/>
                </a:lnTo>
                <a:lnTo>
                  <a:pt x="551" y="53"/>
                </a:lnTo>
                <a:lnTo>
                  <a:pt x="511" y="31"/>
                </a:lnTo>
                <a:lnTo>
                  <a:pt x="467" y="14"/>
                </a:lnTo>
                <a:lnTo>
                  <a:pt x="422" y="4"/>
                </a:lnTo>
                <a:lnTo>
                  <a:pt x="375" y="0"/>
                </a:lnTo>
                <a:close/>
                <a:moveTo>
                  <a:pt x="69" y="425"/>
                </a:moveTo>
                <a:lnTo>
                  <a:pt x="67" y="425"/>
                </a:lnTo>
                <a:lnTo>
                  <a:pt x="69" y="428"/>
                </a:lnTo>
                <a:lnTo>
                  <a:pt x="118" y="476"/>
                </a:lnTo>
                <a:lnTo>
                  <a:pt x="101" y="493"/>
                </a:lnTo>
                <a:lnTo>
                  <a:pt x="0" y="594"/>
                </a:lnTo>
                <a:lnTo>
                  <a:pt x="94" y="688"/>
                </a:lnTo>
                <a:lnTo>
                  <a:pt x="213" y="570"/>
                </a:lnTo>
                <a:lnTo>
                  <a:pt x="263" y="620"/>
                </a:lnTo>
                <a:lnTo>
                  <a:pt x="263" y="511"/>
                </a:lnTo>
                <a:lnTo>
                  <a:pt x="263" y="425"/>
                </a:lnTo>
                <a:lnTo>
                  <a:pt x="182" y="425"/>
                </a:lnTo>
                <a:lnTo>
                  <a:pt x="69" y="425"/>
                </a:lnTo>
                <a:close/>
                <a:moveTo>
                  <a:pt x="375" y="422"/>
                </a:moveTo>
                <a:lnTo>
                  <a:pt x="400" y="418"/>
                </a:lnTo>
                <a:lnTo>
                  <a:pt x="425" y="408"/>
                </a:lnTo>
                <a:lnTo>
                  <a:pt x="444" y="393"/>
                </a:lnTo>
                <a:lnTo>
                  <a:pt x="461" y="373"/>
                </a:lnTo>
                <a:lnTo>
                  <a:pt x="470" y="349"/>
                </a:lnTo>
                <a:lnTo>
                  <a:pt x="474" y="323"/>
                </a:lnTo>
                <a:lnTo>
                  <a:pt x="470" y="296"/>
                </a:lnTo>
                <a:lnTo>
                  <a:pt x="461" y="272"/>
                </a:lnTo>
                <a:lnTo>
                  <a:pt x="444" y="253"/>
                </a:lnTo>
                <a:lnTo>
                  <a:pt x="425" y="237"/>
                </a:lnTo>
                <a:lnTo>
                  <a:pt x="400" y="227"/>
                </a:lnTo>
                <a:lnTo>
                  <a:pt x="375" y="223"/>
                </a:lnTo>
                <a:lnTo>
                  <a:pt x="348" y="227"/>
                </a:lnTo>
                <a:lnTo>
                  <a:pt x="325" y="237"/>
                </a:lnTo>
                <a:lnTo>
                  <a:pt x="304" y="253"/>
                </a:lnTo>
                <a:lnTo>
                  <a:pt x="289" y="272"/>
                </a:lnTo>
                <a:lnTo>
                  <a:pt x="279" y="296"/>
                </a:lnTo>
                <a:lnTo>
                  <a:pt x="275" y="323"/>
                </a:lnTo>
                <a:lnTo>
                  <a:pt x="279" y="348"/>
                </a:lnTo>
                <a:lnTo>
                  <a:pt x="288" y="369"/>
                </a:lnTo>
                <a:lnTo>
                  <a:pt x="302" y="390"/>
                </a:lnTo>
                <a:lnTo>
                  <a:pt x="320" y="405"/>
                </a:lnTo>
                <a:lnTo>
                  <a:pt x="336" y="414"/>
                </a:lnTo>
                <a:lnTo>
                  <a:pt x="354" y="420"/>
                </a:lnTo>
                <a:lnTo>
                  <a:pt x="375" y="422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Freeform 356"/>
          <p:cNvSpPr>
            <a:spLocks noEditPoints="1"/>
          </p:cNvSpPr>
          <p:nvPr/>
        </p:nvSpPr>
        <p:spPr bwMode="auto">
          <a:xfrm>
            <a:off x="5103644" y="2219459"/>
            <a:ext cx="444850" cy="526027"/>
          </a:xfrm>
          <a:custGeom>
            <a:avLst/>
            <a:gdLst>
              <a:gd name="T0" fmla="*/ 471 w 548"/>
              <a:gd name="T1" fmla="*/ 77 h 648"/>
              <a:gd name="T2" fmla="*/ 468 w 548"/>
              <a:gd name="T3" fmla="*/ 11 h 648"/>
              <a:gd name="T4" fmla="*/ 448 w 548"/>
              <a:gd name="T5" fmla="*/ 0 h 648"/>
              <a:gd name="T6" fmla="*/ 11 w 548"/>
              <a:gd name="T7" fmla="*/ 3 h 648"/>
              <a:gd name="T8" fmla="*/ 0 w 548"/>
              <a:gd name="T9" fmla="*/ 23 h 648"/>
              <a:gd name="T10" fmla="*/ 4 w 548"/>
              <a:gd name="T11" fmla="*/ 560 h 648"/>
              <a:gd name="T12" fmla="*/ 23 w 548"/>
              <a:gd name="T13" fmla="*/ 571 h 648"/>
              <a:gd name="T14" fmla="*/ 77 w 548"/>
              <a:gd name="T15" fmla="*/ 624 h 648"/>
              <a:gd name="T16" fmla="*/ 88 w 548"/>
              <a:gd name="T17" fmla="*/ 645 h 648"/>
              <a:gd name="T18" fmla="*/ 525 w 548"/>
              <a:gd name="T19" fmla="*/ 648 h 648"/>
              <a:gd name="T20" fmla="*/ 545 w 548"/>
              <a:gd name="T21" fmla="*/ 636 h 648"/>
              <a:gd name="T22" fmla="*/ 548 w 548"/>
              <a:gd name="T23" fmla="*/ 100 h 648"/>
              <a:gd name="T24" fmla="*/ 536 w 548"/>
              <a:gd name="T25" fmla="*/ 80 h 648"/>
              <a:gd name="T26" fmla="*/ 46 w 548"/>
              <a:gd name="T27" fmla="*/ 524 h 648"/>
              <a:gd name="T28" fmla="*/ 425 w 548"/>
              <a:gd name="T29" fmla="*/ 47 h 648"/>
              <a:gd name="T30" fmla="*/ 46 w 548"/>
              <a:gd name="T31" fmla="*/ 524 h 648"/>
              <a:gd name="T32" fmla="*/ 123 w 548"/>
              <a:gd name="T33" fmla="*/ 601 h 648"/>
              <a:gd name="T34" fmla="*/ 448 w 548"/>
              <a:gd name="T35" fmla="*/ 571 h 648"/>
              <a:gd name="T36" fmla="*/ 468 w 548"/>
              <a:gd name="T37" fmla="*/ 560 h 648"/>
              <a:gd name="T38" fmla="*/ 471 w 548"/>
              <a:gd name="T39" fmla="*/ 123 h 648"/>
              <a:gd name="T40" fmla="*/ 502 w 548"/>
              <a:gd name="T41" fmla="*/ 601 h 648"/>
              <a:gd name="T42" fmla="*/ 366 w 548"/>
              <a:gd name="T43" fmla="*/ 165 h 648"/>
              <a:gd name="T44" fmla="*/ 218 w 548"/>
              <a:gd name="T45" fmla="*/ 142 h 648"/>
              <a:gd name="T46" fmla="*/ 147 w 548"/>
              <a:gd name="T47" fmla="*/ 123 h 648"/>
              <a:gd name="T48" fmla="*/ 123 w 548"/>
              <a:gd name="T49" fmla="*/ 128 h 648"/>
              <a:gd name="T50" fmla="*/ 123 w 548"/>
              <a:gd name="T51" fmla="*/ 157 h 648"/>
              <a:gd name="T52" fmla="*/ 183 w 548"/>
              <a:gd name="T53" fmla="*/ 123 h 648"/>
              <a:gd name="T54" fmla="*/ 177 w 548"/>
              <a:gd name="T55" fmla="*/ 84 h 648"/>
              <a:gd name="T56" fmla="*/ 218 w 548"/>
              <a:gd name="T57" fmla="*/ 314 h 648"/>
              <a:gd name="T58" fmla="*/ 366 w 548"/>
              <a:gd name="T59" fmla="*/ 290 h 648"/>
              <a:gd name="T60" fmla="*/ 218 w 548"/>
              <a:gd name="T61" fmla="*/ 314 h 648"/>
              <a:gd name="T62" fmla="*/ 123 w 548"/>
              <a:gd name="T63" fmla="*/ 277 h 648"/>
              <a:gd name="T64" fmla="*/ 123 w 548"/>
              <a:gd name="T65" fmla="*/ 306 h 648"/>
              <a:gd name="T66" fmla="*/ 201 w 548"/>
              <a:gd name="T67" fmla="*/ 249 h 648"/>
              <a:gd name="T68" fmla="*/ 136 w 548"/>
              <a:gd name="T69" fmla="*/ 284 h 648"/>
              <a:gd name="T70" fmla="*/ 366 w 548"/>
              <a:gd name="T71" fmla="*/ 460 h 648"/>
              <a:gd name="T72" fmla="*/ 218 w 548"/>
              <a:gd name="T73" fmla="*/ 437 h 648"/>
              <a:gd name="T74" fmla="*/ 136 w 548"/>
              <a:gd name="T75" fmla="*/ 432 h 648"/>
              <a:gd name="T76" fmla="*/ 90 w 548"/>
              <a:gd name="T77" fmla="*/ 403 h 648"/>
              <a:gd name="T78" fmla="*/ 137 w 548"/>
              <a:gd name="T79" fmla="*/ 476 h 648"/>
              <a:gd name="T80" fmla="*/ 177 w 548"/>
              <a:gd name="T81" fmla="*/ 381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8" h="648">
                <a:moveTo>
                  <a:pt x="525" y="77"/>
                </a:moveTo>
                <a:lnTo>
                  <a:pt x="471" y="77"/>
                </a:lnTo>
                <a:lnTo>
                  <a:pt x="471" y="23"/>
                </a:lnTo>
                <a:lnTo>
                  <a:pt x="468" y="11"/>
                </a:lnTo>
                <a:lnTo>
                  <a:pt x="459" y="3"/>
                </a:lnTo>
                <a:lnTo>
                  <a:pt x="448" y="0"/>
                </a:lnTo>
                <a:lnTo>
                  <a:pt x="23" y="0"/>
                </a:lnTo>
                <a:lnTo>
                  <a:pt x="11" y="3"/>
                </a:lnTo>
                <a:lnTo>
                  <a:pt x="4" y="11"/>
                </a:lnTo>
                <a:lnTo>
                  <a:pt x="0" y="23"/>
                </a:lnTo>
                <a:lnTo>
                  <a:pt x="0" y="547"/>
                </a:lnTo>
                <a:lnTo>
                  <a:pt x="4" y="560"/>
                </a:lnTo>
                <a:lnTo>
                  <a:pt x="11" y="568"/>
                </a:lnTo>
                <a:lnTo>
                  <a:pt x="23" y="571"/>
                </a:lnTo>
                <a:lnTo>
                  <a:pt x="77" y="571"/>
                </a:lnTo>
                <a:lnTo>
                  <a:pt x="77" y="624"/>
                </a:lnTo>
                <a:lnTo>
                  <a:pt x="79" y="636"/>
                </a:lnTo>
                <a:lnTo>
                  <a:pt x="88" y="645"/>
                </a:lnTo>
                <a:lnTo>
                  <a:pt x="100" y="648"/>
                </a:lnTo>
                <a:lnTo>
                  <a:pt x="525" y="648"/>
                </a:lnTo>
                <a:lnTo>
                  <a:pt x="536" y="645"/>
                </a:lnTo>
                <a:lnTo>
                  <a:pt x="545" y="636"/>
                </a:lnTo>
                <a:lnTo>
                  <a:pt x="548" y="624"/>
                </a:lnTo>
                <a:lnTo>
                  <a:pt x="548" y="100"/>
                </a:lnTo>
                <a:lnTo>
                  <a:pt x="545" y="88"/>
                </a:lnTo>
                <a:lnTo>
                  <a:pt x="536" y="80"/>
                </a:lnTo>
                <a:lnTo>
                  <a:pt x="525" y="77"/>
                </a:lnTo>
                <a:close/>
                <a:moveTo>
                  <a:pt x="46" y="524"/>
                </a:moveTo>
                <a:lnTo>
                  <a:pt x="46" y="47"/>
                </a:lnTo>
                <a:lnTo>
                  <a:pt x="425" y="47"/>
                </a:lnTo>
                <a:lnTo>
                  <a:pt x="425" y="524"/>
                </a:lnTo>
                <a:lnTo>
                  <a:pt x="46" y="524"/>
                </a:lnTo>
                <a:close/>
                <a:moveTo>
                  <a:pt x="502" y="601"/>
                </a:moveTo>
                <a:lnTo>
                  <a:pt x="123" y="601"/>
                </a:lnTo>
                <a:lnTo>
                  <a:pt x="123" y="571"/>
                </a:lnTo>
                <a:lnTo>
                  <a:pt x="448" y="571"/>
                </a:lnTo>
                <a:lnTo>
                  <a:pt x="459" y="568"/>
                </a:lnTo>
                <a:lnTo>
                  <a:pt x="468" y="560"/>
                </a:lnTo>
                <a:lnTo>
                  <a:pt x="471" y="547"/>
                </a:lnTo>
                <a:lnTo>
                  <a:pt x="471" y="123"/>
                </a:lnTo>
                <a:lnTo>
                  <a:pt x="502" y="123"/>
                </a:lnTo>
                <a:lnTo>
                  <a:pt x="502" y="601"/>
                </a:lnTo>
                <a:close/>
                <a:moveTo>
                  <a:pt x="218" y="165"/>
                </a:moveTo>
                <a:lnTo>
                  <a:pt x="366" y="165"/>
                </a:lnTo>
                <a:lnTo>
                  <a:pt x="366" y="142"/>
                </a:lnTo>
                <a:lnTo>
                  <a:pt x="218" y="142"/>
                </a:lnTo>
                <a:lnTo>
                  <a:pt x="218" y="165"/>
                </a:lnTo>
                <a:close/>
                <a:moveTo>
                  <a:pt x="147" y="123"/>
                </a:moveTo>
                <a:lnTo>
                  <a:pt x="136" y="137"/>
                </a:lnTo>
                <a:lnTo>
                  <a:pt x="123" y="128"/>
                </a:lnTo>
                <a:lnTo>
                  <a:pt x="90" y="106"/>
                </a:lnTo>
                <a:lnTo>
                  <a:pt x="123" y="157"/>
                </a:lnTo>
                <a:lnTo>
                  <a:pt x="137" y="181"/>
                </a:lnTo>
                <a:lnTo>
                  <a:pt x="183" y="123"/>
                </a:lnTo>
                <a:lnTo>
                  <a:pt x="201" y="101"/>
                </a:lnTo>
                <a:lnTo>
                  <a:pt x="177" y="84"/>
                </a:lnTo>
                <a:lnTo>
                  <a:pt x="147" y="123"/>
                </a:lnTo>
                <a:close/>
                <a:moveTo>
                  <a:pt x="218" y="314"/>
                </a:moveTo>
                <a:lnTo>
                  <a:pt x="366" y="314"/>
                </a:lnTo>
                <a:lnTo>
                  <a:pt x="366" y="290"/>
                </a:lnTo>
                <a:lnTo>
                  <a:pt x="218" y="290"/>
                </a:lnTo>
                <a:lnTo>
                  <a:pt x="218" y="314"/>
                </a:lnTo>
                <a:close/>
                <a:moveTo>
                  <a:pt x="136" y="284"/>
                </a:moveTo>
                <a:lnTo>
                  <a:pt x="123" y="277"/>
                </a:lnTo>
                <a:lnTo>
                  <a:pt x="90" y="255"/>
                </a:lnTo>
                <a:lnTo>
                  <a:pt x="123" y="306"/>
                </a:lnTo>
                <a:lnTo>
                  <a:pt x="137" y="328"/>
                </a:lnTo>
                <a:lnTo>
                  <a:pt x="201" y="249"/>
                </a:lnTo>
                <a:lnTo>
                  <a:pt x="177" y="233"/>
                </a:lnTo>
                <a:lnTo>
                  <a:pt x="136" y="284"/>
                </a:lnTo>
                <a:close/>
                <a:moveTo>
                  <a:pt x="218" y="460"/>
                </a:moveTo>
                <a:lnTo>
                  <a:pt x="366" y="460"/>
                </a:lnTo>
                <a:lnTo>
                  <a:pt x="366" y="437"/>
                </a:lnTo>
                <a:lnTo>
                  <a:pt x="218" y="437"/>
                </a:lnTo>
                <a:lnTo>
                  <a:pt x="218" y="460"/>
                </a:lnTo>
                <a:close/>
                <a:moveTo>
                  <a:pt x="136" y="432"/>
                </a:moveTo>
                <a:lnTo>
                  <a:pt x="123" y="423"/>
                </a:lnTo>
                <a:lnTo>
                  <a:pt x="90" y="403"/>
                </a:lnTo>
                <a:lnTo>
                  <a:pt x="123" y="453"/>
                </a:lnTo>
                <a:lnTo>
                  <a:pt x="137" y="476"/>
                </a:lnTo>
                <a:lnTo>
                  <a:pt x="201" y="396"/>
                </a:lnTo>
                <a:lnTo>
                  <a:pt x="177" y="381"/>
                </a:lnTo>
                <a:lnTo>
                  <a:pt x="136" y="432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" name="Freeform 357"/>
          <p:cNvSpPr>
            <a:spLocks noEditPoints="1"/>
          </p:cNvSpPr>
          <p:nvPr/>
        </p:nvSpPr>
        <p:spPr bwMode="auto">
          <a:xfrm>
            <a:off x="409402" y="1450484"/>
            <a:ext cx="320650" cy="526840"/>
          </a:xfrm>
          <a:custGeom>
            <a:avLst/>
            <a:gdLst>
              <a:gd name="T0" fmla="*/ 189 w 395"/>
              <a:gd name="T1" fmla="*/ 389 h 649"/>
              <a:gd name="T2" fmla="*/ 164 w 395"/>
              <a:gd name="T3" fmla="*/ 506 h 649"/>
              <a:gd name="T4" fmla="*/ 196 w 395"/>
              <a:gd name="T5" fmla="*/ 637 h 649"/>
              <a:gd name="T6" fmla="*/ 216 w 395"/>
              <a:gd name="T7" fmla="*/ 648 h 649"/>
              <a:gd name="T8" fmla="*/ 237 w 395"/>
              <a:gd name="T9" fmla="*/ 644 h 649"/>
              <a:gd name="T10" fmla="*/ 251 w 395"/>
              <a:gd name="T11" fmla="*/ 625 h 649"/>
              <a:gd name="T12" fmla="*/ 209 w 395"/>
              <a:gd name="T13" fmla="*/ 380 h 649"/>
              <a:gd name="T14" fmla="*/ 355 w 395"/>
              <a:gd name="T15" fmla="*/ 218 h 649"/>
              <a:gd name="T16" fmla="*/ 375 w 395"/>
              <a:gd name="T17" fmla="*/ 250 h 649"/>
              <a:gd name="T18" fmla="*/ 249 w 395"/>
              <a:gd name="T19" fmla="*/ 122 h 649"/>
              <a:gd name="T20" fmla="*/ 284 w 395"/>
              <a:gd name="T21" fmla="*/ 111 h 649"/>
              <a:gd name="T22" fmla="*/ 307 w 395"/>
              <a:gd name="T23" fmla="*/ 82 h 649"/>
              <a:gd name="T24" fmla="*/ 308 w 395"/>
              <a:gd name="T25" fmla="*/ 44 h 649"/>
              <a:gd name="T26" fmla="*/ 287 w 395"/>
              <a:gd name="T27" fmla="*/ 13 h 649"/>
              <a:gd name="T28" fmla="*/ 249 w 395"/>
              <a:gd name="T29" fmla="*/ 0 h 649"/>
              <a:gd name="T30" fmla="*/ 214 w 395"/>
              <a:gd name="T31" fmla="*/ 11 h 649"/>
              <a:gd name="T32" fmla="*/ 192 w 395"/>
              <a:gd name="T33" fmla="*/ 40 h 649"/>
              <a:gd name="T34" fmla="*/ 191 w 395"/>
              <a:gd name="T35" fmla="*/ 79 h 649"/>
              <a:gd name="T36" fmla="*/ 212 w 395"/>
              <a:gd name="T37" fmla="*/ 109 h 649"/>
              <a:gd name="T38" fmla="*/ 355 w 395"/>
              <a:gd name="T39" fmla="*/ 415 h 649"/>
              <a:gd name="T40" fmla="*/ 287 w 395"/>
              <a:gd name="T41" fmla="*/ 352 h 649"/>
              <a:gd name="T42" fmla="*/ 174 w 395"/>
              <a:gd name="T43" fmla="*/ 112 h 649"/>
              <a:gd name="T44" fmla="*/ 149 w 395"/>
              <a:gd name="T45" fmla="*/ 112 h 649"/>
              <a:gd name="T46" fmla="*/ 128 w 395"/>
              <a:gd name="T47" fmla="*/ 116 h 649"/>
              <a:gd name="T48" fmla="*/ 20 w 395"/>
              <a:gd name="T49" fmla="*/ 152 h 649"/>
              <a:gd name="T50" fmla="*/ 19 w 395"/>
              <a:gd name="T51" fmla="*/ 152 h 649"/>
              <a:gd name="T52" fmla="*/ 9 w 395"/>
              <a:gd name="T53" fmla="*/ 158 h 649"/>
              <a:gd name="T54" fmla="*/ 0 w 395"/>
              <a:gd name="T55" fmla="*/ 177 h 649"/>
              <a:gd name="T56" fmla="*/ 38 w 395"/>
              <a:gd name="T57" fmla="*/ 299 h 649"/>
              <a:gd name="T58" fmla="*/ 53 w 395"/>
              <a:gd name="T59" fmla="*/ 315 h 649"/>
              <a:gd name="T60" fmla="*/ 70 w 395"/>
              <a:gd name="T61" fmla="*/ 316 h 649"/>
              <a:gd name="T62" fmla="*/ 81 w 395"/>
              <a:gd name="T63" fmla="*/ 312 h 649"/>
              <a:gd name="T64" fmla="*/ 77 w 395"/>
              <a:gd name="T65" fmla="*/ 344 h 649"/>
              <a:gd name="T66" fmla="*/ 76 w 395"/>
              <a:gd name="T67" fmla="*/ 366 h 649"/>
              <a:gd name="T68" fmla="*/ 85 w 395"/>
              <a:gd name="T69" fmla="*/ 632 h 649"/>
              <a:gd name="T70" fmla="*/ 100 w 395"/>
              <a:gd name="T71" fmla="*/ 647 h 649"/>
              <a:gd name="T72" fmla="*/ 113 w 395"/>
              <a:gd name="T73" fmla="*/ 649 h 649"/>
              <a:gd name="T74" fmla="*/ 133 w 395"/>
              <a:gd name="T75" fmla="*/ 641 h 649"/>
              <a:gd name="T76" fmla="*/ 142 w 395"/>
              <a:gd name="T77" fmla="*/ 620 h 649"/>
              <a:gd name="T78" fmla="*/ 151 w 395"/>
              <a:gd name="T79" fmla="*/ 379 h 649"/>
              <a:gd name="T80" fmla="*/ 189 w 395"/>
              <a:gd name="T81" fmla="*/ 370 h 649"/>
              <a:gd name="T82" fmla="*/ 226 w 395"/>
              <a:gd name="T83" fmla="*/ 344 h 649"/>
              <a:gd name="T84" fmla="*/ 249 w 395"/>
              <a:gd name="T85" fmla="*/ 298 h 649"/>
              <a:gd name="T86" fmla="*/ 254 w 395"/>
              <a:gd name="T87" fmla="*/ 243 h 649"/>
              <a:gd name="T88" fmla="*/ 245 w 395"/>
              <a:gd name="T89" fmla="*/ 189 h 649"/>
              <a:gd name="T90" fmla="*/ 227 w 395"/>
              <a:gd name="T91" fmla="*/ 143 h 649"/>
              <a:gd name="T92" fmla="*/ 195 w 395"/>
              <a:gd name="T93" fmla="*/ 120 h 649"/>
              <a:gd name="T94" fmla="*/ 88 w 395"/>
              <a:gd name="T95" fmla="*/ 279 h 649"/>
              <a:gd name="T96" fmla="*/ 110 w 395"/>
              <a:gd name="T97" fmla="*/ 190 h 649"/>
              <a:gd name="T98" fmla="*/ 294 w 395"/>
              <a:gd name="T99" fmla="*/ 316 h 649"/>
              <a:gd name="T100" fmla="*/ 395 w 395"/>
              <a:gd name="T101" fmla="*/ 295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5" h="649">
                <a:moveTo>
                  <a:pt x="209" y="380"/>
                </a:moveTo>
                <a:lnTo>
                  <a:pt x="189" y="389"/>
                </a:lnTo>
                <a:lnTo>
                  <a:pt x="167" y="395"/>
                </a:lnTo>
                <a:lnTo>
                  <a:pt x="164" y="506"/>
                </a:lnTo>
                <a:lnTo>
                  <a:pt x="191" y="625"/>
                </a:lnTo>
                <a:lnTo>
                  <a:pt x="196" y="637"/>
                </a:lnTo>
                <a:lnTo>
                  <a:pt x="204" y="644"/>
                </a:lnTo>
                <a:lnTo>
                  <a:pt x="216" y="648"/>
                </a:lnTo>
                <a:lnTo>
                  <a:pt x="227" y="648"/>
                </a:lnTo>
                <a:lnTo>
                  <a:pt x="237" y="644"/>
                </a:lnTo>
                <a:lnTo>
                  <a:pt x="246" y="637"/>
                </a:lnTo>
                <a:lnTo>
                  <a:pt x="251" y="625"/>
                </a:lnTo>
                <a:lnTo>
                  <a:pt x="251" y="614"/>
                </a:lnTo>
                <a:lnTo>
                  <a:pt x="209" y="380"/>
                </a:lnTo>
                <a:close/>
                <a:moveTo>
                  <a:pt x="375" y="250"/>
                </a:moveTo>
                <a:lnTo>
                  <a:pt x="355" y="218"/>
                </a:lnTo>
                <a:lnTo>
                  <a:pt x="287" y="281"/>
                </a:lnTo>
                <a:lnTo>
                  <a:pt x="375" y="250"/>
                </a:lnTo>
                <a:close/>
                <a:moveTo>
                  <a:pt x="228" y="118"/>
                </a:moveTo>
                <a:lnTo>
                  <a:pt x="249" y="122"/>
                </a:lnTo>
                <a:lnTo>
                  <a:pt x="268" y="120"/>
                </a:lnTo>
                <a:lnTo>
                  <a:pt x="284" y="111"/>
                </a:lnTo>
                <a:lnTo>
                  <a:pt x="298" y="99"/>
                </a:lnTo>
                <a:lnTo>
                  <a:pt x="307" y="82"/>
                </a:lnTo>
                <a:lnTo>
                  <a:pt x="311" y="63"/>
                </a:lnTo>
                <a:lnTo>
                  <a:pt x="308" y="44"/>
                </a:lnTo>
                <a:lnTo>
                  <a:pt x="300" y="27"/>
                </a:lnTo>
                <a:lnTo>
                  <a:pt x="287" y="13"/>
                </a:lnTo>
                <a:lnTo>
                  <a:pt x="271" y="4"/>
                </a:lnTo>
                <a:lnTo>
                  <a:pt x="249" y="0"/>
                </a:lnTo>
                <a:lnTo>
                  <a:pt x="231" y="3"/>
                </a:lnTo>
                <a:lnTo>
                  <a:pt x="214" y="11"/>
                </a:lnTo>
                <a:lnTo>
                  <a:pt x="201" y="23"/>
                </a:lnTo>
                <a:lnTo>
                  <a:pt x="192" y="40"/>
                </a:lnTo>
                <a:lnTo>
                  <a:pt x="189" y="59"/>
                </a:lnTo>
                <a:lnTo>
                  <a:pt x="191" y="79"/>
                </a:lnTo>
                <a:lnTo>
                  <a:pt x="199" y="95"/>
                </a:lnTo>
                <a:lnTo>
                  <a:pt x="212" y="109"/>
                </a:lnTo>
                <a:lnTo>
                  <a:pt x="228" y="118"/>
                </a:lnTo>
                <a:close/>
                <a:moveTo>
                  <a:pt x="355" y="415"/>
                </a:moveTo>
                <a:lnTo>
                  <a:pt x="375" y="383"/>
                </a:lnTo>
                <a:lnTo>
                  <a:pt x="287" y="352"/>
                </a:lnTo>
                <a:lnTo>
                  <a:pt x="355" y="415"/>
                </a:lnTo>
                <a:close/>
                <a:moveTo>
                  <a:pt x="174" y="112"/>
                </a:moveTo>
                <a:lnTo>
                  <a:pt x="163" y="111"/>
                </a:lnTo>
                <a:lnTo>
                  <a:pt x="149" y="112"/>
                </a:lnTo>
                <a:lnTo>
                  <a:pt x="137" y="114"/>
                </a:lnTo>
                <a:lnTo>
                  <a:pt x="128" y="116"/>
                </a:lnTo>
                <a:lnTo>
                  <a:pt x="124" y="117"/>
                </a:lnTo>
                <a:lnTo>
                  <a:pt x="20" y="152"/>
                </a:lnTo>
                <a:lnTo>
                  <a:pt x="20" y="152"/>
                </a:lnTo>
                <a:lnTo>
                  <a:pt x="19" y="152"/>
                </a:lnTo>
                <a:lnTo>
                  <a:pt x="19" y="152"/>
                </a:lnTo>
                <a:lnTo>
                  <a:pt x="9" y="158"/>
                </a:lnTo>
                <a:lnTo>
                  <a:pt x="2" y="167"/>
                </a:lnTo>
                <a:lnTo>
                  <a:pt x="0" y="177"/>
                </a:lnTo>
                <a:lnTo>
                  <a:pt x="1" y="189"/>
                </a:lnTo>
                <a:lnTo>
                  <a:pt x="38" y="299"/>
                </a:lnTo>
                <a:lnTo>
                  <a:pt x="44" y="308"/>
                </a:lnTo>
                <a:lnTo>
                  <a:pt x="53" y="315"/>
                </a:lnTo>
                <a:lnTo>
                  <a:pt x="64" y="317"/>
                </a:lnTo>
                <a:lnTo>
                  <a:pt x="70" y="316"/>
                </a:lnTo>
                <a:lnTo>
                  <a:pt x="76" y="315"/>
                </a:lnTo>
                <a:lnTo>
                  <a:pt x="81" y="312"/>
                </a:lnTo>
                <a:lnTo>
                  <a:pt x="78" y="327"/>
                </a:lnTo>
                <a:lnTo>
                  <a:pt x="77" y="344"/>
                </a:lnTo>
                <a:lnTo>
                  <a:pt x="76" y="357"/>
                </a:lnTo>
                <a:lnTo>
                  <a:pt x="76" y="366"/>
                </a:lnTo>
                <a:lnTo>
                  <a:pt x="82" y="620"/>
                </a:lnTo>
                <a:lnTo>
                  <a:pt x="85" y="632"/>
                </a:lnTo>
                <a:lnTo>
                  <a:pt x="91" y="641"/>
                </a:lnTo>
                <a:lnTo>
                  <a:pt x="100" y="647"/>
                </a:lnTo>
                <a:lnTo>
                  <a:pt x="112" y="649"/>
                </a:lnTo>
                <a:lnTo>
                  <a:pt x="113" y="649"/>
                </a:lnTo>
                <a:lnTo>
                  <a:pt x="124" y="647"/>
                </a:lnTo>
                <a:lnTo>
                  <a:pt x="133" y="641"/>
                </a:lnTo>
                <a:lnTo>
                  <a:pt x="140" y="632"/>
                </a:lnTo>
                <a:lnTo>
                  <a:pt x="142" y="620"/>
                </a:lnTo>
                <a:lnTo>
                  <a:pt x="149" y="377"/>
                </a:lnTo>
                <a:lnTo>
                  <a:pt x="151" y="379"/>
                </a:lnTo>
                <a:lnTo>
                  <a:pt x="169" y="376"/>
                </a:lnTo>
                <a:lnTo>
                  <a:pt x="189" y="370"/>
                </a:lnTo>
                <a:lnTo>
                  <a:pt x="205" y="361"/>
                </a:lnTo>
                <a:lnTo>
                  <a:pt x="226" y="344"/>
                </a:lnTo>
                <a:lnTo>
                  <a:pt x="240" y="324"/>
                </a:lnTo>
                <a:lnTo>
                  <a:pt x="249" y="298"/>
                </a:lnTo>
                <a:lnTo>
                  <a:pt x="254" y="271"/>
                </a:lnTo>
                <a:lnTo>
                  <a:pt x="254" y="243"/>
                </a:lnTo>
                <a:lnTo>
                  <a:pt x="251" y="216"/>
                </a:lnTo>
                <a:lnTo>
                  <a:pt x="245" y="189"/>
                </a:lnTo>
                <a:lnTo>
                  <a:pt x="236" y="163"/>
                </a:lnTo>
                <a:lnTo>
                  <a:pt x="227" y="143"/>
                </a:lnTo>
                <a:lnTo>
                  <a:pt x="213" y="129"/>
                </a:lnTo>
                <a:lnTo>
                  <a:pt x="195" y="120"/>
                </a:lnTo>
                <a:lnTo>
                  <a:pt x="174" y="112"/>
                </a:lnTo>
                <a:close/>
                <a:moveTo>
                  <a:pt x="88" y="279"/>
                </a:moveTo>
                <a:lnTo>
                  <a:pt x="67" y="202"/>
                </a:lnTo>
                <a:lnTo>
                  <a:pt x="110" y="190"/>
                </a:lnTo>
                <a:lnTo>
                  <a:pt x="88" y="279"/>
                </a:lnTo>
                <a:close/>
                <a:moveTo>
                  <a:pt x="294" y="316"/>
                </a:moveTo>
                <a:lnTo>
                  <a:pt x="395" y="336"/>
                </a:lnTo>
                <a:lnTo>
                  <a:pt x="395" y="295"/>
                </a:lnTo>
                <a:lnTo>
                  <a:pt x="294" y="316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Freeform 358"/>
          <p:cNvSpPr>
            <a:spLocks noEditPoints="1"/>
          </p:cNvSpPr>
          <p:nvPr/>
        </p:nvSpPr>
        <p:spPr bwMode="auto">
          <a:xfrm>
            <a:off x="1201735" y="2261670"/>
            <a:ext cx="509793" cy="483816"/>
          </a:xfrm>
          <a:custGeom>
            <a:avLst/>
            <a:gdLst>
              <a:gd name="T0" fmla="*/ 510 w 628"/>
              <a:gd name="T1" fmla="*/ 583 h 596"/>
              <a:gd name="T2" fmla="*/ 553 w 628"/>
              <a:gd name="T3" fmla="*/ 592 h 596"/>
              <a:gd name="T4" fmla="*/ 585 w 628"/>
              <a:gd name="T5" fmla="*/ 562 h 596"/>
              <a:gd name="T6" fmla="*/ 576 w 628"/>
              <a:gd name="T7" fmla="*/ 518 h 596"/>
              <a:gd name="T8" fmla="*/ 212 w 628"/>
              <a:gd name="T9" fmla="*/ 308 h 596"/>
              <a:gd name="T10" fmla="*/ 245 w 628"/>
              <a:gd name="T11" fmla="*/ 305 h 596"/>
              <a:gd name="T12" fmla="*/ 297 w 628"/>
              <a:gd name="T13" fmla="*/ 249 h 596"/>
              <a:gd name="T14" fmla="*/ 300 w 628"/>
              <a:gd name="T15" fmla="*/ 205 h 596"/>
              <a:gd name="T16" fmla="*/ 280 w 628"/>
              <a:gd name="T17" fmla="*/ 159 h 596"/>
              <a:gd name="T18" fmla="*/ 103 w 628"/>
              <a:gd name="T19" fmla="*/ 9 h 596"/>
              <a:gd name="T20" fmla="*/ 91 w 628"/>
              <a:gd name="T21" fmla="*/ 10 h 596"/>
              <a:gd name="T22" fmla="*/ 84 w 628"/>
              <a:gd name="T23" fmla="*/ 20 h 596"/>
              <a:gd name="T24" fmla="*/ 89 w 628"/>
              <a:gd name="T25" fmla="*/ 33 h 596"/>
              <a:gd name="T26" fmla="*/ 220 w 628"/>
              <a:gd name="T27" fmla="*/ 166 h 596"/>
              <a:gd name="T28" fmla="*/ 211 w 628"/>
              <a:gd name="T29" fmla="*/ 178 h 596"/>
              <a:gd name="T30" fmla="*/ 199 w 628"/>
              <a:gd name="T31" fmla="*/ 179 h 596"/>
              <a:gd name="T32" fmla="*/ 68 w 628"/>
              <a:gd name="T33" fmla="*/ 54 h 596"/>
              <a:gd name="T34" fmla="*/ 57 w 628"/>
              <a:gd name="T35" fmla="*/ 50 h 596"/>
              <a:gd name="T36" fmla="*/ 46 w 628"/>
              <a:gd name="T37" fmla="*/ 54 h 596"/>
              <a:gd name="T38" fmla="*/ 46 w 628"/>
              <a:gd name="T39" fmla="*/ 75 h 596"/>
              <a:gd name="T40" fmla="*/ 172 w 628"/>
              <a:gd name="T41" fmla="*/ 214 h 596"/>
              <a:gd name="T42" fmla="*/ 163 w 628"/>
              <a:gd name="T43" fmla="*/ 226 h 596"/>
              <a:gd name="T44" fmla="*/ 152 w 628"/>
              <a:gd name="T45" fmla="*/ 227 h 596"/>
              <a:gd name="T46" fmla="*/ 25 w 628"/>
              <a:gd name="T47" fmla="*/ 96 h 596"/>
              <a:gd name="T48" fmla="*/ 14 w 628"/>
              <a:gd name="T49" fmla="*/ 92 h 596"/>
              <a:gd name="T50" fmla="*/ 5 w 628"/>
              <a:gd name="T51" fmla="*/ 96 h 596"/>
              <a:gd name="T52" fmla="*/ 4 w 628"/>
              <a:gd name="T53" fmla="*/ 118 h 596"/>
              <a:gd name="T54" fmla="*/ 181 w 628"/>
              <a:gd name="T55" fmla="*/ 306 h 596"/>
              <a:gd name="T56" fmla="*/ 377 w 628"/>
              <a:gd name="T57" fmla="*/ 327 h 596"/>
              <a:gd name="T58" fmla="*/ 394 w 628"/>
              <a:gd name="T59" fmla="*/ 319 h 596"/>
              <a:gd name="T60" fmla="*/ 415 w 628"/>
              <a:gd name="T61" fmla="*/ 320 h 596"/>
              <a:gd name="T62" fmla="*/ 434 w 628"/>
              <a:gd name="T63" fmla="*/ 323 h 596"/>
              <a:gd name="T64" fmla="*/ 463 w 628"/>
              <a:gd name="T65" fmla="*/ 311 h 596"/>
              <a:gd name="T66" fmla="*/ 513 w 628"/>
              <a:gd name="T67" fmla="*/ 246 h 596"/>
              <a:gd name="T68" fmla="*/ 575 w 628"/>
              <a:gd name="T69" fmla="*/ 152 h 596"/>
              <a:gd name="T70" fmla="*/ 621 w 628"/>
              <a:gd name="T71" fmla="*/ 51 h 596"/>
              <a:gd name="T72" fmla="*/ 626 w 628"/>
              <a:gd name="T73" fmla="*/ 9 h 596"/>
              <a:gd name="T74" fmla="*/ 617 w 628"/>
              <a:gd name="T75" fmla="*/ 0 h 596"/>
              <a:gd name="T76" fmla="*/ 606 w 628"/>
              <a:gd name="T77" fmla="*/ 2 h 596"/>
              <a:gd name="T78" fmla="*/ 333 w 628"/>
              <a:gd name="T79" fmla="*/ 273 h 596"/>
              <a:gd name="T80" fmla="*/ 266 w 628"/>
              <a:gd name="T81" fmla="*/ 341 h 596"/>
              <a:gd name="T82" fmla="*/ 82 w 628"/>
              <a:gd name="T83" fmla="*/ 528 h 596"/>
              <a:gd name="T84" fmla="*/ 91 w 628"/>
              <a:gd name="T85" fmla="*/ 572 h 596"/>
              <a:gd name="T86" fmla="*/ 128 w 628"/>
              <a:gd name="T87" fmla="*/ 595 h 596"/>
              <a:gd name="T88" fmla="*/ 157 w 628"/>
              <a:gd name="T89" fmla="*/ 581 h 596"/>
              <a:gd name="T90" fmla="*/ 327 w 628"/>
              <a:gd name="T91" fmla="*/ 385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28" h="596">
                <a:moveTo>
                  <a:pt x="395" y="351"/>
                </a:moveTo>
                <a:lnTo>
                  <a:pt x="347" y="408"/>
                </a:lnTo>
                <a:lnTo>
                  <a:pt x="510" y="583"/>
                </a:lnTo>
                <a:lnTo>
                  <a:pt x="524" y="592"/>
                </a:lnTo>
                <a:lnTo>
                  <a:pt x="539" y="596"/>
                </a:lnTo>
                <a:lnTo>
                  <a:pt x="553" y="592"/>
                </a:lnTo>
                <a:lnTo>
                  <a:pt x="567" y="583"/>
                </a:lnTo>
                <a:lnTo>
                  <a:pt x="576" y="574"/>
                </a:lnTo>
                <a:lnTo>
                  <a:pt x="585" y="562"/>
                </a:lnTo>
                <a:lnTo>
                  <a:pt x="588" y="546"/>
                </a:lnTo>
                <a:lnTo>
                  <a:pt x="585" y="531"/>
                </a:lnTo>
                <a:lnTo>
                  <a:pt x="576" y="518"/>
                </a:lnTo>
                <a:lnTo>
                  <a:pt x="395" y="351"/>
                </a:lnTo>
                <a:close/>
                <a:moveTo>
                  <a:pt x="196" y="309"/>
                </a:moveTo>
                <a:lnTo>
                  <a:pt x="212" y="308"/>
                </a:lnTo>
                <a:lnTo>
                  <a:pt x="226" y="305"/>
                </a:lnTo>
                <a:lnTo>
                  <a:pt x="234" y="304"/>
                </a:lnTo>
                <a:lnTo>
                  <a:pt x="245" y="305"/>
                </a:lnTo>
                <a:lnTo>
                  <a:pt x="256" y="309"/>
                </a:lnTo>
                <a:lnTo>
                  <a:pt x="302" y="263"/>
                </a:lnTo>
                <a:lnTo>
                  <a:pt x="297" y="249"/>
                </a:lnTo>
                <a:lnTo>
                  <a:pt x="297" y="234"/>
                </a:lnTo>
                <a:lnTo>
                  <a:pt x="299" y="219"/>
                </a:lnTo>
                <a:lnTo>
                  <a:pt x="300" y="205"/>
                </a:lnTo>
                <a:lnTo>
                  <a:pt x="299" y="190"/>
                </a:lnTo>
                <a:lnTo>
                  <a:pt x="293" y="174"/>
                </a:lnTo>
                <a:lnTo>
                  <a:pt x="280" y="159"/>
                </a:lnTo>
                <a:lnTo>
                  <a:pt x="109" y="11"/>
                </a:lnTo>
                <a:lnTo>
                  <a:pt x="107" y="10"/>
                </a:lnTo>
                <a:lnTo>
                  <a:pt x="103" y="9"/>
                </a:lnTo>
                <a:lnTo>
                  <a:pt x="99" y="7"/>
                </a:lnTo>
                <a:lnTo>
                  <a:pt x="95" y="9"/>
                </a:lnTo>
                <a:lnTo>
                  <a:pt x="91" y="10"/>
                </a:lnTo>
                <a:lnTo>
                  <a:pt x="89" y="13"/>
                </a:lnTo>
                <a:lnTo>
                  <a:pt x="85" y="16"/>
                </a:lnTo>
                <a:lnTo>
                  <a:pt x="84" y="20"/>
                </a:lnTo>
                <a:lnTo>
                  <a:pt x="85" y="25"/>
                </a:lnTo>
                <a:lnTo>
                  <a:pt x="86" y="29"/>
                </a:lnTo>
                <a:lnTo>
                  <a:pt x="89" y="33"/>
                </a:lnTo>
                <a:lnTo>
                  <a:pt x="216" y="152"/>
                </a:lnTo>
                <a:lnTo>
                  <a:pt x="220" y="160"/>
                </a:lnTo>
                <a:lnTo>
                  <a:pt x="220" y="166"/>
                </a:lnTo>
                <a:lnTo>
                  <a:pt x="216" y="174"/>
                </a:lnTo>
                <a:lnTo>
                  <a:pt x="213" y="175"/>
                </a:lnTo>
                <a:lnTo>
                  <a:pt x="211" y="178"/>
                </a:lnTo>
                <a:lnTo>
                  <a:pt x="207" y="179"/>
                </a:lnTo>
                <a:lnTo>
                  <a:pt x="203" y="181"/>
                </a:lnTo>
                <a:lnTo>
                  <a:pt x="199" y="179"/>
                </a:lnTo>
                <a:lnTo>
                  <a:pt x="195" y="178"/>
                </a:lnTo>
                <a:lnTo>
                  <a:pt x="193" y="175"/>
                </a:lnTo>
                <a:lnTo>
                  <a:pt x="68" y="54"/>
                </a:lnTo>
                <a:lnTo>
                  <a:pt x="64" y="51"/>
                </a:lnTo>
                <a:lnTo>
                  <a:pt x="60" y="50"/>
                </a:lnTo>
                <a:lnTo>
                  <a:pt x="57" y="50"/>
                </a:lnTo>
                <a:lnTo>
                  <a:pt x="53" y="50"/>
                </a:lnTo>
                <a:lnTo>
                  <a:pt x="50" y="51"/>
                </a:lnTo>
                <a:lnTo>
                  <a:pt x="46" y="54"/>
                </a:lnTo>
                <a:lnTo>
                  <a:pt x="42" y="61"/>
                </a:lnTo>
                <a:lnTo>
                  <a:pt x="42" y="69"/>
                </a:lnTo>
                <a:lnTo>
                  <a:pt x="46" y="75"/>
                </a:lnTo>
                <a:lnTo>
                  <a:pt x="168" y="200"/>
                </a:lnTo>
                <a:lnTo>
                  <a:pt x="172" y="206"/>
                </a:lnTo>
                <a:lnTo>
                  <a:pt x="172" y="214"/>
                </a:lnTo>
                <a:lnTo>
                  <a:pt x="168" y="222"/>
                </a:lnTo>
                <a:lnTo>
                  <a:pt x="166" y="223"/>
                </a:lnTo>
                <a:lnTo>
                  <a:pt x="163" y="226"/>
                </a:lnTo>
                <a:lnTo>
                  <a:pt x="159" y="227"/>
                </a:lnTo>
                <a:lnTo>
                  <a:pt x="155" y="228"/>
                </a:lnTo>
                <a:lnTo>
                  <a:pt x="152" y="227"/>
                </a:lnTo>
                <a:lnTo>
                  <a:pt x="149" y="226"/>
                </a:lnTo>
                <a:lnTo>
                  <a:pt x="145" y="223"/>
                </a:lnTo>
                <a:lnTo>
                  <a:pt x="25" y="96"/>
                </a:lnTo>
                <a:lnTo>
                  <a:pt x="22" y="93"/>
                </a:lnTo>
                <a:lnTo>
                  <a:pt x="18" y="92"/>
                </a:lnTo>
                <a:lnTo>
                  <a:pt x="14" y="92"/>
                </a:lnTo>
                <a:lnTo>
                  <a:pt x="10" y="92"/>
                </a:lnTo>
                <a:lnTo>
                  <a:pt x="8" y="93"/>
                </a:lnTo>
                <a:lnTo>
                  <a:pt x="5" y="96"/>
                </a:lnTo>
                <a:lnTo>
                  <a:pt x="1" y="102"/>
                </a:lnTo>
                <a:lnTo>
                  <a:pt x="0" y="110"/>
                </a:lnTo>
                <a:lnTo>
                  <a:pt x="4" y="118"/>
                </a:lnTo>
                <a:lnTo>
                  <a:pt x="152" y="287"/>
                </a:lnTo>
                <a:lnTo>
                  <a:pt x="166" y="300"/>
                </a:lnTo>
                <a:lnTo>
                  <a:pt x="181" y="306"/>
                </a:lnTo>
                <a:lnTo>
                  <a:pt x="196" y="309"/>
                </a:lnTo>
                <a:close/>
                <a:moveTo>
                  <a:pt x="375" y="331"/>
                </a:moveTo>
                <a:lnTo>
                  <a:pt x="377" y="327"/>
                </a:lnTo>
                <a:lnTo>
                  <a:pt x="381" y="324"/>
                </a:lnTo>
                <a:lnTo>
                  <a:pt x="386" y="322"/>
                </a:lnTo>
                <a:lnTo>
                  <a:pt x="394" y="319"/>
                </a:lnTo>
                <a:lnTo>
                  <a:pt x="402" y="319"/>
                </a:lnTo>
                <a:lnTo>
                  <a:pt x="404" y="319"/>
                </a:lnTo>
                <a:lnTo>
                  <a:pt x="415" y="320"/>
                </a:lnTo>
                <a:lnTo>
                  <a:pt x="424" y="322"/>
                </a:lnTo>
                <a:lnTo>
                  <a:pt x="429" y="323"/>
                </a:lnTo>
                <a:lnTo>
                  <a:pt x="434" y="323"/>
                </a:lnTo>
                <a:lnTo>
                  <a:pt x="444" y="322"/>
                </a:lnTo>
                <a:lnTo>
                  <a:pt x="454" y="318"/>
                </a:lnTo>
                <a:lnTo>
                  <a:pt x="463" y="311"/>
                </a:lnTo>
                <a:lnTo>
                  <a:pt x="478" y="294"/>
                </a:lnTo>
                <a:lnTo>
                  <a:pt x="494" y="272"/>
                </a:lnTo>
                <a:lnTo>
                  <a:pt x="513" y="246"/>
                </a:lnTo>
                <a:lnTo>
                  <a:pt x="534" y="218"/>
                </a:lnTo>
                <a:lnTo>
                  <a:pt x="556" y="186"/>
                </a:lnTo>
                <a:lnTo>
                  <a:pt x="575" y="152"/>
                </a:lnTo>
                <a:lnTo>
                  <a:pt x="594" y="119"/>
                </a:lnTo>
                <a:lnTo>
                  <a:pt x="610" y="84"/>
                </a:lnTo>
                <a:lnTo>
                  <a:pt x="621" y="51"/>
                </a:lnTo>
                <a:lnTo>
                  <a:pt x="628" y="19"/>
                </a:lnTo>
                <a:lnTo>
                  <a:pt x="628" y="14"/>
                </a:lnTo>
                <a:lnTo>
                  <a:pt x="626" y="9"/>
                </a:lnTo>
                <a:lnTo>
                  <a:pt x="624" y="5"/>
                </a:lnTo>
                <a:lnTo>
                  <a:pt x="621" y="2"/>
                </a:lnTo>
                <a:lnTo>
                  <a:pt x="617" y="0"/>
                </a:lnTo>
                <a:lnTo>
                  <a:pt x="614" y="0"/>
                </a:lnTo>
                <a:lnTo>
                  <a:pt x="610" y="0"/>
                </a:lnTo>
                <a:lnTo>
                  <a:pt x="606" y="2"/>
                </a:lnTo>
                <a:lnTo>
                  <a:pt x="602" y="5"/>
                </a:lnTo>
                <a:lnTo>
                  <a:pt x="343" y="263"/>
                </a:lnTo>
                <a:lnTo>
                  <a:pt x="333" y="273"/>
                </a:lnTo>
                <a:lnTo>
                  <a:pt x="322" y="283"/>
                </a:lnTo>
                <a:lnTo>
                  <a:pt x="276" y="331"/>
                </a:lnTo>
                <a:lnTo>
                  <a:pt x="266" y="341"/>
                </a:lnTo>
                <a:lnTo>
                  <a:pt x="256" y="351"/>
                </a:lnTo>
                <a:lnTo>
                  <a:pt x="91" y="515"/>
                </a:lnTo>
                <a:lnTo>
                  <a:pt x="82" y="528"/>
                </a:lnTo>
                <a:lnTo>
                  <a:pt x="80" y="544"/>
                </a:lnTo>
                <a:lnTo>
                  <a:pt x="82" y="559"/>
                </a:lnTo>
                <a:lnTo>
                  <a:pt x="91" y="572"/>
                </a:lnTo>
                <a:lnTo>
                  <a:pt x="103" y="583"/>
                </a:lnTo>
                <a:lnTo>
                  <a:pt x="116" y="592"/>
                </a:lnTo>
                <a:lnTo>
                  <a:pt x="128" y="595"/>
                </a:lnTo>
                <a:lnTo>
                  <a:pt x="139" y="594"/>
                </a:lnTo>
                <a:lnTo>
                  <a:pt x="148" y="589"/>
                </a:lnTo>
                <a:lnTo>
                  <a:pt x="157" y="581"/>
                </a:lnTo>
                <a:lnTo>
                  <a:pt x="307" y="408"/>
                </a:lnTo>
                <a:lnTo>
                  <a:pt x="317" y="396"/>
                </a:lnTo>
                <a:lnTo>
                  <a:pt x="327" y="385"/>
                </a:lnTo>
                <a:lnTo>
                  <a:pt x="374" y="331"/>
                </a:lnTo>
                <a:lnTo>
                  <a:pt x="375" y="331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0" name="Freeform 359"/>
          <p:cNvSpPr>
            <a:spLocks noEditPoints="1"/>
          </p:cNvSpPr>
          <p:nvPr/>
        </p:nvSpPr>
        <p:spPr bwMode="auto">
          <a:xfrm>
            <a:off x="5046505" y="1427617"/>
            <a:ext cx="534146" cy="517910"/>
          </a:xfrm>
          <a:custGeom>
            <a:avLst/>
            <a:gdLst>
              <a:gd name="T0" fmla="*/ 362 w 658"/>
              <a:gd name="T1" fmla="*/ 531 h 638"/>
              <a:gd name="T2" fmla="*/ 387 w 658"/>
              <a:gd name="T3" fmla="*/ 521 h 638"/>
              <a:gd name="T4" fmla="*/ 398 w 658"/>
              <a:gd name="T5" fmla="*/ 495 h 638"/>
              <a:gd name="T6" fmla="*/ 395 w 658"/>
              <a:gd name="T7" fmla="*/ 275 h 638"/>
              <a:gd name="T8" fmla="*/ 376 w 658"/>
              <a:gd name="T9" fmla="*/ 256 h 638"/>
              <a:gd name="T10" fmla="*/ 304 w 658"/>
              <a:gd name="T11" fmla="*/ 253 h 638"/>
              <a:gd name="T12" fmla="*/ 278 w 658"/>
              <a:gd name="T13" fmla="*/ 263 h 638"/>
              <a:gd name="T14" fmla="*/ 268 w 658"/>
              <a:gd name="T15" fmla="*/ 289 h 638"/>
              <a:gd name="T16" fmla="*/ 271 w 658"/>
              <a:gd name="T17" fmla="*/ 510 h 638"/>
              <a:gd name="T18" fmla="*/ 290 w 658"/>
              <a:gd name="T19" fmla="*/ 529 h 638"/>
              <a:gd name="T20" fmla="*/ 132 w 658"/>
              <a:gd name="T21" fmla="*/ 531 h 638"/>
              <a:gd name="T22" fmla="*/ 204 w 658"/>
              <a:gd name="T23" fmla="*/ 529 h 638"/>
              <a:gd name="T24" fmla="*/ 223 w 658"/>
              <a:gd name="T25" fmla="*/ 510 h 638"/>
              <a:gd name="T26" fmla="*/ 226 w 658"/>
              <a:gd name="T27" fmla="*/ 397 h 638"/>
              <a:gd name="T28" fmla="*/ 215 w 658"/>
              <a:gd name="T29" fmla="*/ 371 h 638"/>
              <a:gd name="T30" fmla="*/ 190 w 658"/>
              <a:gd name="T31" fmla="*/ 361 h 638"/>
              <a:gd name="T32" fmla="*/ 118 w 658"/>
              <a:gd name="T33" fmla="*/ 363 h 638"/>
              <a:gd name="T34" fmla="*/ 99 w 658"/>
              <a:gd name="T35" fmla="*/ 383 h 638"/>
              <a:gd name="T36" fmla="*/ 96 w 658"/>
              <a:gd name="T37" fmla="*/ 495 h 638"/>
              <a:gd name="T38" fmla="*/ 106 w 658"/>
              <a:gd name="T39" fmla="*/ 521 h 638"/>
              <a:gd name="T40" fmla="*/ 132 w 658"/>
              <a:gd name="T41" fmla="*/ 531 h 638"/>
              <a:gd name="T42" fmla="*/ 443 w 658"/>
              <a:gd name="T43" fmla="*/ 510 h 638"/>
              <a:gd name="T44" fmla="*/ 462 w 658"/>
              <a:gd name="T45" fmla="*/ 529 h 638"/>
              <a:gd name="T46" fmla="*/ 534 w 658"/>
              <a:gd name="T47" fmla="*/ 531 h 638"/>
              <a:gd name="T48" fmla="*/ 559 w 658"/>
              <a:gd name="T49" fmla="*/ 521 h 638"/>
              <a:gd name="T50" fmla="*/ 571 w 658"/>
              <a:gd name="T51" fmla="*/ 495 h 638"/>
              <a:gd name="T52" fmla="*/ 640 w 658"/>
              <a:gd name="T53" fmla="*/ 135 h 638"/>
              <a:gd name="T54" fmla="*/ 369 w 658"/>
              <a:gd name="T55" fmla="*/ 135 h 638"/>
              <a:gd name="T56" fmla="*/ 440 w 658"/>
              <a:gd name="T57" fmla="*/ 495 h 638"/>
              <a:gd name="T58" fmla="*/ 37 w 658"/>
              <a:gd name="T59" fmla="*/ 562 h 638"/>
              <a:gd name="T60" fmla="*/ 11 w 658"/>
              <a:gd name="T61" fmla="*/ 572 h 638"/>
              <a:gd name="T62" fmla="*/ 0 w 658"/>
              <a:gd name="T63" fmla="*/ 598 h 638"/>
              <a:gd name="T64" fmla="*/ 4 w 658"/>
              <a:gd name="T65" fmla="*/ 616 h 638"/>
              <a:gd name="T66" fmla="*/ 23 w 658"/>
              <a:gd name="T67" fmla="*/ 635 h 638"/>
              <a:gd name="T68" fmla="*/ 622 w 658"/>
              <a:gd name="T69" fmla="*/ 638 h 638"/>
              <a:gd name="T70" fmla="*/ 648 w 658"/>
              <a:gd name="T71" fmla="*/ 628 h 638"/>
              <a:gd name="T72" fmla="*/ 658 w 658"/>
              <a:gd name="T73" fmla="*/ 602 h 638"/>
              <a:gd name="T74" fmla="*/ 656 w 658"/>
              <a:gd name="T75" fmla="*/ 584 h 638"/>
              <a:gd name="T76" fmla="*/ 636 w 658"/>
              <a:gd name="T77" fmla="*/ 56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58" h="638">
                <a:moveTo>
                  <a:pt x="304" y="531"/>
                </a:moveTo>
                <a:lnTo>
                  <a:pt x="362" y="531"/>
                </a:lnTo>
                <a:lnTo>
                  <a:pt x="376" y="529"/>
                </a:lnTo>
                <a:lnTo>
                  <a:pt x="387" y="521"/>
                </a:lnTo>
                <a:lnTo>
                  <a:pt x="395" y="510"/>
                </a:lnTo>
                <a:lnTo>
                  <a:pt x="398" y="495"/>
                </a:lnTo>
                <a:lnTo>
                  <a:pt x="398" y="289"/>
                </a:lnTo>
                <a:lnTo>
                  <a:pt x="395" y="275"/>
                </a:lnTo>
                <a:lnTo>
                  <a:pt x="387" y="263"/>
                </a:lnTo>
                <a:lnTo>
                  <a:pt x="376" y="256"/>
                </a:lnTo>
                <a:lnTo>
                  <a:pt x="362" y="253"/>
                </a:lnTo>
                <a:lnTo>
                  <a:pt x="304" y="253"/>
                </a:lnTo>
                <a:lnTo>
                  <a:pt x="290" y="256"/>
                </a:lnTo>
                <a:lnTo>
                  <a:pt x="278" y="263"/>
                </a:lnTo>
                <a:lnTo>
                  <a:pt x="271" y="275"/>
                </a:lnTo>
                <a:lnTo>
                  <a:pt x="268" y="289"/>
                </a:lnTo>
                <a:lnTo>
                  <a:pt x="268" y="495"/>
                </a:lnTo>
                <a:lnTo>
                  <a:pt x="271" y="510"/>
                </a:lnTo>
                <a:lnTo>
                  <a:pt x="278" y="521"/>
                </a:lnTo>
                <a:lnTo>
                  <a:pt x="290" y="529"/>
                </a:lnTo>
                <a:lnTo>
                  <a:pt x="304" y="531"/>
                </a:lnTo>
                <a:close/>
                <a:moveTo>
                  <a:pt x="132" y="531"/>
                </a:moveTo>
                <a:lnTo>
                  <a:pt x="190" y="531"/>
                </a:lnTo>
                <a:lnTo>
                  <a:pt x="204" y="529"/>
                </a:lnTo>
                <a:lnTo>
                  <a:pt x="215" y="521"/>
                </a:lnTo>
                <a:lnTo>
                  <a:pt x="223" y="510"/>
                </a:lnTo>
                <a:lnTo>
                  <a:pt x="226" y="495"/>
                </a:lnTo>
                <a:lnTo>
                  <a:pt x="226" y="397"/>
                </a:lnTo>
                <a:lnTo>
                  <a:pt x="223" y="383"/>
                </a:lnTo>
                <a:lnTo>
                  <a:pt x="215" y="371"/>
                </a:lnTo>
                <a:lnTo>
                  <a:pt x="204" y="363"/>
                </a:lnTo>
                <a:lnTo>
                  <a:pt x="190" y="361"/>
                </a:lnTo>
                <a:lnTo>
                  <a:pt x="132" y="361"/>
                </a:lnTo>
                <a:lnTo>
                  <a:pt x="118" y="363"/>
                </a:lnTo>
                <a:lnTo>
                  <a:pt x="106" y="371"/>
                </a:lnTo>
                <a:lnTo>
                  <a:pt x="99" y="383"/>
                </a:lnTo>
                <a:lnTo>
                  <a:pt x="96" y="397"/>
                </a:lnTo>
                <a:lnTo>
                  <a:pt x="96" y="495"/>
                </a:lnTo>
                <a:lnTo>
                  <a:pt x="99" y="510"/>
                </a:lnTo>
                <a:lnTo>
                  <a:pt x="106" y="521"/>
                </a:lnTo>
                <a:lnTo>
                  <a:pt x="118" y="529"/>
                </a:lnTo>
                <a:lnTo>
                  <a:pt x="132" y="531"/>
                </a:lnTo>
                <a:close/>
                <a:moveTo>
                  <a:pt x="440" y="495"/>
                </a:moveTo>
                <a:lnTo>
                  <a:pt x="443" y="510"/>
                </a:lnTo>
                <a:lnTo>
                  <a:pt x="450" y="521"/>
                </a:lnTo>
                <a:lnTo>
                  <a:pt x="462" y="529"/>
                </a:lnTo>
                <a:lnTo>
                  <a:pt x="476" y="531"/>
                </a:lnTo>
                <a:lnTo>
                  <a:pt x="534" y="531"/>
                </a:lnTo>
                <a:lnTo>
                  <a:pt x="548" y="529"/>
                </a:lnTo>
                <a:lnTo>
                  <a:pt x="559" y="521"/>
                </a:lnTo>
                <a:lnTo>
                  <a:pt x="567" y="510"/>
                </a:lnTo>
                <a:lnTo>
                  <a:pt x="571" y="495"/>
                </a:lnTo>
                <a:lnTo>
                  <a:pt x="571" y="135"/>
                </a:lnTo>
                <a:lnTo>
                  <a:pt x="640" y="135"/>
                </a:lnTo>
                <a:lnTo>
                  <a:pt x="505" y="0"/>
                </a:lnTo>
                <a:lnTo>
                  <a:pt x="369" y="135"/>
                </a:lnTo>
                <a:lnTo>
                  <a:pt x="440" y="135"/>
                </a:lnTo>
                <a:lnTo>
                  <a:pt x="440" y="495"/>
                </a:lnTo>
                <a:close/>
                <a:moveTo>
                  <a:pt x="622" y="562"/>
                </a:moveTo>
                <a:lnTo>
                  <a:pt x="37" y="562"/>
                </a:lnTo>
                <a:lnTo>
                  <a:pt x="23" y="565"/>
                </a:lnTo>
                <a:lnTo>
                  <a:pt x="11" y="572"/>
                </a:lnTo>
                <a:lnTo>
                  <a:pt x="4" y="584"/>
                </a:lnTo>
                <a:lnTo>
                  <a:pt x="0" y="598"/>
                </a:lnTo>
                <a:lnTo>
                  <a:pt x="0" y="602"/>
                </a:lnTo>
                <a:lnTo>
                  <a:pt x="4" y="616"/>
                </a:lnTo>
                <a:lnTo>
                  <a:pt x="11" y="628"/>
                </a:lnTo>
                <a:lnTo>
                  <a:pt x="23" y="635"/>
                </a:lnTo>
                <a:lnTo>
                  <a:pt x="37" y="638"/>
                </a:lnTo>
                <a:lnTo>
                  <a:pt x="622" y="638"/>
                </a:lnTo>
                <a:lnTo>
                  <a:pt x="636" y="635"/>
                </a:lnTo>
                <a:lnTo>
                  <a:pt x="648" y="628"/>
                </a:lnTo>
                <a:lnTo>
                  <a:pt x="656" y="616"/>
                </a:lnTo>
                <a:lnTo>
                  <a:pt x="658" y="602"/>
                </a:lnTo>
                <a:lnTo>
                  <a:pt x="658" y="598"/>
                </a:lnTo>
                <a:lnTo>
                  <a:pt x="656" y="584"/>
                </a:lnTo>
                <a:lnTo>
                  <a:pt x="648" y="572"/>
                </a:lnTo>
                <a:lnTo>
                  <a:pt x="636" y="565"/>
                </a:lnTo>
                <a:lnTo>
                  <a:pt x="622" y="562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1" name="Freeform 360"/>
          <p:cNvSpPr>
            <a:spLocks noEditPoints="1"/>
          </p:cNvSpPr>
          <p:nvPr/>
        </p:nvSpPr>
        <p:spPr bwMode="auto">
          <a:xfrm>
            <a:off x="406182" y="2281964"/>
            <a:ext cx="573111" cy="463522"/>
          </a:xfrm>
          <a:custGeom>
            <a:avLst/>
            <a:gdLst>
              <a:gd name="T0" fmla="*/ 256 w 706"/>
              <a:gd name="T1" fmla="*/ 339 h 571"/>
              <a:gd name="T2" fmla="*/ 287 w 706"/>
              <a:gd name="T3" fmla="*/ 319 h 571"/>
              <a:gd name="T4" fmla="*/ 381 w 706"/>
              <a:gd name="T5" fmla="*/ 378 h 571"/>
              <a:gd name="T6" fmla="*/ 405 w 706"/>
              <a:gd name="T7" fmla="*/ 409 h 571"/>
              <a:gd name="T8" fmla="*/ 442 w 706"/>
              <a:gd name="T9" fmla="*/ 421 h 571"/>
              <a:gd name="T10" fmla="*/ 482 w 706"/>
              <a:gd name="T11" fmla="*/ 408 h 571"/>
              <a:gd name="T12" fmla="*/ 507 w 706"/>
              <a:gd name="T13" fmla="*/ 376 h 571"/>
              <a:gd name="T14" fmla="*/ 509 w 706"/>
              <a:gd name="T15" fmla="*/ 341 h 571"/>
              <a:gd name="T16" fmla="*/ 602 w 706"/>
              <a:gd name="T17" fmla="*/ 219 h 571"/>
              <a:gd name="T18" fmla="*/ 626 w 706"/>
              <a:gd name="T19" fmla="*/ 223 h 571"/>
              <a:gd name="T20" fmla="*/ 666 w 706"/>
              <a:gd name="T21" fmla="*/ 210 h 571"/>
              <a:gd name="T22" fmla="*/ 690 w 706"/>
              <a:gd name="T23" fmla="*/ 178 h 571"/>
              <a:gd name="T24" fmla="*/ 690 w 706"/>
              <a:gd name="T25" fmla="*/ 136 h 571"/>
              <a:gd name="T26" fmla="*/ 666 w 706"/>
              <a:gd name="T27" fmla="*/ 103 h 571"/>
              <a:gd name="T28" fmla="*/ 626 w 706"/>
              <a:gd name="T29" fmla="*/ 90 h 571"/>
              <a:gd name="T30" fmla="*/ 586 w 706"/>
              <a:gd name="T31" fmla="*/ 103 h 571"/>
              <a:gd name="T32" fmla="*/ 563 w 706"/>
              <a:gd name="T33" fmla="*/ 136 h 571"/>
              <a:gd name="T34" fmla="*/ 562 w 706"/>
              <a:gd name="T35" fmla="*/ 173 h 571"/>
              <a:gd name="T36" fmla="*/ 472 w 706"/>
              <a:gd name="T37" fmla="*/ 295 h 571"/>
              <a:gd name="T38" fmla="*/ 442 w 706"/>
              <a:gd name="T39" fmla="*/ 287 h 571"/>
              <a:gd name="T40" fmla="*/ 405 w 706"/>
              <a:gd name="T41" fmla="*/ 300 h 571"/>
              <a:gd name="T42" fmla="*/ 305 w 706"/>
              <a:gd name="T43" fmla="*/ 274 h 571"/>
              <a:gd name="T44" fmla="*/ 301 w 706"/>
              <a:gd name="T45" fmla="*/ 253 h 571"/>
              <a:gd name="T46" fmla="*/ 278 w 706"/>
              <a:gd name="T47" fmla="*/ 221 h 571"/>
              <a:gd name="T48" fmla="*/ 238 w 706"/>
              <a:gd name="T49" fmla="*/ 206 h 571"/>
              <a:gd name="T50" fmla="*/ 199 w 706"/>
              <a:gd name="T51" fmla="*/ 221 h 571"/>
              <a:gd name="T52" fmla="*/ 174 w 706"/>
              <a:gd name="T53" fmla="*/ 253 h 571"/>
              <a:gd name="T54" fmla="*/ 173 w 706"/>
              <a:gd name="T55" fmla="*/ 290 h 571"/>
              <a:gd name="T56" fmla="*/ 118 w 706"/>
              <a:gd name="T57" fmla="*/ 373 h 571"/>
              <a:gd name="T58" fmla="*/ 213 w 706"/>
              <a:gd name="T59" fmla="*/ 336 h 571"/>
              <a:gd name="T60" fmla="*/ 238 w 706"/>
              <a:gd name="T61" fmla="*/ 341 h 571"/>
              <a:gd name="T62" fmla="*/ 70 w 706"/>
              <a:gd name="T63" fmla="*/ 500 h 571"/>
              <a:gd name="T64" fmla="*/ 68 w 706"/>
              <a:gd name="T65" fmla="*/ 22 h 571"/>
              <a:gd name="T66" fmla="*/ 48 w 706"/>
              <a:gd name="T67" fmla="*/ 2 h 571"/>
              <a:gd name="T68" fmla="*/ 22 w 706"/>
              <a:gd name="T69" fmla="*/ 2 h 571"/>
              <a:gd name="T70" fmla="*/ 2 w 706"/>
              <a:gd name="T71" fmla="*/ 22 h 571"/>
              <a:gd name="T72" fmla="*/ 0 w 706"/>
              <a:gd name="T73" fmla="*/ 571 h 571"/>
              <a:gd name="T74" fmla="*/ 684 w 706"/>
              <a:gd name="T75" fmla="*/ 568 h 571"/>
              <a:gd name="T76" fmla="*/ 703 w 706"/>
              <a:gd name="T77" fmla="*/ 550 h 571"/>
              <a:gd name="T78" fmla="*/ 703 w 706"/>
              <a:gd name="T79" fmla="*/ 522 h 571"/>
              <a:gd name="T80" fmla="*/ 684 w 706"/>
              <a:gd name="T81" fmla="*/ 503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06" h="571">
                <a:moveTo>
                  <a:pt x="238" y="341"/>
                </a:moveTo>
                <a:lnTo>
                  <a:pt x="256" y="339"/>
                </a:lnTo>
                <a:lnTo>
                  <a:pt x="273" y="331"/>
                </a:lnTo>
                <a:lnTo>
                  <a:pt x="287" y="319"/>
                </a:lnTo>
                <a:lnTo>
                  <a:pt x="377" y="359"/>
                </a:lnTo>
                <a:lnTo>
                  <a:pt x="381" y="378"/>
                </a:lnTo>
                <a:lnTo>
                  <a:pt x="391" y="396"/>
                </a:lnTo>
                <a:lnTo>
                  <a:pt x="405" y="409"/>
                </a:lnTo>
                <a:lnTo>
                  <a:pt x="423" y="418"/>
                </a:lnTo>
                <a:lnTo>
                  <a:pt x="442" y="421"/>
                </a:lnTo>
                <a:lnTo>
                  <a:pt x="464" y="418"/>
                </a:lnTo>
                <a:lnTo>
                  <a:pt x="482" y="408"/>
                </a:lnTo>
                <a:lnTo>
                  <a:pt x="498" y="394"/>
                </a:lnTo>
                <a:lnTo>
                  <a:pt x="507" y="376"/>
                </a:lnTo>
                <a:lnTo>
                  <a:pt x="511" y="354"/>
                </a:lnTo>
                <a:lnTo>
                  <a:pt x="509" y="341"/>
                </a:lnTo>
                <a:lnTo>
                  <a:pt x="505" y="328"/>
                </a:lnTo>
                <a:lnTo>
                  <a:pt x="602" y="219"/>
                </a:lnTo>
                <a:lnTo>
                  <a:pt x="613" y="222"/>
                </a:lnTo>
                <a:lnTo>
                  <a:pt x="626" y="223"/>
                </a:lnTo>
                <a:lnTo>
                  <a:pt x="648" y="221"/>
                </a:lnTo>
                <a:lnTo>
                  <a:pt x="666" y="210"/>
                </a:lnTo>
                <a:lnTo>
                  <a:pt x="680" y="196"/>
                </a:lnTo>
                <a:lnTo>
                  <a:pt x="690" y="178"/>
                </a:lnTo>
                <a:lnTo>
                  <a:pt x="693" y="156"/>
                </a:lnTo>
                <a:lnTo>
                  <a:pt x="690" y="136"/>
                </a:lnTo>
                <a:lnTo>
                  <a:pt x="680" y="118"/>
                </a:lnTo>
                <a:lnTo>
                  <a:pt x="666" y="103"/>
                </a:lnTo>
                <a:lnTo>
                  <a:pt x="648" y="94"/>
                </a:lnTo>
                <a:lnTo>
                  <a:pt x="626" y="90"/>
                </a:lnTo>
                <a:lnTo>
                  <a:pt x="605" y="94"/>
                </a:lnTo>
                <a:lnTo>
                  <a:pt x="586" y="103"/>
                </a:lnTo>
                <a:lnTo>
                  <a:pt x="572" y="118"/>
                </a:lnTo>
                <a:lnTo>
                  <a:pt x="563" y="136"/>
                </a:lnTo>
                <a:lnTo>
                  <a:pt x="559" y="156"/>
                </a:lnTo>
                <a:lnTo>
                  <a:pt x="562" y="173"/>
                </a:lnTo>
                <a:lnTo>
                  <a:pt x="567" y="187"/>
                </a:lnTo>
                <a:lnTo>
                  <a:pt x="472" y="295"/>
                </a:lnTo>
                <a:lnTo>
                  <a:pt x="458" y="290"/>
                </a:lnTo>
                <a:lnTo>
                  <a:pt x="442" y="287"/>
                </a:lnTo>
                <a:lnTo>
                  <a:pt x="423" y="291"/>
                </a:lnTo>
                <a:lnTo>
                  <a:pt x="405" y="300"/>
                </a:lnTo>
                <a:lnTo>
                  <a:pt x="391" y="313"/>
                </a:lnTo>
                <a:lnTo>
                  <a:pt x="305" y="274"/>
                </a:lnTo>
                <a:lnTo>
                  <a:pt x="305" y="274"/>
                </a:lnTo>
                <a:lnTo>
                  <a:pt x="301" y="253"/>
                </a:lnTo>
                <a:lnTo>
                  <a:pt x="292" y="235"/>
                </a:lnTo>
                <a:lnTo>
                  <a:pt x="278" y="221"/>
                </a:lnTo>
                <a:lnTo>
                  <a:pt x="259" y="210"/>
                </a:lnTo>
                <a:lnTo>
                  <a:pt x="238" y="206"/>
                </a:lnTo>
                <a:lnTo>
                  <a:pt x="217" y="210"/>
                </a:lnTo>
                <a:lnTo>
                  <a:pt x="199" y="221"/>
                </a:lnTo>
                <a:lnTo>
                  <a:pt x="185" y="235"/>
                </a:lnTo>
                <a:lnTo>
                  <a:pt x="174" y="253"/>
                </a:lnTo>
                <a:lnTo>
                  <a:pt x="172" y="274"/>
                </a:lnTo>
                <a:lnTo>
                  <a:pt x="173" y="290"/>
                </a:lnTo>
                <a:lnTo>
                  <a:pt x="178" y="304"/>
                </a:lnTo>
                <a:lnTo>
                  <a:pt x="118" y="373"/>
                </a:lnTo>
                <a:lnTo>
                  <a:pt x="118" y="446"/>
                </a:lnTo>
                <a:lnTo>
                  <a:pt x="213" y="336"/>
                </a:lnTo>
                <a:lnTo>
                  <a:pt x="226" y="340"/>
                </a:lnTo>
                <a:lnTo>
                  <a:pt x="238" y="341"/>
                </a:lnTo>
                <a:close/>
                <a:moveTo>
                  <a:pt x="670" y="500"/>
                </a:moveTo>
                <a:lnTo>
                  <a:pt x="70" y="500"/>
                </a:lnTo>
                <a:lnTo>
                  <a:pt x="70" y="36"/>
                </a:lnTo>
                <a:lnTo>
                  <a:pt x="68" y="22"/>
                </a:lnTo>
                <a:lnTo>
                  <a:pt x="60" y="10"/>
                </a:lnTo>
                <a:lnTo>
                  <a:pt x="48" y="2"/>
                </a:lnTo>
                <a:lnTo>
                  <a:pt x="36" y="0"/>
                </a:lnTo>
                <a:lnTo>
                  <a:pt x="22" y="2"/>
                </a:lnTo>
                <a:lnTo>
                  <a:pt x="10" y="10"/>
                </a:lnTo>
                <a:lnTo>
                  <a:pt x="2" y="22"/>
                </a:lnTo>
                <a:lnTo>
                  <a:pt x="0" y="36"/>
                </a:lnTo>
                <a:lnTo>
                  <a:pt x="0" y="571"/>
                </a:lnTo>
                <a:lnTo>
                  <a:pt x="670" y="571"/>
                </a:lnTo>
                <a:lnTo>
                  <a:pt x="684" y="568"/>
                </a:lnTo>
                <a:lnTo>
                  <a:pt x="695" y="561"/>
                </a:lnTo>
                <a:lnTo>
                  <a:pt x="703" y="550"/>
                </a:lnTo>
                <a:lnTo>
                  <a:pt x="706" y="536"/>
                </a:lnTo>
                <a:lnTo>
                  <a:pt x="703" y="522"/>
                </a:lnTo>
                <a:lnTo>
                  <a:pt x="695" y="511"/>
                </a:lnTo>
                <a:lnTo>
                  <a:pt x="684" y="503"/>
                </a:lnTo>
                <a:lnTo>
                  <a:pt x="670" y="500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2" name="Freeform 361"/>
          <p:cNvSpPr>
            <a:spLocks noEditPoints="1"/>
          </p:cNvSpPr>
          <p:nvPr/>
        </p:nvSpPr>
        <p:spPr bwMode="auto">
          <a:xfrm>
            <a:off x="4352615" y="1477051"/>
            <a:ext cx="495180" cy="534145"/>
          </a:xfrm>
          <a:custGeom>
            <a:avLst/>
            <a:gdLst>
              <a:gd name="T0" fmla="*/ 75 w 610"/>
              <a:gd name="T1" fmla="*/ 169 h 658"/>
              <a:gd name="T2" fmla="*/ 152 w 610"/>
              <a:gd name="T3" fmla="*/ 567 h 658"/>
              <a:gd name="T4" fmla="*/ 549 w 610"/>
              <a:gd name="T5" fmla="*/ 490 h 658"/>
              <a:gd name="T6" fmla="*/ 472 w 610"/>
              <a:gd name="T7" fmla="*/ 92 h 658"/>
              <a:gd name="T8" fmla="*/ 476 w 610"/>
              <a:gd name="T9" fmla="*/ 414 h 658"/>
              <a:gd name="T10" fmla="*/ 465 w 610"/>
              <a:gd name="T11" fmla="*/ 442 h 658"/>
              <a:gd name="T12" fmla="*/ 447 w 610"/>
              <a:gd name="T13" fmla="*/ 454 h 658"/>
              <a:gd name="T14" fmla="*/ 433 w 610"/>
              <a:gd name="T15" fmla="*/ 456 h 658"/>
              <a:gd name="T16" fmla="*/ 183 w 610"/>
              <a:gd name="T17" fmla="*/ 456 h 658"/>
              <a:gd name="T18" fmla="*/ 170 w 610"/>
              <a:gd name="T19" fmla="*/ 451 h 658"/>
              <a:gd name="T20" fmla="*/ 151 w 610"/>
              <a:gd name="T21" fmla="*/ 429 h 658"/>
              <a:gd name="T22" fmla="*/ 147 w 610"/>
              <a:gd name="T23" fmla="*/ 243 h 658"/>
              <a:gd name="T24" fmla="*/ 159 w 610"/>
              <a:gd name="T25" fmla="*/ 217 h 658"/>
              <a:gd name="T26" fmla="*/ 177 w 610"/>
              <a:gd name="T27" fmla="*/ 204 h 658"/>
              <a:gd name="T28" fmla="*/ 189 w 610"/>
              <a:gd name="T29" fmla="*/ 202 h 658"/>
              <a:gd name="T30" fmla="*/ 441 w 610"/>
              <a:gd name="T31" fmla="*/ 202 h 658"/>
              <a:gd name="T32" fmla="*/ 453 w 610"/>
              <a:gd name="T33" fmla="*/ 206 h 658"/>
              <a:gd name="T34" fmla="*/ 473 w 610"/>
              <a:gd name="T35" fmla="*/ 228 h 658"/>
              <a:gd name="T36" fmla="*/ 476 w 610"/>
              <a:gd name="T37" fmla="*/ 414 h 658"/>
              <a:gd name="T38" fmla="*/ 265 w 610"/>
              <a:gd name="T39" fmla="*/ 345 h 658"/>
              <a:gd name="T40" fmla="*/ 170 w 610"/>
              <a:gd name="T41" fmla="*/ 363 h 658"/>
              <a:gd name="T42" fmla="*/ 216 w 610"/>
              <a:gd name="T43" fmla="*/ 349 h 658"/>
              <a:gd name="T44" fmla="*/ 346 w 610"/>
              <a:gd name="T45" fmla="*/ 305 h 658"/>
              <a:gd name="T46" fmla="*/ 453 w 610"/>
              <a:gd name="T47" fmla="*/ 286 h 658"/>
              <a:gd name="T48" fmla="*/ 396 w 610"/>
              <a:gd name="T49" fmla="*/ 308 h 658"/>
              <a:gd name="T50" fmla="*/ 0 w 610"/>
              <a:gd name="T51" fmla="*/ 317 h 658"/>
              <a:gd name="T52" fmla="*/ 3 w 610"/>
              <a:gd name="T53" fmla="*/ 374 h 658"/>
              <a:gd name="T54" fmla="*/ 25 w 610"/>
              <a:gd name="T55" fmla="*/ 388 h 658"/>
              <a:gd name="T56" fmla="*/ 48 w 610"/>
              <a:gd name="T57" fmla="*/ 388 h 658"/>
              <a:gd name="T58" fmla="*/ 52 w 610"/>
              <a:gd name="T59" fmla="*/ 288 h 658"/>
              <a:gd name="T60" fmla="*/ 12 w 610"/>
              <a:gd name="T61" fmla="*/ 292 h 658"/>
              <a:gd name="T62" fmla="*/ 0 w 610"/>
              <a:gd name="T63" fmla="*/ 317 h 658"/>
              <a:gd name="T64" fmla="*/ 572 w 610"/>
              <a:gd name="T65" fmla="*/ 228 h 658"/>
              <a:gd name="T66" fmla="*/ 583 w 610"/>
              <a:gd name="T67" fmla="*/ 293 h 658"/>
              <a:gd name="T68" fmla="*/ 607 w 610"/>
              <a:gd name="T69" fmla="*/ 279 h 658"/>
              <a:gd name="T70" fmla="*/ 610 w 610"/>
              <a:gd name="T71" fmla="*/ 256 h 658"/>
              <a:gd name="T72" fmla="*/ 598 w 610"/>
              <a:gd name="T73" fmla="*/ 232 h 658"/>
              <a:gd name="T74" fmla="*/ 583 w 610"/>
              <a:gd name="T75" fmla="*/ 354 h 658"/>
              <a:gd name="T76" fmla="*/ 572 w 610"/>
              <a:gd name="T77" fmla="*/ 419 h 658"/>
              <a:gd name="T78" fmla="*/ 598 w 610"/>
              <a:gd name="T79" fmla="*/ 415 h 658"/>
              <a:gd name="T80" fmla="*/ 610 w 610"/>
              <a:gd name="T81" fmla="*/ 391 h 658"/>
              <a:gd name="T82" fmla="*/ 607 w 610"/>
              <a:gd name="T83" fmla="*/ 368 h 658"/>
              <a:gd name="T84" fmla="*/ 583 w 610"/>
              <a:gd name="T85" fmla="*/ 354 h 658"/>
              <a:gd name="T86" fmla="*/ 175 w 610"/>
              <a:gd name="T87" fmla="*/ 0 h 658"/>
              <a:gd name="T88" fmla="*/ 473 w 610"/>
              <a:gd name="T89" fmla="*/ 57 h 658"/>
              <a:gd name="T90" fmla="*/ 175 w 610"/>
              <a:gd name="T91" fmla="*/ 658 h 658"/>
              <a:gd name="T92" fmla="*/ 473 w 610"/>
              <a:gd name="T93" fmla="*/ 601 h 658"/>
              <a:gd name="T94" fmla="*/ 175 w 610"/>
              <a:gd name="T95" fmla="*/ 658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10" h="658">
                <a:moveTo>
                  <a:pt x="152" y="92"/>
                </a:moveTo>
                <a:lnTo>
                  <a:pt x="75" y="169"/>
                </a:lnTo>
                <a:lnTo>
                  <a:pt x="75" y="490"/>
                </a:lnTo>
                <a:lnTo>
                  <a:pt x="152" y="567"/>
                </a:lnTo>
                <a:lnTo>
                  <a:pt x="472" y="567"/>
                </a:lnTo>
                <a:lnTo>
                  <a:pt x="549" y="490"/>
                </a:lnTo>
                <a:lnTo>
                  <a:pt x="549" y="169"/>
                </a:lnTo>
                <a:lnTo>
                  <a:pt x="472" y="92"/>
                </a:lnTo>
                <a:lnTo>
                  <a:pt x="152" y="92"/>
                </a:lnTo>
                <a:close/>
                <a:moveTo>
                  <a:pt x="476" y="414"/>
                </a:moveTo>
                <a:lnTo>
                  <a:pt x="473" y="429"/>
                </a:lnTo>
                <a:lnTo>
                  <a:pt x="465" y="442"/>
                </a:lnTo>
                <a:lnTo>
                  <a:pt x="453" y="451"/>
                </a:lnTo>
                <a:lnTo>
                  <a:pt x="447" y="454"/>
                </a:lnTo>
                <a:lnTo>
                  <a:pt x="441" y="456"/>
                </a:lnTo>
                <a:lnTo>
                  <a:pt x="433" y="456"/>
                </a:lnTo>
                <a:lnTo>
                  <a:pt x="189" y="456"/>
                </a:lnTo>
                <a:lnTo>
                  <a:pt x="183" y="456"/>
                </a:lnTo>
                <a:lnTo>
                  <a:pt x="177" y="454"/>
                </a:lnTo>
                <a:lnTo>
                  <a:pt x="170" y="451"/>
                </a:lnTo>
                <a:lnTo>
                  <a:pt x="159" y="442"/>
                </a:lnTo>
                <a:lnTo>
                  <a:pt x="151" y="429"/>
                </a:lnTo>
                <a:lnTo>
                  <a:pt x="147" y="414"/>
                </a:lnTo>
                <a:lnTo>
                  <a:pt x="147" y="243"/>
                </a:lnTo>
                <a:lnTo>
                  <a:pt x="151" y="228"/>
                </a:lnTo>
                <a:lnTo>
                  <a:pt x="159" y="217"/>
                </a:lnTo>
                <a:lnTo>
                  <a:pt x="170" y="206"/>
                </a:lnTo>
                <a:lnTo>
                  <a:pt x="177" y="204"/>
                </a:lnTo>
                <a:lnTo>
                  <a:pt x="183" y="202"/>
                </a:lnTo>
                <a:lnTo>
                  <a:pt x="189" y="202"/>
                </a:lnTo>
                <a:lnTo>
                  <a:pt x="433" y="202"/>
                </a:lnTo>
                <a:lnTo>
                  <a:pt x="441" y="202"/>
                </a:lnTo>
                <a:lnTo>
                  <a:pt x="447" y="204"/>
                </a:lnTo>
                <a:lnTo>
                  <a:pt x="453" y="206"/>
                </a:lnTo>
                <a:lnTo>
                  <a:pt x="465" y="217"/>
                </a:lnTo>
                <a:lnTo>
                  <a:pt x="473" y="228"/>
                </a:lnTo>
                <a:lnTo>
                  <a:pt x="476" y="243"/>
                </a:lnTo>
                <a:lnTo>
                  <a:pt x="476" y="414"/>
                </a:lnTo>
                <a:close/>
                <a:moveTo>
                  <a:pt x="342" y="274"/>
                </a:moveTo>
                <a:lnTo>
                  <a:pt x="265" y="345"/>
                </a:lnTo>
                <a:lnTo>
                  <a:pt x="211" y="319"/>
                </a:lnTo>
                <a:lnTo>
                  <a:pt x="170" y="363"/>
                </a:lnTo>
                <a:lnTo>
                  <a:pt x="170" y="399"/>
                </a:lnTo>
                <a:lnTo>
                  <a:pt x="216" y="349"/>
                </a:lnTo>
                <a:lnTo>
                  <a:pt x="270" y="374"/>
                </a:lnTo>
                <a:lnTo>
                  <a:pt x="346" y="305"/>
                </a:lnTo>
                <a:lnTo>
                  <a:pt x="400" y="338"/>
                </a:lnTo>
                <a:lnTo>
                  <a:pt x="453" y="286"/>
                </a:lnTo>
                <a:lnTo>
                  <a:pt x="453" y="251"/>
                </a:lnTo>
                <a:lnTo>
                  <a:pt x="396" y="308"/>
                </a:lnTo>
                <a:lnTo>
                  <a:pt x="342" y="274"/>
                </a:lnTo>
                <a:close/>
                <a:moveTo>
                  <a:pt x="0" y="317"/>
                </a:moveTo>
                <a:lnTo>
                  <a:pt x="0" y="360"/>
                </a:lnTo>
                <a:lnTo>
                  <a:pt x="3" y="374"/>
                </a:lnTo>
                <a:lnTo>
                  <a:pt x="12" y="385"/>
                </a:lnTo>
                <a:lnTo>
                  <a:pt x="25" y="388"/>
                </a:lnTo>
                <a:lnTo>
                  <a:pt x="39" y="388"/>
                </a:lnTo>
                <a:lnTo>
                  <a:pt x="48" y="388"/>
                </a:lnTo>
                <a:lnTo>
                  <a:pt x="52" y="388"/>
                </a:lnTo>
                <a:lnTo>
                  <a:pt x="52" y="288"/>
                </a:lnTo>
                <a:lnTo>
                  <a:pt x="25" y="288"/>
                </a:lnTo>
                <a:lnTo>
                  <a:pt x="12" y="292"/>
                </a:lnTo>
                <a:lnTo>
                  <a:pt x="3" y="302"/>
                </a:lnTo>
                <a:lnTo>
                  <a:pt x="0" y="317"/>
                </a:lnTo>
                <a:close/>
                <a:moveTo>
                  <a:pt x="583" y="228"/>
                </a:moveTo>
                <a:lnTo>
                  <a:pt x="572" y="228"/>
                </a:lnTo>
                <a:lnTo>
                  <a:pt x="572" y="293"/>
                </a:lnTo>
                <a:lnTo>
                  <a:pt x="583" y="293"/>
                </a:lnTo>
                <a:lnTo>
                  <a:pt x="598" y="290"/>
                </a:lnTo>
                <a:lnTo>
                  <a:pt x="607" y="279"/>
                </a:lnTo>
                <a:lnTo>
                  <a:pt x="610" y="265"/>
                </a:lnTo>
                <a:lnTo>
                  <a:pt x="610" y="256"/>
                </a:lnTo>
                <a:lnTo>
                  <a:pt x="607" y="242"/>
                </a:lnTo>
                <a:lnTo>
                  <a:pt x="598" y="232"/>
                </a:lnTo>
                <a:lnTo>
                  <a:pt x="583" y="228"/>
                </a:lnTo>
                <a:close/>
                <a:moveTo>
                  <a:pt x="583" y="354"/>
                </a:moveTo>
                <a:lnTo>
                  <a:pt x="572" y="354"/>
                </a:lnTo>
                <a:lnTo>
                  <a:pt x="572" y="419"/>
                </a:lnTo>
                <a:lnTo>
                  <a:pt x="583" y="419"/>
                </a:lnTo>
                <a:lnTo>
                  <a:pt x="598" y="415"/>
                </a:lnTo>
                <a:lnTo>
                  <a:pt x="607" y="405"/>
                </a:lnTo>
                <a:lnTo>
                  <a:pt x="610" y="391"/>
                </a:lnTo>
                <a:lnTo>
                  <a:pt x="610" y="382"/>
                </a:lnTo>
                <a:lnTo>
                  <a:pt x="607" y="368"/>
                </a:lnTo>
                <a:lnTo>
                  <a:pt x="598" y="358"/>
                </a:lnTo>
                <a:lnTo>
                  <a:pt x="583" y="354"/>
                </a:lnTo>
                <a:close/>
                <a:moveTo>
                  <a:pt x="446" y="0"/>
                </a:moveTo>
                <a:lnTo>
                  <a:pt x="175" y="0"/>
                </a:lnTo>
                <a:lnTo>
                  <a:pt x="150" y="57"/>
                </a:lnTo>
                <a:lnTo>
                  <a:pt x="473" y="57"/>
                </a:lnTo>
                <a:lnTo>
                  <a:pt x="446" y="0"/>
                </a:lnTo>
                <a:close/>
                <a:moveTo>
                  <a:pt x="175" y="658"/>
                </a:moveTo>
                <a:lnTo>
                  <a:pt x="446" y="658"/>
                </a:lnTo>
                <a:lnTo>
                  <a:pt x="473" y="601"/>
                </a:lnTo>
                <a:lnTo>
                  <a:pt x="150" y="601"/>
                </a:lnTo>
                <a:lnTo>
                  <a:pt x="175" y="658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" name="Freeform 362"/>
          <p:cNvSpPr>
            <a:spLocks noEditPoints="1"/>
          </p:cNvSpPr>
          <p:nvPr/>
        </p:nvSpPr>
        <p:spPr bwMode="auto">
          <a:xfrm>
            <a:off x="1935269" y="2186175"/>
            <a:ext cx="472451" cy="559311"/>
          </a:xfrm>
          <a:custGeom>
            <a:avLst/>
            <a:gdLst>
              <a:gd name="T0" fmla="*/ 517 w 582"/>
              <a:gd name="T1" fmla="*/ 240 h 689"/>
              <a:gd name="T2" fmla="*/ 444 w 582"/>
              <a:gd name="T3" fmla="*/ 168 h 689"/>
              <a:gd name="T4" fmla="*/ 392 w 582"/>
              <a:gd name="T5" fmla="*/ 104 h 689"/>
              <a:gd name="T6" fmla="*/ 381 w 582"/>
              <a:gd name="T7" fmla="*/ 49 h 689"/>
              <a:gd name="T8" fmla="*/ 373 w 582"/>
              <a:gd name="T9" fmla="*/ 12 h 689"/>
              <a:gd name="T10" fmla="*/ 310 w 582"/>
              <a:gd name="T11" fmla="*/ 79 h 689"/>
              <a:gd name="T12" fmla="*/ 276 w 582"/>
              <a:gd name="T13" fmla="*/ 170 h 689"/>
              <a:gd name="T14" fmla="*/ 263 w 582"/>
              <a:gd name="T15" fmla="*/ 239 h 689"/>
              <a:gd name="T16" fmla="*/ 236 w 582"/>
              <a:gd name="T17" fmla="*/ 294 h 689"/>
              <a:gd name="T18" fmla="*/ 204 w 582"/>
              <a:gd name="T19" fmla="*/ 316 h 689"/>
              <a:gd name="T20" fmla="*/ 166 w 582"/>
              <a:gd name="T21" fmla="*/ 319 h 689"/>
              <a:gd name="T22" fmla="*/ 138 w 582"/>
              <a:gd name="T23" fmla="*/ 285 h 689"/>
              <a:gd name="T24" fmla="*/ 139 w 582"/>
              <a:gd name="T25" fmla="*/ 242 h 689"/>
              <a:gd name="T26" fmla="*/ 148 w 582"/>
              <a:gd name="T27" fmla="*/ 221 h 689"/>
              <a:gd name="T28" fmla="*/ 70 w 582"/>
              <a:gd name="T29" fmla="*/ 284 h 689"/>
              <a:gd name="T30" fmla="*/ 19 w 582"/>
              <a:gd name="T31" fmla="*/ 370 h 689"/>
              <a:gd name="T32" fmla="*/ 0 w 582"/>
              <a:gd name="T33" fmla="*/ 463 h 689"/>
              <a:gd name="T34" fmla="*/ 16 w 582"/>
              <a:gd name="T35" fmla="*/ 553 h 689"/>
              <a:gd name="T36" fmla="*/ 75 w 582"/>
              <a:gd name="T37" fmla="*/ 623 h 689"/>
              <a:gd name="T38" fmla="*/ 87 w 582"/>
              <a:gd name="T39" fmla="*/ 603 h 689"/>
              <a:gd name="T40" fmla="*/ 80 w 582"/>
              <a:gd name="T41" fmla="*/ 534 h 689"/>
              <a:gd name="T42" fmla="*/ 105 w 582"/>
              <a:gd name="T43" fmla="*/ 469 h 689"/>
              <a:gd name="T44" fmla="*/ 143 w 582"/>
              <a:gd name="T45" fmla="*/ 438 h 689"/>
              <a:gd name="T46" fmla="*/ 143 w 582"/>
              <a:gd name="T47" fmla="*/ 466 h 689"/>
              <a:gd name="T48" fmla="*/ 163 w 582"/>
              <a:gd name="T49" fmla="*/ 506 h 689"/>
              <a:gd name="T50" fmla="*/ 222 w 582"/>
              <a:gd name="T51" fmla="*/ 529 h 689"/>
              <a:gd name="T52" fmla="*/ 297 w 582"/>
              <a:gd name="T53" fmla="*/ 497 h 689"/>
              <a:gd name="T54" fmla="*/ 347 w 582"/>
              <a:gd name="T55" fmla="*/ 419 h 689"/>
              <a:gd name="T56" fmla="*/ 351 w 582"/>
              <a:gd name="T57" fmla="*/ 316 h 689"/>
              <a:gd name="T58" fmla="*/ 439 w 582"/>
              <a:gd name="T59" fmla="*/ 407 h 689"/>
              <a:gd name="T60" fmla="*/ 469 w 582"/>
              <a:gd name="T61" fmla="*/ 499 h 689"/>
              <a:gd name="T62" fmla="*/ 465 w 582"/>
              <a:gd name="T63" fmla="*/ 579 h 689"/>
              <a:gd name="T64" fmla="*/ 450 w 582"/>
              <a:gd name="T65" fmla="*/ 633 h 689"/>
              <a:gd name="T66" fmla="*/ 481 w 582"/>
              <a:gd name="T67" fmla="*/ 625 h 689"/>
              <a:gd name="T68" fmla="*/ 549 w 582"/>
              <a:gd name="T69" fmla="*/ 544 h 689"/>
              <a:gd name="T70" fmla="*/ 580 w 582"/>
              <a:gd name="T71" fmla="*/ 438 h 689"/>
              <a:gd name="T72" fmla="*/ 571 w 582"/>
              <a:gd name="T73" fmla="*/ 330 h 689"/>
              <a:gd name="T74" fmla="*/ 295 w 582"/>
              <a:gd name="T75" fmla="*/ 565 h 689"/>
              <a:gd name="T76" fmla="*/ 210 w 582"/>
              <a:gd name="T77" fmla="*/ 689 h 689"/>
              <a:gd name="T78" fmla="*/ 252 w 582"/>
              <a:gd name="T79" fmla="*/ 666 h 689"/>
              <a:gd name="T80" fmla="*/ 299 w 582"/>
              <a:gd name="T81" fmla="*/ 689 h 689"/>
              <a:gd name="T82" fmla="*/ 318 w 582"/>
              <a:gd name="T83" fmla="*/ 635 h 689"/>
              <a:gd name="T84" fmla="*/ 268 w 582"/>
              <a:gd name="T85" fmla="*/ 608 h 689"/>
              <a:gd name="T86" fmla="*/ 272 w 582"/>
              <a:gd name="T87" fmla="*/ 589 h 689"/>
              <a:gd name="T88" fmla="*/ 274 w 582"/>
              <a:gd name="T89" fmla="*/ 594 h 689"/>
              <a:gd name="T90" fmla="*/ 281 w 582"/>
              <a:gd name="T91" fmla="*/ 617 h 689"/>
              <a:gd name="T92" fmla="*/ 260 w 582"/>
              <a:gd name="T93" fmla="*/ 638 h 689"/>
              <a:gd name="T94" fmla="*/ 371 w 582"/>
              <a:gd name="T95" fmla="*/ 689 h 689"/>
              <a:gd name="T96" fmla="*/ 433 w 582"/>
              <a:gd name="T97" fmla="*/ 593 h 689"/>
              <a:gd name="T98" fmla="*/ 340 w 582"/>
              <a:gd name="T99" fmla="*/ 593 h 689"/>
              <a:gd name="T100" fmla="*/ 163 w 582"/>
              <a:gd name="T101" fmla="*/ 642 h 689"/>
              <a:gd name="T102" fmla="*/ 163 w 582"/>
              <a:gd name="T103" fmla="*/ 616 h 689"/>
              <a:gd name="T104" fmla="*/ 204 w 582"/>
              <a:gd name="T105" fmla="*/ 565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82" h="689">
                <a:moveTo>
                  <a:pt x="558" y="298"/>
                </a:moveTo>
                <a:lnTo>
                  <a:pt x="539" y="267"/>
                </a:lnTo>
                <a:lnTo>
                  <a:pt x="517" y="240"/>
                </a:lnTo>
                <a:lnTo>
                  <a:pt x="494" y="216"/>
                </a:lnTo>
                <a:lnTo>
                  <a:pt x="468" y="191"/>
                </a:lnTo>
                <a:lnTo>
                  <a:pt x="444" y="168"/>
                </a:lnTo>
                <a:lnTo>
                  <a:pt x="421" y="143"/>
                </a:lnTo>
                <a:lnTo>
                  <a:pt x="399" y="115"/>
                </a:lnTo>
                <a:lnTo>
                  <a:pt x="392" y="104"/>
                </a:lnTo>
                <a:lnTo>
                  <a:pt x="387" y="89"/>
                </a:lnTo>
                <a:lnTo>
                  <a:pt x="382" y="71"/>
                </a:lnTo>
                <a:lnTo>
                  <a:pt x="381" y="49"/>
                </a:lnTo>
                <a:lnTo>
                  <a:pt x="385" y="26"/>
                </a:lnTo>
                <a:lnTo>
                  <a:pt x="396" y="0"/>
                </a:lnTo>
                <a:lnTo>
                  <a:pt x="373" y="12"/>
                </a:lnTo>
                <a:lnTo>
                  <a:pt x="350" y="29"/>
                </a:lnTo>
                <a:lnTo>
                  <a:pt x="329" y="52"/>
                </a:lnTo>
                <a:lnTo>
                  <a:pt x="310" y="79"/>
                </a:lnTo>
                <a:lnTo>
                  <a:pt x="295" y="109"/>
                </a:lnTo>
                <a:lnTo>
                  <a:pt x="282" y="144"/>
                </a:lnTo>
                <a:lnTo>
                  <a:pt x="276" y="170"/>
                </a:lnTo>
                <a:lnTo>
                  <a:pt x="272" y="194"/>
                </a:lnTo>
                <a:lnTo>
                  <a:pt x="268" y="216"/>
                </a:lnTo>
                <a:lnTo>
                  <a:pt x="263" y="239"/>
                </a:lnTo>
                <a:lnTo>
                  <a:pt x="255" y="261"/>
                </a:lnTo>
                <a:lnTo>
                  <a:pt x="243" y="284"/>
                </a:lnTo>
                <a:lnTo>
                  <a:pt x="236" y="294"/>
                </a:lnTo>
                <a:lnTo>
                  <a:pt x="227" y="303"/>
                </a:lnTo>
                <a:lnTo>
                  <a:pt x="215" y="311"/>
                </a:lnTo>
                <a:lnTo>
                  <a:pt x="204" y="316"/>
                </a:lnTo>
                <a:lnTo>
                  <a:pt x="191" y="320"/>
                </a:lnTo>
                <a:lnTo>
                  <a:pt x="178" y="321"/>
                </a:lnTo>
                <a:lnTo>
                  <a:pt x="166" y="319"/>
                </a:lnTo>
                <a:lnTo>
                  <a:pt x="155" y="312"/>
                </a:lnTo>
                <a:lnTo>
                  <a:pt x="146" y="301"/>
                </a:lnTo>
                <a:lnTo>
                  <a:pt x="138" y="285"/>
                </a:lnTo>
                <a:lnTo>
                  <a:pt x="136" y="270"/>
                </a:lnTo>
                <a:lnTo>
                  <a:pt x="137" y="256"/>
                </a:lnTo>
                <a:lnTo>
                  <a:pt x="139" y="242"/>
                </a:lnTo>
                <a:lnTo>
                  <a:pt x="143" y="231"/>
                </a:lnTo>
                <a:lnTo>
                  <a:pt x="147" y="224"/>
                </a:lnTo>
                <a:lnTo>
                  <a:pt x="148" y="221"/>
                </a:lnTo>
                <a:lnTo>
                  <a:pt x="119" y="239"/>
                </a:lnTo>
                <a:lnTo>
                  <a:pt x="93" y="261"/>
                </a:lnTo>
                <a:lnTo>
                  <a:pt x="70" y="284"/>
                </a:lnTo>
                <a:lnTo>
                  <a:pt x="50" y="311"/>
                </a:lnTo>
                <a:lnTo>
                  <a:pt x="32" y="339"/>
                </a:lnTo>
                <a:lnTo>
                  <a:pt x="19" y="370"/>
                </a:lnTo>
                <a:lnTo>
                  <a:pt x="9" y="401"/>
                </a:lnTo>
                <a:lnTo>
                  <a:pt x="2" y="433"/>
                </a:lnTo>
                <a:lnTo>
                  <a:pt x="0" y="463"/>
                </a:lnTo>
                <a:lnTo>
                  <a:pt x="1" y="494"/>
                </a:lnTo>
                <a:lnTo>
                  <a:pt x="6" y="525"/>
                </a:lnTo>
                <a:lnTo>
                  <a:pt x="16" y="553"/>
                </a:lnTo>
                <a:lnTo>
                  <a:pt x="32" y="579"/>
                </a:lnTo>
                <a:lnTo>
                  <a:pt x="51" y="602"/>
                </a:lnTo>
                <a:lnTo>
                  <a:pt x="75" y="623"/>
                </a:lnTo>
                <a:lnTo>
                  <a:pt x="104" y="639"/>
                </a:lnTo>
                <a:lnTo>
                  <a:pt x="95" y="623"/>
                </a:lnTo>
                <a:lnTo>
                  <a:pt x="87" y="603"/>
                </a:lnTo>
                <a:lnTo>
                  <a:pt x="82" y="582"/>
                </a:lnTo>
                <a:lnTo>
                  <a:pt x="80" y="558"/>
                </a:lnTo>
                <a:lnTo>
                  <a:pt x="80" y="534"/>
                </a:lnTo>
                <a:lnTo>
                  <a:pt x="84" y="511"/>
                </a:lnTo>
                <a:lnTo>
                  <a:pt x="92" y="489"/>
                </a:lnTo>
                <a:lnTo>
                  <a:pt x="105" y="469"/>
                </a:lnTo>
                <a:lnTo>
                  <a:pt x="122" y="451"/>
                </a:lnTo>
                <a:lnTo>
                  <a:pt x="143" y="435"/>
                </a:lnTo>
                <a:lnTo>
                  <a:pt x="143" y="438"/>
                </a:lnTo>
                <a:lnTo>
                  <a:pt x="142" y="444"/>
                </a:lnTo>
                <a:lnTo>
                  <a:pt x="142" y="455"/>
                </a:lnTo>
                <a:lnTo>
                  <a:pt x="143" y="466"/>
                </a:lnTo>
                <a:lnTo>
                  <a:pt x="147" y="480"/>
                </a:lnTo>
                <a:lnTo>
                  <a:pt x="154" y="493"/>
                </a:lnTo>
                <a:lnTo>
                  <a:pt x="163" y="506"/>
                </a:lnTo>
                <a:lnTo>
                  <a:pt x="175" y="516"/>
                </a:lnTo>
                <a:lnTo>
                  <a:pt x="195" y="524"/>
                </a:lnTo>
                <a:lnTo>
                  <a:pt x="222" y="529"/>
                </a:lnTo>
                <a:lnTo>
                  <a:pt x="249" y="525"/>
                </a:lnTo>
                <a:lnTo>
                  <a:pt x="274" y="514"/>
                </a:lnTo>
                <a:lnTo>
                  <a:pt x="297" y="497"/>
                </a:lnTo>
                <a:lnTo>
                  <a:pt x="318" y="475"/>
                </a:lnTo>
                <a:lnTo>
                  <a:pt x="336" y="448"/>
                </a:lnTo>
                <a:lnTo>
                  <a:pt x="347" y="419"/>
                </a:lnTo>
                <a:lnTo>
                  <a:pt x="355" y="387"/>
                </a:lnTo>
                <a:lnTo>
                  <a:pt x="356" y="352"/>
                </a:lnTo>
                <a:lnTo>
                  <a:pt x="351" y="316"/>
                </a:lnTo>
                <a:lnTo>
                  <a:pt x="387" y="345"/>
                </a:lnTo>
                <a:lnTo>
                  <a:pt x="417" y="376"/>
                </a:lnTo>
                <a:lnTo>
                  <a:pt x="439" y="407"/>
                </a:lnTo>
                <a:lnTo>
                  <a:pt x="454" y="439"/>
                </a:lnTo>
                <a:lnTo>
                  <a:pt x="464" y="470"/>
                </a:lnTo>
                <a:lnTo>
                  <a:pt x="469" y="499"/>
                </a:lnTo>
                <a:lnTo>
                  <a:pt x="471" y="529"/>
                </a:lnTo>
                <a:lnTo>
                  <a:pt x="469" y="555"/>
                </a:lnTo>
                <a:lnTo>
                  <a:pt x="465" y="579"/>
                </a:lnTo>
                <a:lnTo>
                  <a:pt x="460" y="601"/>
                </a:lnTo>
                <a:lnTo>
                  <a:pt x="455" y="619"/>
                </a:lnTo>
                <a:lnTo>
                  <a:pt x="450" y="633"/>
                </a:lnTo>
                <a:lnTo>
                  <a:pt x="445" y="643"/>
                </a:lnTo>
                <a:lnTo>
                  <a:pt x="464" y="635"/>
                </a:lnTo>
                <a:lnTo>
                  <a:pt x="481" y="625"/>
                </a:lnTo>
                <a:lnTo>
                  <a:pt x="508" y="602"/>
                </a:lnTo>
                <a:lnTo>
                  <a:pt x="531" y="575"/>
                </a:lnTo>
                <a:lnTo>
                  <a:pt x="549" y="544"/>
                </a:lnTo>
                <a:lnTo>
                  <a:pt x="564" y="510"/>
                </a:lnTo>
                <a:lnTo>
                  <a:pt x="575" y="475"/>
                </a:lnTo>
                <a:lnTo>
                  <a:pt x="580" y="438"/>
                </a:lnTo>
                <a:lnTo>
                  <a:pt x="582" y="401"/>
                </a:lnTo>
                <a:lnTo>
                  <a:pt x="578" y="365"/>
                </a:lnTo>
                <a:lnTo>
                  <a:pt x="571" y="330"/>
                </a:lnTo>
                <a:lnTo>
                  <a:pt x="558" y="298"/>
                </a:lnTo>
                <a:close/>
                <a:moveTo>
                  <a:pt x="318" y="635"/>
                </a:moveTo>
                <a:lnTo>
                  <a:pt x="295" y="565"/>
                </a:lnTo>
                <a:lnTo>
                  <a:pt x="250" y="565"/>
                </a:lnTo>
                <a:lnTo>
                  <a:pt x="224" y="644"/>
                </a:lnTo>
                <a:lnTo>
                  <a:pt x="210" y="689"/>
                </a:lnTo>
                <a:lnTo>
                  <a:pt x="247" y="689"/>
                </a:lnTo>
                <a:lnTo>
                  <a:pt x="251" y="671"/>
                </a:lnTo>
                <a:lnTo>
                  <a:pt x="252" y="666"/>
                </a:lnTo>
                <a:lnTo>
                  <a:pt x="294" y="666"/>
                </a:lnTo>
                <a:lnTo>
                  <a:pt x="296" y="678"/>
                </a:lnTo>
                <a:lnTo>
                  <a:pt x="299" y="689"/>
                </a:lnTo>
                <a:lnTo>
                  <a:pt x="336" y="689"/>
                </a:lnTo>
                <a:lnTo>
                  <a:pt x="333" y="683"/>
                </a:lnTo>
                <a:lnTo>
                  <a:pt x="318" y="635"/>
                </a:lnTo>
                <a:close/>
                <a:moveTo>
                  <a:pt x="260" y="638"/>
                </a:moveTo>
                <a:lnTo>
                  <a:pt x="264" y="621"/>
                </a:lnTo>
                <a:lnTo>
                  <a:pt x="268" y="608"/>
                </a:lnTo>
                <a:lnTo>
                  <a:pt x="270" y="599"/>
                </a:lnTo>
                <a:lnTo>
                  <a:pt x="272" y="593"/>
                </a:lnTo>
                <a:lnTo>
                  <a:pt x="272" y="589"/>
                </a:lnTo>
                <a:lnTo>
                  <a:pt x="273" y="585"/>
                </a:lnTo>
                <a:lnTo>
                  <a:pt x="274" y="589"/>
                </a:lnTo>
                <a:lnTo>
                  <a:pt x="274" y="594"/>
                </a:lnTo>
                <a:lnTo>
                  <a:pt x="277" y="601"/>
                </a:lnTo>
                <a:lnTo>
                  <a:pt x="279" y="610"/>
                </a:lnTo>
                <a:lnTo>
                  <a:pt x="281" y="617"/>
                </a:lnTo>
                <a:lnTo>
                  <a:pt x="286" y="638"/>
                </a:lnTo>
                <a:lnTo>
                  <a:pt x="286" y="638"/>
                </a:lnTo>
                <a:lnTo>
                  <a:pt x="260" y="638"/>
                </a:lnTo>
                <a:close/>
                <a:moveTo>
                  <a:pt x="340" y="593"/>
                </a:moveTo>
                <a:lnTo>
                  <a:pt x="371" y="593"/>
                </a:lnTo>
                <a:lnTo>
                  <a:pt x="371" y="689"/>
                </a:lnTo>
                <a:lnTo>
                  <a:pt x="404" y="689"/>
                </a:lnTo>
                <a:lnTo>
                  <a:pt x="404" y="593"/>
                </a:lnTo>
                <a:lnTo>
                  <a:pt x="433" y="593"/>
                </a:lnTo>
                <a:lnTo>
                  <a:pt x="433" y="565"/>
                </a:lnTo>
                <a:lnTo>
                  <a:pt x="340" y="565"/>
                </a:lnTo>
                <a:lnTo>
                  <a:pt x="340" y="593"/>
                </a:lnTo>
                <a:close/>
                <a:moveTo>
                  <a:pt x="131" y="689"/>
                </a:moveTo>
                <a:lnTo>
                  <a:pt x="163" y="689"/>
                </a:lnTo>
                <a:lnTo>
                  <a:pt x="163" y="642"/>
                </a:lnTo>
                <a:lnTo>
                  <a:pt x="200" y="642"/>
                </a:lnTo>
                <a:lnTo>
                  <a:pt x="200" y="616"/>
                </a:lnTo>
                <a:lnTo>
                  <a:pt x="163" y="616"/>
                </a:lnTo>
                <a:lnTo>
                  <a:pt x="163" y="592"/>
                </a:lnTo>
                <a:lnTo>
                  <a:pt x="204" y="592"/>
                </a:lnTo>
                <a:lnTo>
                  <a:pt x="204" y="565"/>
                </a:lnTo>
                <a:lnTo>
                  <a:pt x="131" y="565"/>
                </a:lnTo>
                <a:lnTo>
                  <a:pt x="131" y="689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" name="Freeform 363"/>
          <p:cNvSpPr>
            <a:spLocks noEditPoints="1"/>
          </p:cNvSpPr>
          <p:nvPr/>
        </p:nvSpPr>
        <p:spPr bwMode="auto">
          <a:xfrm>
            <a:off x="2098172" y="3154091"/>
            <a:ext cx="563369" cy="507357"/>
          </a:xfrm>
          <a:custGeom>
            <a:avLst/>
            <a:gdLst>
              <a:gd name="T0" fmla="*/ 577 w 694"/>
              <a:gd name="T1" fmla="*/ 54 h 625"/>
              <a:gd name="T2" fmla="*/ 637 w 694"/>
              <a:gd name="T3" fmla="*/ 110 h 625"/>
              <a:gd name="T4" fmla="*/ 57 w 694"/>
              <a:gd name="T5" fmla="*/ 568 h 625"/>
              <a:gd name="T6" fmla="*/ 117 w 694"/>
              <a:gd name="T7" fmla="*/ 110 h 625"/>
              <a:gd name="T8" fmla="*/ 29 w 694"/>
              <a:gd name="T9" fmla="*/ 54 h 625"/>
              <a:gd name="T10" fmla="*/ 8 w 694"/>
              <a:gd name="T11" fmla="*/ 61 h 625"/>
              <a:gd name="T12" fmla="*/ 0 w 694"/>
              <a:gd name="T13" fmla="*/ 82 h 625"/>
              <a:gd name="T14" fmla="*/ 3 w 694"/>
              <a:gd name="T15" fmla="*/ 608 h 625"/>
              <a:gd name="T16" fmla="*/ 17 w 694"/>
              <a:gd name="T17" fmla="*/ 623 h 625"/>
              <a:gd name="T18" fmla="*/ 665 w 694"/>
              <a:gd name="T19" fmla="*/ 625 h 625"/>
              <a:gd name="T20" fmla="*/ 685 w 694"/>
              <a:gd name="T21" fmla="*/ 617 h 625"/>
              <a:gd name="T22" fmla="*/ 694 w 694"/>
              <a:gd name="T23" fmla="*/ 596 h 625"/>
              <a:gd name="T24" fmla="*/ 691 w 694"/>
              <a:gd name="T25" fmla="*/ 70 h 625"/>
              <a:gd name="T26" fmla="*/ 676 w 694"/>
              <a:gd name="T27" fmla="*/ 55 h 625"/>
              <a:gd name="T28" fmla="*/ 454 w 694"/>
              <a:gd name="T29" fmla="*/ 54 h 625"/>
              <a:gd name="T30" fmla="*/ 240 w 694"/>
              <a:gd name="T31" fmla="*/ 110 h 625"/>
              <a:gd name="T32" fmla="*/ 454 w 694"/>
              <a:gd name="T33" fmla="*/ 54 h 625"/>
              <a:gd name="T34" fmla="*/ 124 w 694"/>
              <a:gd name="T35" fmla="*/ 310 h 625"/>
              <a:gd name="T36" fmla="*/ 210 w 694"/>
              <a:gd name="T37" fmla="*/ 397 h 625"/>
              <a:gd name="T38" fmla="*/ 451 w 694"/>
              <a:gd name="T39" fmla="*/ 188 h 625"/>
              <a:gd name="T40" fmla="*/ 365 w 694"/>
              <a:gd name="T41" fmla="*/ 276 h 625"/>
              <a:gd name="T42" fmla="*/ 451 w 694"/>
              <a:gd name="T43" fmla="*/ 188 h 625"/>
              <a:gd name="T44" fmla="*/ 244 w 694"/>
              <a:gd name="T45" fmla="*/ 310 h 625"/>
              <a:gd name="T46" fmla="*/ 330 w 694"/>
              <a:gd name="T47" fmla="*/ 397 h 625"/>
              <a:gd name="T48" fmla="*/ 451 w 694"/>
              <a:gd name="T49" fmla="*/ 310 h 625"/>
              <a:gd name="T50" fmla="*/ 365 w 694"/>
              <a:gd name="T51" fmla="*/ 397 h 625"/>
              <a:gd name="T52" fmla="*/ 451 w 694"/>
              <a:gd name="T53" fmla="*/ 310 h 625"/>
              <a:gd name="T54" fmla="*/ 484 w 694"/>
              <a:gd name="T55" fmla="*/ 188 h 625"/>
              <a:gd name="T56" fmla="*/ 570 w 694"/>
              <a:gd name="T57" fmla="*/ 276 h 625"/>
              <a:gd name="T58" fmla="*/ 570 w 694"/>
              <a:gd name="T59" fmla="*/ 310 h 625"/>
              <a:gd name="T60" fmla="*/ 484 w 694"/>
              <a:gd name="T61" fmla="*/ 397 h 625"/>
              <a:gd name="T62" fmla="*/ 570 w 694"/>
              <a:gd name="T63" fmla="*/ 310 h 625"/>
              <a:gd name="T64" fmla="*/ 124 w 694"/>
              <a:gd name="T65" fmla="*/ 430 h 625"/>
              <a:gd name="T66" fmla="*/ 210 w 694"/>
              <a:gd name="T67" fmla="*/ 517 h 625"/>
              <a:gd name="T68" fmla="*/ 244 w 694"/>
              <a:gd name="T69" fmla="*/ 517 h 625"/>
              <a:gd name="T70" fmla="*/ 330 w 694"/>
              <a:gd name="T71" fmla="*/ 430 h 625"/>
              <a:gd name="T72" fmla="*/ 244 w 694"/>
              <a:gd name="T73" fmla="*/ 517 h 625"/>
              <a:gd name="T74" fmla="*/ 451 w 694"/>
              <a:gd name="T75" fmla="*/ 517 h 625"/>
              <a:gd name="T76" fmla="*/ 365 w 694"/>
              <a:gd name="T77" fmla="*/ 430 h 625"/>
              <a:gd name="T78" fmla="*/ 330 w 694"/>
              <a:gd name="T79" fmla="*/ 188 h 625"/>
              <a:gd name="T80" fmla="*/ 244 w 694"/>
              <a:gd name="T81" fmla="*/ 276 h 625"/>
              <a:gd name="T82" fmla="*/ 330 w 694"/>
              <a:gd name="T83" fmla="*/ 188 h 625"/>
              <a:gd name="T84" fmla="*/ 152 w 694"/>
              <a:gd name="T85" fmla="*/ 0 h 625"/>
              <a:gd name="T86" fmla="*/ 206 w 694"/>
              <a:gd name="T87" fmla="*/ 136 h 625"/>
              <a:gd name="T88" fmla="*/ 542 w 694"/>
              <a:gd name="T89" fmla="*/ 0 h 625"/>
              <a:gd name="T90" fmla="*/ 488 w 694"/>
              <a:gd name="T91" fmla="*/ 136 h 625"/>
              <a:gd name="T92" fmla="*/ 542 w 694"/>
              <a:gd name="T93" fmla="*/ 0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94" h="625">
                <a:moveTo>
                  <a:pt x="665" y="54"/>
                </a:moveTo>
                <a:lnTo>
                  <a:pt x="577" y="54"/>
                </a:lnTo>
                <a:lnTo>
                  <a:pt x="577" y="110"/>
                </a:lnTo>
                <a:lnTo>
                  <a:pt x="637" y="110"/>
                </a:lnTo>
                <a:lnTo>
                  <a:pt x="637" y="568"/>
                </a:lnTo>
                <a:lnTo>
                  <a:pt x="57" y="568"/>
                </a:lnTo>
                <a:lnTo>
                  <a:pt x="57" y="110"/>
                </a:lnTo>
                <a:lnTo>
                  <a:pt x="117" y="110"/>
                </a:lnTo>
                <a:lnTo>
                  <a:pt x="117" y="54"/>
                </a:lnTo>
                <a:lnTo>
                  <a:pt x="29" y="54"/>
                </a:lnTo>
                <a:lnTo>
                  <a:pt x="17" y="55"/>
                </a:lnTo>
                <a:lnTo>
                  <a:pt x="8" y="61"/>
                </a:lnTo>
                <a:lnTo>
                  <a:pt x="3" y="70"/>
                </a:lnTo>
                <a:lnTo>
                  <a:pt x="0" y="82"/>
                </a:lnTo>
                <a:lnTo>
                  <a:pt x="0" y="596"/>
                </a:lnTo>
                <a:lnTo>
                  <a:pt x="3" y="608"/>
                </a:lnTo>
                <a:lnTo>
                  <a:pt x="8" y="617"/>
                </a:lnTo>
                <a:lnTo>
                  <a:pt x="17" y="623"/>
                </a:lnTo>
                <a:lnTo>
                  <a:pt x="29" y="625"/>
                </a:lnTo>
                <a:lnTo>
                  <a:pt x="665" y="625"/>
                </a:lnTo>
                <a:lnTo>
                  <a:pt x="676" y="623"/>
                </a:lnTo>
                <a:lnTo>
                  <a:pt x="685" y="617"/>
                </a:lnTo>
                <a:lnTo>
                  <a:pt x="691" y="608"/>
                </a:lnTo>
                <a:lnTo>
                  <a:pt x="694" y="596"/>
                </a:lnTo>
                <a:lnTo>
                  <a:pt x="694" y="82"/>
                </a:lnTo>
                <a:lnTo>
                  <a:pt x="691" y="70"/>
                </a:lnTo>
                <a:lnTo>
                  <a:pt x="685" y="61"/>
                </a:lnTo>
                <a:lnTo>
                  <a:pt x="676" y="55"/>
                </a:lnTo>
                <a:lnTo>
                  <a:pt x="665" y="54"/>
                </a:lnTo>
                <a:close/>
                <a:moveTo>
                  <a:pt x="454" y="54"/>
                </a:moveTo>
                <a:lnTo>
                  <a:pt x="240" y="54"/>
                </a:lnTo>
                <a:lnTo>
                  <a:pt x="240" y="110"/>
                </a:lnTo>
                <a:lnTo>
                  <a:pt x="454" y="110"/>
                </a:lnTo>
                <a:lnTo>
                  <a:pt x="454" y="54"/>
                </a:lnTo>
                <a:close/>
                <a:moveTo>
                  <a:pt x="210" y="310"/>
                </a:moveTo>
                <a:lnTo>
                  <a:pt x="124" y="310"/>
                </a:lnTo>
                <a:lnTo>
                  <a:pt x="124" y="397"/>
                </a:lnTo>
                <a:lnTo>
                  <a:pt x="210" y="397"/>
                </a:lnTo>
                <a:lnTo>
                  <a:pt x="210" y="310"/>
                </a:lnTo>
                <a:close/>
                <a:moveTo>
                  <a:pt x="451" y="188"/>
                </a:moveTo>
                <a:lnTo>
                  <a:pt x="365" y="188"/>
                </a:lnTo>
                <a:lnTo>
                  <a:pt x="365" y="276"/>
                </a:lnTo>
                <a:lnTo>
                  <a:pt x="451" y="276"/>
                </a:lnTo>
                <a:lnTo>
                  <a:pt x="451" y="188"/>
                </a:lnTo>
                <a:close/>
                <a:moveTo>
                  <a:pt x="330" y="310"/>
                </a:moveTo>
                <a:lnTo>
                  <a:pt x="244" y="310"/>
                </a:lnTo>
                <a:lnTo>
                  <a:pt x="244" y="397"/>
                </a:lnTo>
                <a:lnTo>
                  <a:pt x="330" y="397"/>
                </a:lnTo>
                <a:lnTo>
                  <a:pt x="330" y="310"/>
                </a:lnTo>
                <a:close/>
                <a:moveTo>
                  <a:pt x="451" y="310"/>
                </a:moveTo>
                <a:lnTo>
                  <a:pt x="365" y="310"/>
                </a:lnTo>
                <a:lnTo>
                  <a:pt x="365" y="397"/>
                </a:lnTo>
                <a:lnTo>
                  <a:pt x="451" y="397"/>
                </a:lnTo>
                <a:lnTo>
                  <a:pt x="451" y="310"/>
                </a:lnTo>
                <a:close/>
                <a:moveTo>
                  <a:pt x="570" y="188"/>
                </a:moveTo>
                <a:lnTo>
                  <a:pt x="484" y="188"/>
                </a:lnTo>
                <a:lnTo>
                  <a:pt x="484" y="276"/>
                </a:lnTo>
                <a:lnTo>
                  <a:pt x="570" y="276"/>
                </a:lnTo>
                <a:lnTo>
                  <a:pt x="570" y="188"/>
                </a:lnTo>
                <a:close/>
                <a:moveTo>
                  <a:pt x="570" y="310"/>
                </a:moveTo>
                <a:lnTo>
                  <a:pt x="484" y="310"/>
                </a:lnTo>
                <a:lnTo>
                  <a:pt x="484" y="397"/>
                </a:lnTo>
                <a:lnTo>
                  <a:pt x="570" y="397"/>
                </a:lnTo>
                <a:lnTo>
                  <a:pt x="570" y="310"/>
                </a:lnTo>
                <a:close/>
                <a:moveTo>
                  <a:pt x="210" y="430"/>
                </a:moveTo>
                <a:lnTo>
                  <a:pt x="124" y="430"/>
                </a:lnTo>
                <a:lnTo>
                  <a:pt x="124" y="517"/>
                </a:lnTo>
                <a:lnTo>
                  <a:pt x="210" y="517"/>
                </a:lnTo>
                <a:lnTo>
                  <a:pt x="210" y="430"/>
                </a:lnTo>
                <a:close/>
                <a:moveTo>
                  <a:pt x="244" y="517"/>
                </a:moveTo>
                <a:lnTo>
                  <a:pt x="330" y="517"/>
                </a:lnTo>
                <a:lnTo>
                  <a:pt x="330" y="430"/>
                </a:lnTo>
                <a:lnTo>
                  <a:pt x="244" y="430"/>
                </a:lnTo>
                <a:lnTo>
                  <a:pt x="244" y="517"/>
                </a:lnTo>
                <a:close/>
                <a:moveTo>
                  <a:pt x="365" y="517"/>
                </a:moveTo>
                <a:lnTo>
                  <a:pt x="451" y="517"/>
                </a:lnTo>
                <a:lnTo>
                  <a:pt x="451" y="430"/>
                </a:lnTo>
                <a:lnTo>
                  <a:pt x="365" y="430"/>
                </a:lnTo>
                <a:lnTo>
                  <a:pt x="365" y="517"/>
                </a:lnTo>
                <a:close/>
                <a:moveTo>
                  <a:pt x="330" y="188"/>
                </a:moveTo>
                <a:lnTo>
                  <a:pt x="244" y="188"/>
                </a:lnTo>
                <a:lnTo>
                  <a:pt x="244" y="276"/>
                </a:lnTo>
                <a:lnTo>
                  <a:pt x="330" y="276"/>
                </a:lnTo>
                <a:lnTo>
                  <a:pt x="330" y="188"/>
                </a:lnTo>
                <a:close/>
                <a:moveTo>
                  <a:pt x="206" y="0"/>
                </a:moveTo>
                <a:lnTo>
                  <a:pt x="152" y="0"/>
                </a:lnTo>
                <a:lnTo>
                  <a:pt x="152" y="136"/>
                </a:lnTo>
                <a:lnTo>
                  <a:pt x="206" y="136"/>
                </a:lnTo>
                <a:lnTo>
                  <a:pt x="206" y="0"/>
                </a:lnTo>
                <a:close/>
                <a:moveTo>
                  <a:pt x="542" y="0"/>
                </a:moveTo>
                <a:lnTo>
                  <a:pt x="488" y="0"/>
                </a:lnTo>
                <a:lnTo>
                  <a:pt x="488" y="136"/>
                </a:lnTo>
                <a:lnTo>
                  <a:pt x="542" y="136"/>
                </a:lnTo>
                <a:lnTo>
                  <a:pt x="542" y="0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" name="Freeform 364"/>
          <p:cNvSpPr>
            <a:spLocks noEditPoints="1"/>
          </p:cNvSpPr>
          <p:nvPr/>
        </p:nvSpPr>
        <p:spPr bwMode="auto">
          <a:xfrm>
            <a:off x="3580284" y="2311911"/>
            <a:ext cx="533334" cy="411568"/>
          </a:xfrm>
          <a:custGeom>
            <a:avLst/>
            <a:gdLst>
              <a:gd name="T0" fmla="*/ 94 w 657"/>
              <a:gd name="T1" fmla="*/ 213 h 507"/>
              <a:gd name="T2" fmla="*/ 116 w 657"/>
              <a:gd name="T3" fmla="*/ 64 h 507"/>
              <a:gd name="T4" fmla="*/ 71 w 657"/>
              <a:gd name="T5" fmla="*/ 79 h 507"/>
              <a:gd name="T6" fmla="*/ 24 w 657"/>
              <a:gd name="T7" fmla="*/ 144 h 507"/>
              <a:gd name="T8" fmla="*/ 27 w 657"/>
              <a:gd name="T9" fmla="*/ 205 h 507"/>
              <a:gd name="T10" fmla="*/ 326 w 657"/>
              <a:gd name="T11" fmla="*/ 308 h 507"/>
              <a:gd name="T12" fmla="*/ 429 w 657"/>
              <a:gd name="T13" fmla="*/ 295 h 507"/>
              <a:gd name="T14" fmla="*/ 495 w 657"/>
              <a:gd name="T15" fmla="*/ 260 h 507"/>
              <a:gd name="T16" fmla="*/ 510 w 657"/>
              <a:gd name="T17" fmla="*/ 129 h 507"/>
              <a:gd name="T18" fmla="*/ 436 w 657"/>
              <a:gd name="T19" fmla="*/ 167 h 507"/>
              <a:gd name="T20" fmla="*/ 335 w 657"/>
              <a:gd name="T21" fmla="*/ 181 h 507"/>
              <a:gd name="T22" fmla="*/ 261 w 657"/>
              <a:gd name="T23" fmla="*/ 176 h 507"/>
              <a:gd name="T24" fmla="*/ 166 w 657"/>
              <a:gd name="T25" fmla="*/ 146 h 507"/>
              <a:gd name="T26" fmla="*/ 146 w 657"/>
              <a:gd name="T27" fmla="*/ 246 h 507"/>
              <a:gd name="T28" fmla="*/ 196 w 657"/>
              <a:gd name="T29" fmla="*/ 285 h 507"/>
              <a:gd name="T30" fmla="*/ 289 w 657"/>
              <a:gd name="T31" fmla="*/ 307 h 507"/>
              <a:gd name="T32" fmla="*/ 374 w 657"/>
              <a:gd name="T33" fmla="*/ 153 h 507"/>
              <a:gd name="T34" fmla="*/ 460 w 657"/>
              <a:gd name="T35" fmla="*/ 131 h 507"/>
              <a:gd name="T36" fmla="*/ 506 w 657"/>
              <a:gd name="T37" fmla="*/ 94 h 507"/>
              <a:gd name="T38" fmla="*/ 495 w 657"/>
              <a:gd name="T39" fmla="*/ 47 h 507"/>
              <a:gd name="T40" fmla="*/ 429 w 657"/>
              <a:gd name="T41" fmla="*/ 14 h 507"/>
              <a:gd name="T42" fmla="*/ 326 w 657"/>
              <a:gd name="T43" fmla="*/ 0 h 507"/>
              <a:gd name="T44" fmla="*/ 225 w 657"/>
              <a:gd name="T45" fmla="*/ 14 h 507"/>
              <a:gd name="T46" fmla="*/ 158 w 657"/>
              <a:gd name="T47" fmla="*/ 47 h 507"/>
              <a:gd name="T48" fmla="*/ 146 w 657"/>
              <a:gd name="T49" fmla="*/ 94 h 507"/>
              <a:gd name="T50" fmla="*/ 196 w 657"/>
              <a:gd name="T51" fmla="*/ 133 h 507"/>
              <a:gd name="T52" fmla="*/ 289 w 657"/>
              <a:gd name="T53" fmla="*/ 154 h 507"/>
              <a:gd name="T54" fmla="*/ 345 w 657"/>
              <a:gd name="T55" fmla="*/ 46 h 507"/>
              <a:gd name="T56" fmla="*/ 376 w 657"/>
              <a:gd name="T57" fmla="*/ 60 h 507"/>
              <a:gd name="T58" fmla="*/ 377 w 657"/>
              <a:gd name="T59" fmla="*/ 70 h 507"/>
              <a:gd name="T60" fmla="*/ 362 w 657"/>
              <a:gd name="T61" fmla="*/ 83 h 507"/>
              <a:gd name="T62" fmla="*/ 305 w 657"/>
              <a:gd name="T63" fmla="*/ 88 h 507"/>
              <a:gd name="T64" fmla="*/ 275 w 657"/>
              <a:gd name="T65" fmla="*/ 67 h 507"/>
              <a:gd name="T66" fmla="*/ 305 w 657"/>
              <a:gd name="T67" fmla="*/ 46 h 507"/>
              <a:gd name="T68" fmla="*/ 615 w 657"/>
              <a:gd name="T69" fmla="*/ 393 h 507"/>
              <a:gd name="T70" fmla="*/ 558 w 657"/>
              <a:gd name="T71" fmla="*/ 317 h 507"/>
              <a:gd name="T72" fmla="*/ 498 w 657"/>
              <a:gd name="T73" fmla="*/ 405 h 507"/>
              <a:gd name="T74" fmla="*/ 433 w 657"/>
              <a:gd name="T75" fmla="*/ 348 h 507"/>
              <a:gd name="T76" fmla="*/ 407 w 657"/>
              <a:gd name="T77" fmla="*/ 350 h 507"/>
              <a:gd name="T78" fmla="*/ 341 w 657"/>
              <a:gd name="T79" fmla="*/ 466 h 507"/>
              <a:gd name="T80" fmla="*/ 316 w 657"/>
              <a:gd name="T81" fmla="*/ 353 h 507"/>
              <a:gd name="T82" fmla="*/ 250 w 657"/>
              <a:gd name="T83" fmla="*/ 419 h 507"/>
              <a:gd name="T84" fmla="*/ 190 w 657"/>
              <a:gd name="T85" fmla="*/ 336 h 507"/>
              <a:gd name="T86" fmla="*/ 134 w 657"/>
              <a:gd name="T87" fmla="*/ 391 h 507"/>
              <a:gd name="T88" fmla="*/ 67 w 657"/>
              <a:gd name="T89" fmla="*/ 286 h 507"/>
              <a:gd name="T90" fmla="*/ 41 w 657"/>
              <a:gd name="T91" fmla="*/ 268 h 507"/>
              <a:gd name="T92" fmla="*/ 0 w 657"/>
              <a:gd name="T93" fmla="*/ 209 h 507"/>
              <a:gd name="T94" fmla="*/ 28 w 657"/>
              <a:gd name="T95" fmla="*/ 408 h 507"/>
              <a:gd name="T96" fmla="*/ 116 w 657"/>
              <a:gd name="T97" fmla="*/ 464 h 507"/>
              <a:gd name="T98" fmla="*/ 243 w 657"/>
              <a:gd name="T99" fmla="*/ 499 h 507"/>
              <a:gd name="T100" fmla="*/ 402 w 657"/>
              <a:gd name="T101" fmla="*/ 504 h 507"/>
              <a:gd name="T102" fmla="*/ 554 w 657"/>
              <a:gd name="T103" fmla="*/ 472 h 507"/>
              <a:gd name="T104" fmla="*/ 657 w 657"/>
              <a:gd name="T105" fmla="*/ 409 h 507"/>
              <a:gd name="T106" fmla="*/ 615 w 657"/>
              <a:gd name="T107" fmla="*/ 28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57" h="507">
                <a:moveTo>
                  <a:pt x="57" y="241"/>
                </a:moveTo>
                <a:lnTo>
                  <a:pt x="74" y="226"/>
                </a:lnTo>
                <a:lnTo>
                  <a:pt x="94" y="213"/>
                </a:lnTo>
                <a:lnTo>
                  <a:pt x="114" y="203"/>
                </a:lnTo>
                <a:lnTo>
                  <a:pt x="114" y="78"/>
                </a:lnTo>
                <a:lnTo>
                  <a:pt x="116" y="64"/>
                </a:lnTo>
                <a:lnTo>
                  <a:pt x="121" y="50"/>
                </a:lnTo>
                <a:lnTo>
                  <a:pt x="94" y="63"/>
                </a:lnTo>
                <a:lnTo>
                  <a:pt x="71" y="79"/>
                </a:lnTo>
                <a:lnTo>
                  <a:pt x="49" y="100"/>
                </a:lnTo>
                <a:lnTo>
                  <a:pt x="33" y="123"/>
                </a:lnTo>
                <a:lnTo>
                  <a:pt x="24" y="144"/>
                </a:lnTo>
                <a:lnTo>
                  <a:pt x="22" y="164"/>
                </a:lnTo>
                <a:lnTo>
                  <a:pt x="22" y="185"/>
                </a:lnTo>
                <a:lnTo>
                  <a:pt x="27" y="205"/>
                </a:lnTo>
                <a:lnTo>
                  <a:pt x="40" y="223"/>
                </a:lnTo>
                <a:lnTo>
                  <a:pt x="57" y="241"/>
                </a:lnTo>
                <a:close/>
                <a:moveTo>
                  <a:pt x="326" y="308"/>
                </a:moveTo>
                <a:lnTo>
                  <a:pt x="363" y="307"/>
                </a:lnTo>
                <a:lnTo>
                  <a:pt x="398" y="301"/>
                </a:lnTo>
                <a:lnTo>
                  <a:pt x="429" y="295"/>
                </a:lnTo>
                <a:lnTo>
                  <a:pt x="456" y="285"/>
                </a:lnTo>
                <a:lnTo>
                  <a:pt x="479" y="273"/>
                </a:lnTo>
                <a:lnTo>
                  <a:pt x="495" y="260"/>
                </a:lnTo>
                <a:lnTo>
                  <a:pt x="506" y="246"/>
                </a:lnTo>
                <a:lnTo>
                  <a:pt x="510" y="231"/>
                </a:lnTo>
                <a:lnTo>
                  <a:pt x="510" y="129"/>
                </a:lnTo>
                <a:lnTo>
                  <a:pt x="489" y="145"/>
                </a:lnTo>
                <a:lnTo>
                  <a:pt x="465" y="156"/>
                </a:lnTo>
                <a:lnTo>
                  <a:pt x="436" y="167"/>
                </a:lnTo>
                <a:lnTo>
                  <a:pt x="406" y="173"/>
                </a:lnTo>
                <a:lnTo>
                  <a:pt x="374" y="178"/>
                </a:lnTo>
                <a:lnTo>
                  <a:pt x="335" y="181"/>
                </a:lnTo>
                <a:lnTo>
                  <a:pt x="326" y="181"/>
                </a:lnTo>
                <a:lnTo>
                  <a:pt x="293" y="180"/>
                </a:lnTo>
                <a:lnTo>
                  <a:pt x="261" y="176"/>
                </a:lnTo>
                <a:lnTo>
                  <a:pt x="225" y="169"/>
                </a:lnTo>
                <a:lnTo>
                  <a:pt x="193" y="159"/>
                </a:lnTo>
                <a:lnTo>
                  <a:pt x="166" y="146"/>
                </a:lnTo>
                <a:lnTo>
                  <a:pt x="142" y="129"/>
                </a:lnTo>
                <a:lnTo>
                  <a:pt x="142" y="231"/>
                </a:lnTo>
                <a:lnTo>
                  <a:pt x="146" y="246"/>
                </a:lnTo>
                <a:lnTo>
                  <a:pt x="157" y="260"/>
                </a:lnTo>
                <a:lnTo>
                  <a:pt x="175" y="273"/>
                </a:lnTo>
                <a:lnTo>
                  <a:pt x="196" y="285"/>
                </a:lnTo>
                <a:lnTo>
                  <a:pt x="223" y="295"/>
                </a:lnTo>
                <a:lnTo>
                  <a:pt x="254" y="301"/>
                </a:lnTo>
                <a:lnTo>
                  <a:pt x="289" y="307"/>
                </a:lnTo>
                <a:lnTo>
                  <a:pt x="326" y="308"/>
                </a:lnTo>
                <a:close/>
                <a:moveTo>
                  <a:pt x="326" y="155"/>
                </a:moveTo>
                <a:lnTo>
                  <a:pt x="374" y="153"/>
                </a:lnTo>
                <a:lnTo>
                  <a:pt x="406" y="147"/>
                </a:lnTo>
                <a:lnTo>
                  <a:pt x="435" y="141"/>
                </a:lnTo>
                <a:lnTo>
                  <a:pt x="460" y="131"/>
                </a:lnTo>
                <a:lnTo>
                  <a:pt x="480" y="119"/>
                </a:lnTo>
                <a:lnTo>
                  <a:pt x="497" y="106"/>
                </a:lnTo>
                <a:lnTo>
                  <a:pt x="506" y="94"/>
                </a:lnTo>
                <a:lnTo>
                  <a:pt x="510" y="78"/>
                </a:lnTo>
                <a:lnTo>
                  <a:pt x="506" y="63"/>
                </a:lnTo>
                <a:lnTo>
                  <a:pt x="495" y="47"/>
                </a:lnTo>
                <a:lnTo>
                  <a:pt x="479" y="35"/>
                </a:lnTo>
                <a:lnTo>
                  <a:pt x="456" y="23"/>
                </a:lnTo>
                <a:lnTo>
                  <a:pt x="429" y="14"/>
                </a:lnTo>
                <a:lnTo>
                  <a:pt x="398" y="6"/>
                </a:lnTo>
                <a:lnTo>
                  <a:pt x="363" y="2"/>
                </a:lnTo>
                <a:lnTo>
                  <a:pt x="326" y="0"/>
                </a:lnTo>
                <a:lnTo>
                  <a:pt x="290" y="2"/>
                </a:lnTo>
                <a:lnTo>
                  <a:pt x="255" y="6"/>
                </a:lnTo>
                <a:lnTo>
                  <a:pt x="225" y="14"/>
                </a:lnTo>
                <a:lnTo>
                  <a:pt x="198" y="23"/>
                </a:lnTo>
                <a:lnTo>
                  <a:pt x="175" y="35"/>
                </a:lnTo>
                <a:lnTo>
                  <a:pt x="158" y="47"/>
                </a:lnTo>
                <a:lnTo>
                  <a:pt x="146" y="63"/>
                </a:lnTo>
                <a:lnTo>
                  <a:pt x="142" y="78"/>
                </a:lnTo>
                <a:lnTo>
                  <a:pt x="146" y="94"/>
                </a:lnTo>
                <a:lnTo>
                  <a:pt x="157" y="108"/>
                </a:lnTo>
                <a:lnTo>
                  <a:pt x="175" y="122"/>
                </a:lnTo>
                <a:lnTo>
                  <a:pt x="196" y="133"/>
                </a:lnTo>
                <a:lnTo>
                  <a:pt x="223" y="142"/>
                </a:lnTo>
                <a:lnTo>
                  <a:pt x="254" y="150"/>
                </a:lnTo>
                <a:lnTo>
                  <a:pt x="289" y="154"/>
                </a:lnTo>
                <a:lnTo>
                  <a:pt x="326" y="155"/>
                </a:lnTo>
                <a:close/>
                <a:moveTo>
                  <a:pt x="326" y="44"/>
                </a:moveTo>
                <a:lnTo>
                  <a:pt x="345" y="46"/>
                </a:lnTo>
                <a:lnTo>
                  <a:pt x="362" y="50"/>
                </a:lnTo>
                <a:lnTo>
                  <a:pt x="374" y="58"/>
                </a:lnTo>
                <a:lnTo>
                  <a:pt x="376" y="60"/>
                </a:lnTo>
                <a:lnTo>
                  <a:pt x="377" y="64"/>
                </a:lnTo>
                <a:lnTo>
                  <a:pt x="379" y="67"/>
                </a:lnTo>
                <a:lnTo>
                  <a:pt x="377" y="70"/>
                </a:lnTo>
                <a:lnTo>
                  <a:pt x="376" y="74"/>
                </a:lnTo>
                <a:lnTo>
                  <a:pt x="374" y="77"/>
                </a:lnTo>
                <a:lnTo>
                  <a:pt x="362" y="83"/>
                </a:lnTo>
                <a:lnTo>
                  <a:pt x="345" y="88"/>
                </a:lnTo>
                <a:lnTo>
                  <a:pt x="326" y="90"/>
                </a:lnTo>
                <a:lnTo>
                  <a:pt x="305" y="88"/>
                </a:lnTo>
                <a:lnTo>
                  <a:pt x="289" y="83"/>
                </a:lnTo>
                <a:lnTo>
                  <a:pt x="279" y="76"/>
                </a:lnTo>
                <a:lnTo>
                  <a:pt x="275" y="67"/>
                </a:lnTo>
                <a:lnTo>
                  <a:pt x="279" y="58"/>
                </a:lnTo>
                <a:lnTo>
                  <a:pt x="289" y="51"/>
                </a:lnTo>
                <a:lnTo>
                  <a:pt x="305" y="46"/>
                </a:lnTo>
                <a:lnTo>
                  <a:pt x="326" y="44"/>
                </a:lnTo>
                <a:close/>
                <a:moveTo>
                  <a:pt x="615" y="289"/>
                </a:moveTo>
                <a:lnTo>
                  <a:pt x="615" y="393"/>
                </a:lnTo>
                <a:lnTo>
                  <a:pt x="590" y="408"/>
                </a:lnTo>
                <a:lnTo>
                  <a:pt x="590" y="303"/>
                </a:lnTo>
                <a:lnTo>
                  <a:pt x="558" y="317"/>
                </a:lnTo>
                <a:lnTo>
                  <a:pt x="524" y="328"/>
                </a:lnTo>
                <a:lnTo>
                  <a:pt x="524" y="398"/>
                </a:lnTo>
                <a:lnTo>
                  <a:pt x="498" y="405"/>
                </a:lnTo>
                <a:lnTo>
                  <a:pt x="498" y="335"/>
                </a:lnTo>
                <a:lnTo>
                  <a:pt x="466" y="342"/>
                </a:lnTo>
                <a:lnTo>
                  <a:pt x="433" y="348"/>
                </a:lnTo>
                <a:lnTo>
                  <a:pt x="433" y="418"/>
                </a:lnTo>
                <a:lnTo>
                  <a:pt x="407" y="421"/>
                </a:lnTo>
                <a:lnTo>
                  <a:pt x="407" y="350"/>
                </a:lnTo>
                <a:lnTo>
                  <a:pt x="343" y="353"/>
                </a:lnTo>
                <a:lnTo>
                  <a:pt x="341" y="353"/>
                </a:lnTo>
                <a:lnTo>
                  <a:pt x="341" y="466"/>
                </a:lnTo>
                <a:lnTo>
                  <a:pt x="332" y="466"/>
                </a:lnTo>
                <a:lnTo>
                  <a:pt x="316" y="466"/>
                </a:lnTo>
                <a:lnTo>
                  <a:pt x="316" y="353"/>
                </a:lnTo>
                <a:lnTo>
                  <a:pt x="282" y="350"/>
                </a:lnTo>
                <a:lnTo>
                  <a:pt x="250" y="348"/>
                </a:lnTo>
                <a:lnTo>
                  <a:pt x="250" y="419"/>
                </a:lnTo>
                <a:lnTo>
                  <a:pt x="225" y="416"/>
                </a:lnTo>
                <a:lnTo>
                  <a:pt x="225" y="342"/>
                </a:lnTo>
                <a:lnTo>
                  <a:pt x="190" y="336"/>
                </a:lnTo>
                <a:lnTo>
                  <a:pt x="158" y="327"/>
                </a:lnTo>
                <a:lnTo>
                  <a:pt x="158" y="399"/>
                </a:lnTo>
                <a:lnTo>
                  <a:pt x="134" y="391"/>
                </a:lnTo>
                <a:lnTo>
                  <a:pt x="134" y="318"/>
                </a:lnTo>
                <a:lnTo>
                  <a:pt x="98" y="304"/>
                </a:lnTo>
                <a:lnTo>
                  <a:pt x="67" y="286"/>
                </a:lnTo>
                <a:lnTo>
                  <a:pt x="67" y="390"/>
                </a:lnTo>
                <a:lnTo>
                  <a:pt x="41" y="372"/>
                </a:lnTo>
                <a:lnTo>
                  <a:pt x="41" y="268"/>
                </a:lnTo>
                <a:lnTo>
                  <a:pt x="23" y="249"/>
                </a:lnTo>
                <a:lnTo>
                  <a:pt x="9" y="230"/>
                </a:lnTo>
                <a:lnTo>
                  <a:pt x="0" y="209"/>
                </a:lnTo>
                <a:lnTo>
                  <a:pt x="0" y="362"/>
                </a:lnTo>
                <a:lnTo>
                  <a:pt x="10" y="386"/>
                </a:lnTo>
                <a:lnTo>
                  <a:pt x="28" y="408"/>
                </a:lnTo>
                <a:lnTo>
                  <a:pt x="51" y="430"/>
                </a:lnTo>
                <a:lnTo>
                  <a:pt x="81" y="448"/>
                </a:lnTo>
                <a:lnTo>
                  <a:pt x="116" y="464"/>
                </a:lnTo>
                <a:lnTo>
                  <a:pt x="154" y="478"/>
                </a:lnTo>
                <a:lnTo>
                  <a:pt x="196" y="490"/>
                </a:lnTo>
                <a:lnTo>
                  <a:pt x="243" y="499"/>
                </a:lnTo>
                <a:lnTo>
                  <a:pt x="291" y="504"/>
                </a:lnTo>
                <a:lnTo>
                  <a:pt x="343" y="507"/>
                </a:lnTo>
                <a:lnTo>
                  <a:pt x="402" y="504"/>
                </a:lnTo>
                <a:lnTo>
                  <a:pt x="456" y="496"/>
                </a:lnTo>
                <a:lnTo>
                  <a:pt x="507" y="486"/>
                </a:lnTo>
                <a:lnTo>
                  <a:pt x="554" y="472"/>
                </a:lnTo>
                <a:lnTo>
                  <a:pt x="594" y="454"/>
                </a:lnTo>
                <a:lnTo>
                  <a:pt x="629" y="432"/>
                </a:lnTo>
                <a:lnTo>
                  <a:pt x="657" y="409"/>
                </a:lnTo>
                <a:lnTo>
                  <a:pt x="657" y="257"/>
                </a:lnTo>
                <a:lnTo>
                  <a:pt x="638" y="273"/>
                </a:lnTo>
                <a:lnTo>
                  <a:pt x="615" y="289"/>
                </a:lnTo>
                <a:close/>
              </a:path>
            </a:pathLst>
          </a:custGeom>
          <a:solidFill>
            <a:srgbClr val="2A2A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26" name="Group 1"/>
          <p:cNvGrpSpPr/>
          <p:nvPr/>
        </p:nvGrpSpPr>
        <p:grpSpPr>
          <a:xfrm>
            <a:off x="5877440" y="1450484"/>
            <a:ext cx="524502" cy="465906"/>
            <a:chOff x="1461620" y="328061"/>
            <a:chExt cx="524502" cy="465906"/>
          </a:xfrm>
          <a:solidFill>
            <a:srgbClr val="2A2A2A"/>
          </a:solidFill>
        </p:grpSpPr>
        <p:sp>
          <p:nvSpPr>
            <p:cNvPr id="327" name="Freeform 7"/>
            <p:cNvSpPr>
              <a:spLocks/>
            </p:cNvSpPr>
            <p:nvPr/>
          </p:nvSpPr>
          <p:spPr bwMode="auto">
            <a:xfrm>
              <a:off x="1461620" y="328061"/>
              <a:ext cx="524502" cy="266777"/>
            </a:xfrm>
            <a:custGeom>
              <a:avLst/>
              <a:gdLst>
                <a:gd name="T0" fmla="*/ 460 w 466"/>
                <a:gd name="T1" fmla="*/ 196 h 237"/>
                <a:gd name="T2" fmla="*/ 379 w 466"/>
                <a:gd name="T3" fmla="*/ 126 h 237"/>
                <a:gd name="T4" fmla="*/ 379 w 466"/>
                <a:gd name="T5" fmla="*/ 51 h 237"/>
                <a:gd name="T6" fmla="*/ 366 w 466"/>
                <a:gd name="T7" fmla="*/ 38 h 237"/>
                <a:gd name="T8" fmla="*/ 345 w 466"/>
                <a:gd name="T9" fmla="*/ 38 h 237"/>
                <a:gd name="T10" fmla="*/ 332 w 466"/>
                <a:gd name="T11" fmla="*/ 51 h 237"/>
                <a:gd name="T12" fmla="*/ 332 w 466"/>
                <a:gd name="T13" fmla="*/ 84 h 237"/>
                <a:gd name="T14" fmla="*/ 242 w 466"/>
                <a:gd name="T15" fmla="*/ 5 h 237"/>
                <a:gd name="T16" fmla="*/ 224 w 466"/>
                <a:gd name="T17" fmla="*/ 5 h 237"/>
                <a:gd name="T18" fmla="*/ 6 w 466"/>
                <a:gd name="T19" fmla="*/ 196 h 237"/>
                <a:gd name="T20" fmla="*/ 4 w 466"/>
                <a:gd name="T21" fmla="*/ 215 h 237"/>
                <a:gd name="T22" fmla="*/ 19 w 466"/>
                <a:gd name="T23" fmla="*/ 231 h 237"/>
                <a:gd name="T24" fmla="*/ 37 w 466"/>
                <a:gd name="T25" fmla="*/ 232 h 237"/>
                <a:gd name="T26" fmla="*/ 233 w 466"/>
                <a:gd name="T27" fmla="*/ 61 h 237"/>
                <a:gd name="T28" fmla="*/ 429 w 466"/>
                <a:gd name="T29" fmla="*/ 232 h 237"/>
                <a:gd name="T30" fmla="*/ 447 w 466"/>
                <a:gd name="T31" fmla="*/ 231 h 237"/>
                <a:gd name="T32" fmla="*/ 462 w 466"/>
                <a:gd name="T33" fmla="*/ 215 h 237"/>
                <a:gd name="T34" fmla="*/ 460 w 466"/>
                <a:gd name="T35" fmla="*/ 19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6" h="237">
                  <a:moveTo>
                    <a:pt x="460" y="196"/>
                  </a:moveTo>
                  <a:cubicBezTo>
                    <a:pt x="379" y="126"/>
                    <a:pt x="379" y="126"/>
                    <a:pt x="379" y="126"/>
                  </a:cubicBezTo>
                  <a:cubicBezTo>
                    <a:pt x="379" y="51"/>
                    <a:pt x="379" y="51"/>
                    <a:pt x="379" y="51"/>
                  </a:cubicBezTo>
                  <a:cubicBezTo>
                    <a:pt x="379" y="44"/>
                    <a:pt x="374" y="38"/>
                    <a:pt x="366" y="38"/>
                  </a:cubicBezTo>
                  <a:cubicBezTo>
                    <a:pt x="345" y="38"/>
                    <a:pt x="345" y="38"/>
                    <a:pt x="345" y="38"/>
                  </a:cubicBezTo>
                  <a:cubicBezTo>
                    <a:pt x="338" y="38"/>
                    <a:pt x="332" y="44"/>
                    <a:pt x="332" y="51"/>
                  </a:cubicBezTo>
                  <a:cubicBezTo>
                    <a:pt x="332" y="84"/>
                    <a:pt x="332" y="84"/>
                    <a:pt x="332" y="84"/>
                  </a:cubicBezTo>
                  <a:cubicBezTo>
                    <a:pt x="242" y="5"/>
                    <a:pt x="242" y="5"/>
                    <a:pt x="242" y="5"/>
                  </a:cubicBezTo>
                  <a:cubicBezTo>
                    <a:pt x="236" y="0"/>
                    <a:pt x="230" y="0"/>
                    <a:pt x="224" y="5"/>
                  </a:cubicBezTo>
                  <a:cubicBezTo>
                    <a:pt x="6" y="196"/>
                    <a:pt x="6" y="196"/>
                    <a:pt x="6" y="196"/>
                  </a:cubicBezTo>
                  <a:cubicBezTo>
                    <a:pt x="0" y="201"/>
                    <a:pt x="0" y="209"/>
                    <a:pt x="4" y="215"/>
                  </a:cubicBezTo>
                  <a:cubicBezTo>
                    <a:pt x="19" y="231"/>
                    <a:pt x="19" y="231"/>
                    <a:pt x="19" y="231"/>
                  </a:cubicBezTo>
                  <a:cubicBezTo>
                    <a:pt x="23" y="237"/>
                    <a:pt x="32" y="237"/>
                    <a:pt x="37" y="23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429" y="232"/>
                    <a:pt x="429" y="232"/>
                    <a:pt x="429" y="232"/>
                  </a:cubicBezTo>
                  <a:cubicBezTo>
                    <a:pt x="434" y="237"/>
                    <a:pt x="443" y="237"/>
                    <a:pt x="447" y="231"/>
                  </a:cubicBezTo>
                  <a:cubicBezTo>
                    <a:pt x="462" y="215"/>
                    <a:pt x="462" y="215"/>
                    <a:pt x="462" y="215"/>
                  </a:cubicBezTo>
                  <a:cubicBezTo>
                    <a:pt x="466" y="209"/>
                    <a:pt x="466" y="201"/>
                    <a:pt x="460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8"/>
            <p:cNvSpPr>
              <a:spLocks noEditPoints="1"/>
            </p:cNvSpPr>
            <p:nvPr/>
          </p:nvSpPr>
          <p:spPr bwMode="auto">
            <a:xfrm>
              <a:off x="1535936" y="424767"/>
              <a:ext cx="374440" cy="369200"/>
            </a:xfrm>
            <a:custGeom>
              <a:avLst/>
              <a:gdLst>
                <a:gd name="T0" fmla="*/ 325 w 333"/>
                <a:gd name="T1" fmla="*/ 138 h 328"/>
                <a:gd name="T2" fmla="*/ 167 w 333"/>
                <a:gd name="T3" fmla="*/ 0 h 328"/>
                <a:gd name="T4" fmla="*/ 9 w 333"/>
                <a:gd name="T5" fmla="*/ 138 h 328"/>
                <a:gd name="T6" fmla="*/ 0 w 333"/>
                <a:gd name="T7" fmla="*/ 155 h 328"/>
                <a:gd name="T8" fmla="*/ 0 w 333"/>
                <a:gd name="T9" fmla="*/ 315 h 328"/>
                <a:gd name="T10" fmla="*/ 13 w 333"/>
                <a:gd name="T11" fmla="*/ 328 h 328"/>
                <a:gd name="T12" fmla="*/ 320 w 333"/>
                <a:gd name="T13" fmla="*/ 328 h 328"/>
                <a:gd name="T14" fmla="*/ 333 w 333"/>
                <a:gd name="T15" fmla="*/ 315 h 328"/>
                <a:gd name="T16" fmla="*/ 333 w 333"/>
                <a:gd name="T17" fmla="*/ 155 h 328"/>
                <a:gd name="T18" fmla="*/ 325 w 333"/>
                <a:gd name="T19" fmla="*/ 138 h 328"/>
                <a:gd name="T20" fmla="*/ 260 w 333"/>
                <a:gd name="T21" fmla="*/ 219 h 328"/>
                <a:gd name="T22" fmla="*/ 251 w 333"/>
                <a:gd name="T23" fmla="*/ 228 h 328"/>
                <a:gd name="T24" fmla="*/ 197 w 333"/>
                <a:gd name="T25" fmla="*/ 228 h 328"/>
                <a:gd name="T26" fmla="*/ 197 w 333"/>
                <a:gd name="T27" fmla="*/ 281 h 328"/>
                <a:gd name="T28" fmla="*/ 188 w 333"/>
                <a:gd name="T29" fmla="*/ 290 h 328"/>
                <a:gd name="T30" fmla="*/ 145 w 333"/>
                <a:gd name="T31" fmla="*/ 290 h 328"/>
                <a:gd name="T32" fmla="*/ 136 w 333"/>
                <a:gd name="T33" fmla="*/ 281 h 328"/>
                <a:gd name="T34" fmla="*/ 136 w 333"/>
                <a:gd name="T35" fmla="*/ 228 h 328"/>
                <a:gd name="T36" fmla="*/ 83 w 333"/>
                <a:gd name="T37" fmla="*/ 228 h 328"/>
                <a:gd name="T38" fmla="*/ 74 w 333"/>
                <a:gd name="T39" fmla="*/ 219 h 328"/>
                <a:gd name="T40" fmla="*/ 74 w 333"/>
                <a:gd name="T41" fmla="*/ 176 h 328"/>
                <a:gd name="T42" fmla="*/ 83 w 333"/>
                <a:gd name="T43" fmla="*/ 167 h 328"/>
                <a:gd name="T44" fmla="*/ 136 w 333"/>
                <a:gd name="T45" fmla="*/ 167 h 328"/>
                <a:gd name="T46" fmla="*/ 136 w 333"/>
                <a:gd name="T47" fmla="*/ 113 h 328"/>
                <a:gd name="T48" fmla="*/ 145 w 333"/>
                <a:gd name="T49" fmla="*/ 104 h 328"/>
                <a:gd name="T50" fmla="*/ 188 w 333"/>
                <a:gd name="T51" fmla="*/ 104 h 328"/>
                <a:gd name="T52" fmla="*/ 197 w 333"/>
                <a:gd name="T53" fmla="*/ 113 h 328"/>
                <a:gd name="T54" fmla="*/ 197 w 333"/>
                <a:gd name="T55" fmla="*/ 167 h 328"/>
                <a:gd name="T56" fmla="*/ 251 w 333"/>
                <a:gd name="T57" fmla="*/ 167 h 328"/>
                <a:gd name="T58" fmla="*/ 260 w 333"/>
                <a:gd name="T59" fmla="*/ 176 h 328"/>
                <a:gd name="T60" fmla="*/ 260 w 333"/>
                <a:gd name="T61" fmla="*/ 219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33" h="328">
                  <a:moveTo>
                    <a:pt x="325" y="138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5" y="142"/>
                    <a:pt x="0" y="145"/>
                    <a:pt x="0" y="155"/>
                  </a:cubicBezTo>
                  <a:cubicBezTo>
                    <a:pt x="0" y="315"/>
                    <a:pt x="0" y="315"/>
                    <a:pt x="0" y="315"/>
                  </a:cubicBezTo>
                  <a:cubicBezTo>
                    <a:pt x="0" y="322"/>
                    <a:pt x="6" y="328"/>
                    <a:pt x="13" y="328"/>
                  </a:cubicBezTo>
                  <a:cubicBezTo>
                    <a:pt x="320" y="328"/>
                    <a:pt x="320" y="328"/>
                    <a:pt x="320" y="328"/>
                  </a:cubicBezTo>
                  <a:cubicBezTo>
                    <a:pt x="328" y="328"/>
                    <a:pt x="333" y="322"/>
                    <a:pt x="333" y="315"/>
                  </a:cubicBezTo>
                  <a:cubicBezTo>
                    <a:pt x="333" y="155"/>
                    <a:pt x="333" y="155"/>
                    <a:pt x="333" y="155"/>
                  </a:cubicBezTo>
                  <a:cubicBezTo>
                    <a:pt x="333" y="145"/>
                    <a:pt x="329" y="142"/>
                    <a:pt x="325" y="138"/>
                  </a:cubicBezTo>
                  <a:close/>
                  <a:moveTo>
                    <a:pt x="260" y="219"/>
                  </a:moveTo>
                  <a:cubicBezTo>
                    <a:pt x="260" y="224"/>
                    <a:pt x="256" y="228"/>
                    <a:pt x="251" y="228"/>
                  </a:cubicBezTo>
                  <a:cubicBezTo>
                    <a:pt x="197" y="228"/>
                    <a:pt x="197" y="228"/>
                    <a:pt x="197" y="228"/>
                  </a:cubicBezTo>
                  <a:cubicBezTo>
                    <a:pt x="197" y="281"/>
                    <a:pt x="197" y="281"/>
                    <a:pt x="197" y="281"/>
                  </a:cubicBezTo>
                  <a:cubicBezTo>
                    <a:pt x="197" y="286"/>
                    <a:pt x="193" y="290"/>
                    <a:pt x="188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0" y="290"/>
                    <a:pt x="136" y="286"/>
                    <a:pt x="136" y="281"/>
                  </a:cubicBezTo>
                  <a:cubicBezTo>
                    <a:pt x="136" y="228"/>
                    <a:pt x="136" y="228"/>
                    <a:pt x="136" y="228"/>
                  </a:cubicBezTo>
                  <a:cubicBezTo>
                    <a:pt x="83" y="228"/>
                    <a:pt x="83" y="228"/>
                    <a:pt x="83" y="228"/>
                  </a:cubicBezTo>
                  <a:cubicBezTo>
                    <a:pt x="78" y="228"/>
                    <a:pt x="74" y="224"/>
                    <a:pt x="74" y="219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1"/>
                    <a:pt x="78" y="167"/>
                    <a:pt x="83" y="167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08"/>
                    <a:pt x="140" y="104"/>
                    <a:pt x="145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93" y="104"/>
                    <a:pt x="197" y="108"/>
                    <a:pt x="197" y="113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251" y="167"/>
                    <a:pt x="251" y="167"/>
                    <a:pt x="251" y="167"/>
                  </a:cubicBezTo>
                  <a:cubicBezTo>
                    <a:pt x="256" y="167"/>
                    <a:pt x="260" y="171"/>
                    <a:pt x="260" y="176"/>
                  </a:cubicBezTo>
                  <a:lnTo>
                    <a:pt x="260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9" name="Group 38"/>
          <p:cNvGrpSpPr/>
          <p:nvPr/>
        </p:nvGrpSpPr>
        <p:grpSpPr>
          <a:xfrm>
            <a:off x="6663002" y="1440003"/>
            <a:ext cx="513067" cy="476387"/>
            <a:chOff x="2247182" y="317580"/>
            <a:chExt cx="513067" cy="476387"/>
          </a:xfrm>
          <a:solidFill>
            <a:srgbClr val="2A2A2A"/>
          </a:solidFill>
        </p:grpSpPr>
        <p:sp>
          <p:nvSpPr>
            <p:cNvPr id="330" name="Freeform 9"/>
            <p:cNvSpPr>
              <a:spLocks/>
            </p:cNvSpPr>
            <p:nvPr/>
          </p:nvSpPr>
          <p:spPr bwMode="auto">
            <a:xfrm>
              <a:off x="2739765" y="760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10"/>
            <p:cNvSpPr>
              <a:spLocks/>
            </p:cNvSpPr>
            <p:nvPr/>
          </p:nvSpPr>
          <p:spPr bwMode="auto">
            <a:xfrm>
              <a:off x="2400102" y="760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11"/>
            <p:cNvSpPr>
              <a:spLocks/>
            </p:cNvSpPr>
            <p:nvPr/>
          </p:nvSpPr>
          <p:spPr bwMode="auto">
            <a:xfrm>
              <a:off x="2400102" y="760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12"/>
            <p:cNvSpPr>
              <a:spLocks/>
            </p:cNvSpPr>
            <p:nvPr/>
          </p:nvSpPr>
          <p:spPr bwMode="auto">
            <a:xfrm>
              <a:off x="2739765" y="760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13"/>
            <p:cNvSpPr>
              <a:spLocks noEditPoints="1"/>
            </p:cNvSpPr>
            <p:nvPr/>
          </p:nvSpPr>
          <p:spPr bwMode="auto">
            <a:xfrm>
              <a:off x="2268619" y="648669"/>
              <a:ext cx="175310" cy="94324"/>
            </a:xfrm>
            <a:custGeom>
              <a:avLst/>
              <a:gdLst>
                <a:gd name="T0" fmla="*/ 155 w 156"/>
                <a:gd name="T1" fmla="*/ 0 h 84"/>
                <a:gd name="T2" fmla="*/ 156 w 156"/>
                <a:gd name="T3" fmla="*/ 0 h 84"/>
                <a:gd name="T4" fmla="*/ 1 w 156"/>
                <a:gd name="T5" fmla="*/ 0 h 84"/>
                <a:gd name="T6" fmla="*/ 0 w 156"/>
                <a:gd name="T7" fmla="*/ 13 h 84"/>
                <a:gd name="T8" fmla="*/ 32 w 156"/>
                <a:gd name="T9" fmla="*/ 83 h 84"/>
                <a:gd name="T10" fmla="*/ 104 w 156"/>
                <a:gd name="T11" fmla="*/ 83 h 84"/>
                <a:gd name="T12" fmla="*/ 105 w 156"/>
                <a:gd name="T13" fmla="*/ 82 h 84"/>
                <a:gd name="T14" fmla="*/ 155 w 156"/>
                <a:gd name="T15" fmla="*/ 0 h 84"/>
                <a:gd name="T16" fmla="*/ 44 w 156"/>
                <a:gd name="T17" fmla="*/ 38 h 84"/>
                <a:gd name="T18" fmla="*/ 33 w 156"/>
                <a:gd name="T19" fmla="*/ 27 h 84"/>
                <a:gd name="T20" fmla="*/ 44 w 156"/>
                <a:gd name="T21" fmla="*/ 16 h 84"/>
                <a:gd name="T22" fmla="*/ 55 w 156"/>
                <a:gd name="T23" fmla="*/ 27 h 84"/>
                <a:gd name="T24" fmla="*/ 44 w 156"/>
                <a:gd name="T25" fmla="*/ 38 h 84"/>
                <a:gd name="T26" fmla="*/ 63 w 156"/>
                <a:gd name="T27" fmla="*/ 60 h 84"/>
                <a:gd name="T28" fmla="*/ 54 w 156"/>
                <a:gd name="T29" fmla="*/ 51 h 84"/>
                <a:gd name="T30" fmla="*/ 63 w 156"/>
                <a:gd name="T31" fmla="*/ 43 h 84"/>
                <a:gd name="T32" fmla="*/ 71 w 156"/>
                <a:gd name="T33" fmla="*/ 51 h 84"/>
                <a:gd name="T34" fmla="*/ 63 w 156"/>
                <a:gd name="T35" fmla="*/ 60 h 84"/>
                <a:gd name="T36" fmla="*/ 92 w 156"/>
                <a:gd name="T37" fmla="*/ 72 h 84"/>
                <a:gd name="T38" fmla="*/ 86 w 156"/>
                <a:gd name="T39" fmla="*/ 66 h 84"/>
                <a:gd name="T40" fmla="*/ 92 w 156"/>
                <a:gd name="T41" fmla="*/ 60 h 84"/>
                <a:gd name="T42" fmla="*/ 98 w 156"/>
                <a:gd name="T43" fmla="*/ 66 h 84"/>
                <a:gd name="T44" fmla="*/ 92 w 156"/>
                <a:gd name="T45" fmla="*/ 72 h 84"/>
                <a:gd name="T46" fmla="*/ 97 w 156"/>
                <a:gd name="T47" fmla="*/ 44 h 84"/>
                <a:gd name="T48" fmla="*/ 90 w 156"/>
                <a:gd name="T49" fmla="*/ 36 h 84"/>
                <a:gd name="T50" fmla="*/ 97 w 156"/>
                <a:gd name="T51" fmla="*/ 29 h 84"/>
                <a:gd name="T52" fmla="*/ 105 w 156"/>
                <a:gd name="T53" fmla="*/ 36 h 84"/>
                <a:gd name="T54" fmla="*/ 97 w 156"/>
                <a:gd name="T55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84">
                  <a:moveTo>
                    <a:pt x="155" y="0"/>
                  </a:moveTo>
                  <a:cubicBezTo>
                    <a:pt x="155" y="0"/>
                    <a:pt x="156" y="0"/>
                    <a:pt x="1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0" y="8"/>
                    <a:pt x="0" y="13"/>
                  </a:cubicBezTo>
                  <a:cubicBezTo>
                    <a:pt x="0" y="40"/>
                    <a:pt x="12" y="66"/>
                    <a:pt x="32" y="83"/>
                  </a:cubicBezTo>
                  <a:cubicBezTo>
                    <a:pt x="104" y="83"/>
                    <a:pt x="104" y="83"/>
                    <a:pt x="104" y="83"/>
                  </a:cubicBezTo>
                  <a:cubicBezTo>
                    <a:pt x="104" y="84"/>
                    <a:pt x="105" y="83"/>
                    <a:pt x="105" y="82"/>
                  </a:cubicBezTo>
                  <a:cubicBezTo>
                    <a:pt x="125" y="50"/>
                    <a:pt x="142" y="22"/>
                    <a:pt x="155" y="0"/>
                  </a:cubicBezTo>
                  <a:close/>
                  <a:moveTo>
                    <a:pt x="44" y="38"/>
                  </a:moveTo>
                  <a:cubicBezTo>
                    <a:pt x="38" y="38"/>
                    <a:pt x="33" y="33"/>
                    <a:pt x="33" y="27"/>
                  </a:cubicBezTo>
                  <a:cubicBezTo>
                    <a:pt x="33" y="21"/>
                    <a:pt x="38" y="16"/>
                    <a:pt x="44" y="16"/>
                  </a:cubicBezTo>
                  <a:cubicBezTo>
                    <a:pt x="50" y="16"/>
                    <a:pt x="55" y="21"/>
                    <a:pt x="55" y="27"/>
                  </a:cubicBezTo>
                  <a:cubicBezTo>
                    <a:pt x="55" y="33"/>
                    <a:pt x="50" y="38"/>
                    <a:pt x="44" y="38"/>
                  </a:cubicBezTo>
                  <a:close/>
                  <a:moveTo>
                    <a:pt x="63" y="60"/>
                  </a:moveTo>
                  <a:cubicBezTo>
                    <a:pt x="58" y="60"/>
                    <a:pt x="54" y="56"/>
                    <a:pt x="54" y="51"/>
                  </a:cubicBezTo>
                  <a:cubicBezTo>
                    <a:pt x="54" y="47"/>
                    <a:pt x="58" y="43"/>
                    <a:pt x="63" y="43"/>
                  </a:cubicBezTo>
                  <a:cubicBezTo>
                    <a:pt x="67" y="43"/>
                    <a:pt x="71" y="47"/>
                    <a:pt x="71" y="51"/>
                  </a:cubicBezTo>
                  <a:cubicBezTo>
                    <a:pt x="71" y="56"/>
                    <a:pt x="67" y="60"/>
                    <a:pt x="63" y="60"/>
                  </a:cubicBezTo>
                  <a:close/>
                  <a:moveTo>
                    <a:pt x="92" y="72"/>
                  </a:moveTo>
                  <a:cubicBezTo>
                    <a:pt x="88" y="72"/>
                    <a:pt x="86" y="69"/>
                    <a:pt x="86" y="66"/>
                  </a:cubicBezTo>
                  <a:cubicBezTo>
                    <a:pt x="86" y="63"/>
                    <a:pt x="88" y="60"/>
                    <a:pt x="92" y="60"/>
                  </a:cubicBezTo>
                  <a:cubicBezTo>
                    <a:pt x="95" y="60"/>
                    <a:pt x="98" y="63"/>
                    <a:pt x="98" y="66"/>
                  </a:cubicBezTo>
                  <a:cubicBezTo>
                    <a:pt x="98" y="69"/>
                    <a:pt x="95" y="72"/>
                    <a:pt x="92" y="72"/>
                  </a:cubicBezTo>
                  <a:close/>
                  <a:moveTo>
                    <a:pt x="97" y="44"/>
                  </a:moveTo>
                  <a:cubicBezTo>
                    <a:pt x="93" y="44"/>
                    <a:pt x="90" y="41"/>
                    <a:pt x="90" y="36"/>
                  </a:cubicBezTo>
                  <a:cubicBezTo>
                    <a:pt x="90" y="32"/>
                    <a:pt x="93" y="29"/>
                    <a:pt x="97" y="29"/>
                  </a:cubicBezTo>
                  <a:cubicBezTo>
                    <a:pt x="102" y="29"/>
                    <a:pt x="105" y="32"/>
                    <a:pt x="105" y="36"/>
                  </a:cubicBezTo>
                  <a:cubicBezTo>
                    <a:pt x="105" y="41"/>
                    <a:pt x="102" y="44"/>
                    <a:pt x="9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14"/>
            <p:cNvSpPr>
              <a:spLocks/>
            </p:cNvSpPr>
            <p:nvPr/>
          </p:nvSpPr>
          <p:spPr bwMode="auto">
            <a:xfrm>
              <a:off x="2247182" y="352832"/>
              <a:ext cx="234859" cy="410646"/>
            </a:xfrm>
            <a:custGeom>
              <a:avLst/>
              <a:gdLst>
                <a:gd name="T0" fmla="*/ 119 w 209"/>
                <a:gd name="T1" fmla="*/ 358 h 365"/>
                <a:gd name="T2" fmla="*/ 45 w 209"/>
                <a:gd name="T3" fmla="*/ 358 h 365"/>
                <a:gd name="T4" fmla="*/ 7 w 209"/>
                <a:gd name="T5" fmla="*/ 276 h 365"/>
                <a:gd name="T6" fmla="*/ 73 w 209"/>
                <a:gd name="T7" fmla="*/ 176 h 365"/>
                <a:gd name="T8" fmla="*/ 75 w 209"/>
                <a:gd name="T9" fmla="*/ 175 h 365"/>
                <a:gd name="T10" fmla="*/ 75 w 209"/>
                <a:gd name="T11" fmla="*/ 173 h 365"/>
                <a:gd name="T12" fmla="*/ 75 w 209"/>
                <a:gd name="T13" fmla="*/ 31 h 365"/>
                <a:gd name="T14" fmla="*/ 75 w 209"/>
                <a:gd name="T15" fmla="*/ 28 h 365"/>
                <a:gd name="T16" fmla="*/ 71 w 209"/>
                <a:gd name="T17" fmla="*/ 28 h 365"/>
                <a:gd name="T18" fmla="*/ 62 w 209"/>
                <a:gd name="T19" fmla="*/ 18 h 365"/>
                <a:gd name="T20" fmla="*/ 72 w 209"/>
                <a:gd name="T21" fmla="*/ 7 h 365"/>
                <a:gd name="T22" fmla="*/ 160 w 209"/>
                <a:gd name="T23" fmla="*/ 7 h 365"/>
                <a:gd name="T24" fmla="*/ 170 w 209"/>
                <a:gd name="T25" fmla="*/ 18 h 365"/>
                <a:gd name="T26" fmla="*/ 161 w 209"/>
                <a:gd name="T27" fmla="*/ 28 h 365"/>
                <a:gd name="T28" fmla="*/ 158 w 209"/>
                <a:gd name="T29" fmla="*/ 28 h 365"/>
                <a:gd name="T30" fmla="*/ 158 w 209"/>
                <a:gd name="T31" fmla="*/ 31 h 365"/>
                <a:gd name="T32" fmla="*/ 158 w 209"/>
                <a:gd name="T33" fmla="*/ 173 h 365"/>
                <a:gd name="T34" fmla="*/ 158 w 209"/>
                <a:gd name="T35" fmla="*/ 175 h 365"/>
                <a:gd name="T36" fmla="*/ 160 w 209"/>
                <a:gd name="T37" fmla="*/ 176 h 365"/>
                <a:gd name="T38" fmla="*/ 205 w 209"/>
                <a:gd name="T39" fmla="*/ 213 h 365"/>
                <a:gd name="T40" fmla="*/ 209 w 209"/>
                <a:gd name="T41" fmla="*/ 206 h 365"/>
                <a:gd name="T42" fmla="*/ 165 w 209"/>
                <a:gd name="T43" fmla="*/ 170 h 365"/>
                <a:gd name="T44" fmla="*/ 165 w 209"/>
                <a:gd name="T45" fmla="*/ 34 h 365"/>
                <a:gd name="T46" fmla="*/ 177 w 209"/>
                <a:gd name="T47" fmla="*/ 18 h 365"/>
                <a:gd name="T48" fmla="*/ 160 w 209"/>
                <a:gd name="T49" fmla="*/ 0 h 365"/>
                <a:gd name="T50" fmla="*/ 72 w 209"/>
                <a:gd name="T51" fmla="*/ 0 h 365"/>
                <a:gd name="T52" fmla="*/ 55 w 209"/>
                <a:gd name="T53" fmla="*/ 18 h 365"/>
                <a:gd name="T54" fmla="*/ 68 w 209"/>
                <a:gd name="T55" fmla="*/ 34 h 365"/>
                <a:gd name="T56" fmla="*/ 68 w 209"/>
                <a:gd name="T57" fmla="*/ 170 h 365"/>
                <a:gd name="T58" fmla="*/ 0 w 209"/>
                <a:gd name="T59" fmla="*/ 276 h 365"/>
                <a:gd name="T60" fmla="*/ 42 w 209"/>
                <a:gd name="T61" fmla="*/ 364 h 365"/>
                <a:gd name="T62" fmla="*/ 43 w 209"/>
                <a:gd name="T63" fmla="*/ 365 h 365"/>
                <a:gd name="T64" fmla="*/ 44 w 209"/>
                <a:gd name="T65" fmla="*/ 365 h 365"/>
                <a:gd name="T66" fmla="*/ 119 w 209"/>
                <a:gd name="T67" fmla="*/ 365 h 365"/>
                <a:gd name="T68" fmla="*/ 119 w 209"/>
                <a:gd name="T69" fmla="*/ 358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9" h="365">
                  <a:moveTo>
                    <a:pt x="119" y="358"/>
                  </a:moveTo>
                  <a:cubicBezTo>
                    <a:pt x="45" y="358"/>
                    <a:pt x="45" y="358"/>
                    <a:pt x="45" y="358"/>
                  </a:cubicBezTo>
                  <a:cubicBezTo>
                    <a:pt x="21" y="337"/>
                    <a:pt x="7" y="307"/>
                    <a:pt x="7" y="276"/>
                  </a:cubicBezTo>
                  <a:cubicBezTo>
                    <a:pt x="7" y="232"/>
                    <a:pt x="33" y="193"/>
                    <a:pt x="73" y="176"/>
                  </a:cubicBezTo>
                  <a:cubicBezTo>
                    <a:pt x="75" y="175"/>
                    <a:pt x="75" y="175"/>
                    <a:pt x="75" y="175"/>
                  </a:cubicBezTo>
                  <a:cubicBezTo>
                    <a:pt x="75" y="173"/>
                    <a:pt x="75" y="173"/>
                    <a:pt x="75" y="173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66" y="27"/>
                    <a:pt x="62" y="23"/>
                    <a:pt x="62" y="18"/>
                  </a:cubicBezTo>
                  <a:cubicBezTo>
                    <a:pt x="62" y="12"/>
                    <a:pt x="67" y="7"/>
                    <a:pt x="72" y="7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6" y="7"/>
                    <a:pt x="170" y="12"/>
                    <a:pt x="170" y="18"/>
                  </a:cubicBezTo>
                  <a:cubicBezTo>
                    <a:pt x="170" y="23"/>
                    <a:pt x="166" y="27"/>
                    <a:pt x="161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8" y="173"/>
                    <a:pt x="158" y="173"/>
                    <a:pt x="158" y="173"/>
                  </a:cubicBezTo>
                  <a:cubicBezTo>
                    <a:pt x="158" y="175"/>
                    <a:pt x="158" y="175"/>
                    <a:pt x="158" y="175"/>
                  </a:cubicBezTo>
                  <a:cubicBezTo>
                    <a:pt x="160" y="176"/>
                    <a:pt x="160" y="176"/>
                    <a:pt x="160" y="176"/>
                  </a:cubicBezTo>
                  <a:cubicBezTo>
                    <a:pt x="178" y="184"/>
                    <a:pt x="194" y="197"/>
                    <a:pt x="205" y="213"/>
                  </a:cubicBezTo>
                  <a:cubicBezTo>
                    <a:pt x="207" y="211"/>
                    <a:pt x="208" y="208"/>
                    <a:pt x="209" y="206"/>
                  </a:cubicBezTo>
                  <a:cubicBezTo>
                    <a:pt x="198" y="191"/>
                    <a:pt x="183" y="179"/>
                    <a:pt x="165" y="170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72" y="32"/>
                    <a:pt x="177" y="25"/>
                    <a:pt x="177" y="18"/>
                  </a:cubicBezTo>
                  <a:cubicBezTo>
                    <a:pt x="177" y="8"/>
                    <a:pt x="170" y="0"/>
                    <a:pt x="16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0"/>
                    <a:pt x="55" y="8"/>
                    <a:pt x="55" y="18"/>
                  </a:cubicBezTo>
                  <a:cubicBezTo>
                    <a:pt x="55" y="25"/>
                    <a:pt x="60" y="32"/>
                    <a:pt x="68" y="34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27" y="189"/>
                    <a:pt x="0" y="230"/>
                    <a:pt x="0" y="276"/>
                  </a:cubicBezTo>
                  <a:cubicBezTo>
                    <a:pt x="0" y="310"/>
                    <a:pt x="15" y="342"/>
                    <a:pt x="42" y="364"/>
                  </a:cubicBezTo>
                  <a:cubicBezTo>
                    <a:pt x="43" y="365"/>
                    <a:pt x="43" y="365"/>
                    <a:pt x="43" y="365"/>
                  </a:cubicBezTo>
                  <a:cubicBezTo>
                    <a:pt x="44" y="365"/>
                    <a:pt x="44" y="365"/>
                    <a:pt x="44" y="365"/>
                  </a:cubicBezTo>
                  <a:cubicBezTo>
                    <a:pt x="119" y="365"/>
                    <a:pt x="119" y="365"/>
                    <a:pt x="119" y="365"/>
                  </a:cubicBezTo>
                  <a:cubicBezTo>
                    <a:pt x="119" y="363"/>
                    <a:pt x="119" y="361"/>
                    <a:pt x="119" y="3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15"/>
            <p:cNvSpPr>
              <a:spLocks noEditPoints="1"/>
            </p:cNvSpPr>
            <p:nvPr/>
          </p:nvSpPr>
          <p:spPr bwMode="auto">
            <a:xfrm>
              <a:off x="2378664" y="317580"/>
              <a:ext cx="381585" cy="476387"/>
            </a:xfrm>
            <a:custGeom>
              <a:avLst/>
              <a:gdLst>
                <a:gd name="T0" fmla="*/ 332 w 339"/>
                <a:gd name="T1" fmla="*/ 376 h 423"/>
                <a:gd name="T2" fmla="*/ 282 w 339"/>
                <a:gd name="T3" fmla="*/ 294 h 423"/>
                <a:gd name="T4" fmla="*/ 234 w 339"/>
                <a:gd name="T5" fmla="*/ 209 h 423"/>
                <a:gd name="T6" fmla="*/ 223 w 339"/>
                <a:gd name="T7" fmla="*/ 104 h 423"/>
                <a:gd name="T8" fmla="*/ 223 w 339"/>
                <a:gd name="T9" fmla="*/ 37 h 423"/>
                <a:gd name="T10" fmla="*/ 237 w 339"/>
                <a:gd name="T11" fmla="*/ 19 h 423"/>
                <a:gd name="T12" fmla="*/ 219 w 339"/>
                <a:gd name="T13" fmla="*/ 0 h 423"/>
                <a:gd name="T14" fmla="*/ 121 w 339"/>
                <a:gd name="T15" fmla="*/ 0 h 423"/>
                <a:gd name="T16" fmla="*/ 102 w 339"/>
                <a:gd name="T17" fmla="*/ 19 h 423"/>
                <a:gd name="T18" fmla="*/ 116 w 339"/>
                <a:gd name="T19" fmla="*/ 37 h 423"/>
                <a:gd name="T20" fmla="*/ 116 w 339"/>
                <a:gd name="T21" fmla="*/ 104 h 423"/>
                <a:gd name="T22" fmla="*/ 106 w 339"/>
                <a:gd name="T23" fmla="*/ 209 h 423"/>
                <a:gd name="T24" fmla="*/ 57 w 339"/>
                <a:gd name="T25" fmla="*/ 294 h 423"/>
                <a:gd name="T26" fmla="*/ 7 w 339"/>
                <a:gd name="T27" fmla="*/ 376 h 423"/>
                <a:gd name="T28" fmla="*/ 4 w 339"/>
                <a:gd name="T29" fmla="*/ 401 h 423"/>
                <a:gd name="T30" fmla="*/ 170 w 339"/>
                <a:gd name="T31" fmla="*/ 423 h 423"/>
                <a:gd name="T32" fmla="*/ 336 w 339"/>
                <a:gd name="T33" fmla="*/ 401 h 423"/>
                <a:gd name="T34" fmla="*/ 332 w 339"/>
                <a:gd name="T35" fmla="*/ 376 h 423"/>
                <a:gd name="T36" fmla="*/ 330 w 339"/>
                <a:gd name="T37" fmla="*/ 398 h 423"/>
                <a:gd name="T38" fmla="*/ 170 w 339"/>
                <a:gd name="T39" fmla="*/ 416 h 423"/>
                <a:gd name="T40" fmla="*/ 10 w 339"/>
                <a:gd name="T41" fmla="*/ 398 h 423"/>
                <a:gd name="T42" fmla="*/ 13 w 339"/>
                <a:gd name="T43" fmla="*/ 380 h 423"/>
                <a:gd name="T44" fmla="*/ 63 w 339"/>
                <a:gd name="T45" fmla="*/ 298 h 423"/>
                <a:gd name="T46" fmla="*/ 113 w 339"/>
                <a:gd name="T47" fmla="*/ 211 h 423"/>
                <a:gd name="T48" fmla="*/ 123 w 339"/>
                <a:gd name="T49" fmla="*/ 104 h 423"/>
                <a:gd name="T50" fmla="*/ 123 w 339"/>
                <a:gd name="T51" fmla="*/ 34 h 423"/>
                <a:gd name="T52" fmla="*/ 123 w 339"/>
                <a:gd name="T53" fmla="*/ 31 h 423"/>
                <a:gd name="T54" fmla="*/ 120 w 339"/>
                <a:gd name="T55" fmla="*/ 31 h 423"/>
                <a:gd name="T56" fmla="*/ 109 w 339"/>
                <a:gd name="T57" fmla="*/ 19 h 423"/>
                <a:gd name="T58" fmla="*/ 121 w 339"/>
                <a:gd name="T59" fmla="*/ 7 h 423"/>
                <a:gd name="T60" fmla="*/ 219 w 339"/>
                <a:gd name="T61" fmla="*/ 7 h 423"/>
                <a:gd name="T62" fmla="*/ 230 w 339"/>
                <a:gd name="T63" fmla="*/ 19 h 423"/>
                <a:gd name="T64" fmla="*/ 220 w 339"/>
                <a:gd name="T65" fmla="*/ 31 h 423"/>
                <a:gd name="T66" fmla="*/ 216 w 339"/>
                <a:gd name="T67" fmla="*/ 31 h 423"/>
                <a:gd name="T68" fmla="*/ 216 w 339"/>
                <a:gd name="T69" fmla="*/ 34 h 423"/>
                <a:gd name="T70" fmla="*/ 216 w 339"/>
                <a:gd name="T71" fmla="*/ 104 h 423"/>
                <a:gd name="T72" fmla="*/ 227 w 339"/>
                <a:gd name="T73" fmla="*/ 211 h 423"/>
                <a:gd name="T74" fmla="*/ 276 w 339"/>
                <a:gd name="T75" fmla="*/ 298 h 423"/>
                <a:gd name="T76" fmla="*/ 326 w 339"/>
                <a:gd name="T77" fmla="*/ 380 h 423"/>
                <a:gd name="T78" fmla="*/ 330 w 339"/>
                <a:gd name="T79" fmla="*/ 39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9" h="423">
                  <a:moveTo>
                    <a:pt x="332" y="376"/>
                  </a:moveTo>
                  <a:cubicBezTo>
                    <a:pt x="313" y="344"/>
                    <a:pt x="296" y="316"/>
                    <a:pt x="282" y="294"/>
                  </a:cubicBezTo>
                  <a:cubicBezTo>
                    <a:pt x="255" y="251"/>
                    <a:pt x="239" y="225"/>
                    <a:pt x="234" y="209"/>
                  </a:cubicBezTo>
                  <a:cubicBezTo>
                    <a:pt x="224" y="179"/>
                    <a:pt x="223" y="155"/>
                    <a:pt x="223" y="104"/>
                  </a:cubicBezTo>
                  <a:cubicBezTo>
                    <a:pt x="223" y="37"/>
                    <a:pt x="223" y="37"/>
                    <a:pt x="223" y="37"/>
                  </a:cubicBezTo>
                  <a:cubicBezTo>
                    <a:pt x="232" y="35"/>
                    <a:pt x="237" y="28"/>
                    <a:pt x="237" y="19"/>
                  </a:cubicBezTo>
                  <a:cubicBezTo>
                    <a:pt x="237" y="9"/>
                    <a:pt x="229" y="0"/>
                    <a:pt x="219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11" y="0"/>
                    <a:pt x="102" y="9"/>
                    <a:pt x="102" y="19"/>
                  </a:cubicBezTo>
                  <a:cubicBezTo>
                    <a:pt x="102" y="28"/>
                    <a:pt x="108" y="35"/>
                    <a:pt x="116" y="37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16" y="155"/>
                    <a:pt x="116" y="179"/>
                    <a:pt x="106" y="209"/>
                  </a:cubicBezTo>
                  <a:cubicBezTo>
                    <a:pt x="100" y="225"/>
                    <a:pt x="84" y="251"/>
                    <a:pt x="57" y="294"/>
                  </a:cubicBezTo>
                  <a:cubicBezTo>
                    <a:pt x="44" y="316"/>
                    <a:pt x="27" y="344"/>
                    <a:pt x="7" y="376"/>
                  </a:cubicBezTo>
                  <a:cubicBezTo>
                    <a:pt x="1" y="387"/>
                    <a:pt x="0" y="395"/>
                    <a:pt x="4" y="401"/>
                  </a:cubicBezTo>
                  <a:cubicBezTo>
                    <a:pt x="15" y="421"/>
                    <a:pt x="65" y="423"/>
                    <a:pt x="170" y="423"/>
                  </a:cubicBezTo>
                  <a:cubicBezTo>
                    <a:pt x="274" y="423"/>
                    <a:pt x="325" y="421"/>
                    <a:pt x="336" y="401"/>
                  </a:cubicBezTo>
                  <a:cubicBezTo>
                    <a:pt x="339" y="395"/>
                    <a:pt x="338" y="387"/>
                    <a:pt x="332" y="376"/>
                  </a:cubicBezTo>
                  <a:close/>
                  <a:moveTo>
                    <a:pt x="330" y="398"/>
                  </a:moveTo>
                  <a:cubicBezTo>
                    <a:pt x="320" y="414"/>
                    <a:pt x="257" y="416"/>
                    <a:pt x="170" y="416"/>
                  </a:cubicBezTo>
                  <a:cubicBezTo>
                    <a:pt x="82" y="416"/>
                    <a:pt x="19" y="414"/>
                    <a:pt x="10" y="398"/>
                  </a:cubicBezTo>
                  <a:cubicBezTo>
                    <a:pt x="8" y="394"/>
                    <a:pt x="9" y="388"/>
                    <a:pt x="13" y="380"/>
                  </a:cubicBezTo>
                  <a:cubicBezTo>
                    <a:pt x="33" y="347"/>
                    <a:pt x="50" y="320"/>
                    <a:pt x="63" y="298"/>
                  </a:cubicBezTo>
                  <a:cubicBezTo>
                    <a:pt x="90" y="254"/>
                    <a:pt x="107" y="228"/>
                    <a:pt x="113" y="211"/>
                  </a:cubicBezTo>
                  <a:cubicBezTo>
                    <a:pt x="123" y="180"/>
                    <a:pt x="123" y="156"/>
                    <a:pt x="123" y="10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4" y="30"/>
                    <a:pt x="109" y="25"/>
                    <a:pt x="109" y="19"/>
                  </a:cubicBezTo>
                  <a:cubicBezTo>
                    <a:pt x="109" y="13"/>
                    <a:pt x="114" y="7"/>
                    <a:pt x="121" y="7"/>
                  </a:cubicBezTo>
                  <a:cubicBezTo>
                    <a:pt x="219" y="7"/>
                    <a:pt x="219" y="7"/>
                    <a:pt x="219" y="7"/>
                  </a:cubicBezTo>
                  <a:cubicBezTo>
                    <a:pt x="225" y="7"/>
                    <a:pt x="230" y="13"/>
                    <a:pt x="230" y="19"/>
                  </a:cubicBezTo>
                  <a:cubicBezTo>
                    <a:pt x="230" y="25"/>
                    <a:pt x="226" y="30"/>
                    <a:pt x="220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16" y="156"/>
                    <a:pt x="217" y="180"/>
                    <a:pt x="227" y="211"/>
                  </a:cubicBezTo>
                  <a:cubicBezTo>
                    <a:pt x="233" y="228"/>
                    <a:pt x="249" y="254"/>
                    <a:pt x="276" y="298"/>
                  </a:cubicBezTo>
                  <a:cubicBezTo>
                    <a:pt x="290" y="320"/>
                    <a:pt x="307" y="347"/>
                    <a:pt x="326" y="380"/>
                  </a:cubicBezTo>
                  <a:cubicBezTo>
                    <a:pt x="331" y="388"/>
                    <a:pt x="332" y="394"/>
                    <a:pt x="330" y="3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16"/>
            <p:cNvSpPr>
              <a:spLocks noEditPoints="1"/>
            </p:cNvSpPr>
            <p:nvPr/>
          </p:nvSpPr>
          <p:spPr bwMode="auto">
            <a:xfrm>
              <a:off x="2405818" y="600078"/>
              <a:ext cx="328231" cy="171023"/>
            </a:xfrm>
            <a:custGeom>
              <a:avLst/>
              <a:gdLst>
                <a:gd name="T0" fmla="*/ 240 w 292"/>
                <a:gd name="T1" fmla="*/ 53 h 152"/>
                <a:gd name="T2" fmla="*/ 208 w 292"/>
                <a:gd name="T3" fmla="*/ 0 h 152"/>
                <a:gd name="T4" fmla="*/ 84 w 292"/>
                <a:gd name="T5" fmla="*/ 0 h 152"/>
                <a:gd name="T6" fmla="*/ 51 w 292"/>
                <a:gd name="T7" fmla="*/ 53 h 152"/>
                <a:gd name="T8" fmla="*/ 3 w 292"/>
                <a:gd name="T9" fmla="*/ 132 h 152"/>
                <a:gd name="T10" fmla="*/ 0 w 292"/>
                <a:gd name="T11" fmla="*/ 140 h 152"/>
                <a:gd name="T12" fmla="*/ 146 w 292"/>
                <a:gd name="T13" fmla="*/ 152 h 152"/>
                <a:gd name="T14" fmla="*/ 292 w 292"/>
                <a:gd name="T15" fmla="*/ 140 h 152"/>
                <a:gd name="T16" fmla="*/ 288 w 292"/>
                <a:gd name="T17" fmla="*/ 132 h 152"/>
                <a:gd name="T18" fmla="*/ 240 w 292"/>
                <a:gd name="T19" fmla="*/ 53 h 152"/>
                <a:gd name="T20" fmla="*/ 88 w 292"/>
                <a:gd name="T21" fmla="*/ 127 h 152"/>
                <a:gd name="T22" fmla="*/ 80 w 292"/>
                <a:gd name="T23" fmla="*/ 119 h 152"/>
                <a:gd name="T24" fmla="*/ 88 w 292"/>
                <a:gd name="T25" fmla="*/ 112 h 152"/>
                <a:gd name="T26" fmla="*/ 95 w 292"/>
                <a:gd name="T27" fmla="*/ 119 h 152"/>
                <a:gd name="T28" fmla="*/ 88 w 292"/>
                <a:gd name="T29" fmla="*/ 127 h 152"/>
                <a:gd name="T30" fmla="*/ 84 w 292"/>
                <a:gd name="T31" fmla="*/ 80 h 152"/>
                <a:gd name="T32" fmla="*/ 72 w 292"/>
                <a:gd name="T33" fmla="*/ 68 h 152"/>
                <a:gd name="T34" fmla="*/ 84 w 292"/>
                <a:gd name="T35" fmla="*/ 56 h 152"/>
                <a:gd name="T36" fmla="*/ 97 w 292"/>
                <a:gd name="T37" fmla="*/ 68 h 152"/>
                <a:gd name="T38" fmla="*/ 84 w 292"/>
                <a:gd name="T39" fmla="*/ 80 h 152"/>
                <a:gd name="T40" fmla="*/ 97 w 292"/>
                <a:gd name="T41" fmla="*/ 31 h 152"/>
                <a:gd name="T42" fmla="*/ 113 w 292"/>
                <a:gd name="T43" fmla="*/ 15 h 152"/>
                <a:gd name="T44" fmla="*/ 129 w 292"/>
                <a:gd name="T45" fmla="*/ 31 h 152"/>
                <a:gd name="T46" fmla="*/ 113 w 292"/>
                <a:gd name="T47" fmla="*/ 47 h 152"/>
                <a:gd name="T48" fmla="*/ 97 w 292"/>
                <a:gd name="T49" fmla="*/ 31 h 152"/>
                <a:gd name="T50" fmla="*/ 117 w 292"/>
                <a:gd name="T51" fmla="*/ 95 h 152"/>
                <a:gd name="T52" fmla="*/ 107 w 292"/>
                <a:gd name="T53" fmla="*/ 85 h 152"/>
                <a:gd name="T54" fmla="*/ 117 w 292"/>
                <a:gd name="T55" fmla="*/ 75 h 152"/>
                <a:gd name="T56" fmla="*/ 127 w 292"/>
                <a:gd name="T57" fmla="*/ 85 h 152"/>
                <a:gd name="T58" fmla="*/ 117 w 292"/>
                <a:gd name="T59" fmla="*/ 95 h 152"/>
                <a:gd name="T60" fmla="*/ 134 w 292"/>
                <a:gd name="T61" fmla="*/ 145 h 152"/>
                <a:gd name="T62" fmla="*/ 127 w 292"/>
                <a:gd name="T63" fmla="*/ 138 h 152"/>
                <a:gd name="T64" fmla="*/ 134 w 292"/>
                <a:gd name="T65" fmla="*/ 131 h 152"/>
                <a:gd name="T66" fmla="*/ 141 w 292"/>
                <a:gd name="T67" fmla="*/ 138 h 152"/>
                <a:gd name="T68" fmla="*/ 134 w 292"/>
                <a:gd name="T69" fmla="*/ 145 h 152"/>
                <a:gd name="T70" fmla="*/ 142 w 292"/>
                <a:gd name="T71" fmla="*/ 113 h 152"/>
                <a:gd name="T72" fmla="*/ 136 w 292"/>
                <a:gd name="T73" fmla="*/ 106 h 152"/>
                <a:gd name="T74" fmla="*/ 142 w 292"/>
                <a:gd name="T75" fmla="*/ 99 h 152"/>
                <a:gd name="T76" fmla="*/ 149 w 292"/>
                <a:gd name="T77" fmla="*/ 106 h 152"/>
                <a:gd name="T78" fmla="*/ 142 w 292"/>
                <a:gd name="T79" fmla="*/ 113 h 152"/>
                <a:gd name="T80" fmla="*/ 182 w 292"/>
                <a:gd name="T81" fmla="*/ 116 h 152"/>
                <a:gd name="T82" fmla="*/ 175 w 292"/>
                <a:gd name="T83" fmla="*/ 109 h 152"/>
                <a:gd name="T84" fmla="*/ 182 w 292"/>
                <a:gd name="T85" fmla="*/ 102 h 152"/>
                <a:gd name="T86" fmla="*/ 189 w 292"/>
                <a:gd name="T87" fmla="*/ 109 h 152"/>
                <a:gd name="T88" fmla="*/ 182 w 292"/>
                <a:gd name="T89" fmla="*/ 11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2" h="152">
                  <a:moveTo>
                    <a:pt x="240" y="53"/>
                  </a:moveTo>
                  <a:cubicBezTo>
                    <a:pt x="227" y="31"/>
                    <a:pt x="216" y="14"/>
                    <a:pt x="20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4"/>
                    <a:pt x="65" y="31"/>
                    <a:pt x="51" y="53"/>
                  </a:cubicBezTo>
                  <a:cubicBezTo>
                    <a:pt x="51" y="53"/>
                    <a:pt x="3" y="132"/>
                    <a:pt x="3" y="132"/>
                  </a:cubicBezTo>
                  <a:cubicBezTo>
                    <a:pt x="0" y="137"/>
                    <a:pt x="0" y="139"/>
                    <a:pt x="0" y="140"/>
                  </a:cubicBezTo>
                  <a:cubicBezTo>
                    <a:pt x="7" y="152"/>
                    <a:pt x="97" y="152"/>
                    <a:pt x="146" y="152"/>
                  </a:cubicBezTo>
                  <a:cubicBezTo>
                    <a:pt x="194" y="152"/>
                    <a:pt x="284" y="152"/>
                    <a:pt x="292" y="140"/>
                  </a:cubicBezTo>
                  <a:cubicBezTo>
                    <a:pt x="292" y="139"/>
                    <a:pt x="292" y="137"/>
                    <a:pt x="288" y="132"/>
                  </a:cubicBezTo>
                  <a:lnTo>
                    <a:pt x="240" y="53"/>
                  </a:lnTo>
                  <a:close/>
                  <a:moveTo>
                    <a:pt x="88" y="127"/>
                  </a:moveTo>
                  <a:cubicBezTo>
                    <a:pt x="83" y="127"/>
                    <a:pt x="80" y="124"/>
                    <a:pt x="80" y="119"/>
                  </a:cubicBezTo>
                  <a:cubicBezTo>
                    <a:pt x="80" y="115"/>
                    <a:pt x="83" y="112"/>
                    <a:pt x="88" y="112"/>
                  </a:cubicBezTo>
                  <a:cubicBezTo>
                    <a:pt x="92" y="112"/>
                    <a:pt x="95" y="115"/>
                    <a:pt x="95" y="119"/>
                  </a:cubicBezTo>
                  <a:cubicBezTo>
                    <a:pt x="95" y="124"/>
                    <a:pt x="92" y="127"/>
                    <a:pt x="88" y="127"/>
                  </a:cubicBezTo>
                  <a:close/>
                  <a:moveTo>
                    <a:pt x="84" y="80"/>
                  </a:moveTo>
                  <a:cubicBezTo>
                    <a:pt x="78" y="80"/>
                    <a:pt x="72" y="75"/>
                    <a:pt x="72" y="68"/>
                  </a:cubicBezTo>
                  <a:cubicBezTo>
                    <a:pt x="72" y="61"/>
                    <a:pt x="78" y="56"/>
                    <a:pt x="84" y="56"/>
                  </a:cubicBezTo>
                  <a:cubicBezTo>
                    <a:pt x="91" y="56"/>
                    <a:pt x="97" y="61"/>
                    <a:pt x="97" y="68"/>
                  </a:cubicBezTo>
                  <a:cubicBezTo>
                    <a:pt x="97" y="75"/>
                    <a:pt x="91" y="80"/>
                    <a:pt x="84" y="80"/>
                  </a:cubicBezTo>
                  <a:close/>
                  <a:moveTo>
                    <a:pt x="97" y="31"/>
                  </a:moveTo>
                  <a:cubicBezTo>
                    <a:pt x="97" y="22"/>
                    <a:pt x="104" y="15"/>
                    <a:pt x="113" y="15"/>
                  </a:cubicBezTo>
                  <a:cubicBezTo>
                    <a:pt x="122" y="15"/>
                    <a:pt x="129" y="22"/>
                    <a:pt x="129" y="31"/>
                  </a:cubicBezTo>
                  <a:cubicBezTo>
                    <a:pt x="129" y="40"/>
                    <a:pt x="122" y="47"/>
                    <a:pt x="113" y="47"/>
                  </a:cubicBezTo>
                  <a:cubicBezTo>
                    <a:pt x="104" y="47"/>
                    <a:pt x="97" y="40"/>
                    <a:pt x="97" y="31"/>
                  </a:cubicBezTo>
                  <a:close/>
                  <a:moveTo>
                    <a:pt x="117" y="95"/>
                  </a:moveTo>
                  <a:cubicBezTo>
                    <a:pt x="112" y="95"/>
                    <a:pt x="107" y="90"/>
                    <a:pt x="107" y="85"/>
                  </a:cubicBezTo>
                  <a:cubicBezTo>
                    <a:pt x="107" y="79"/>
                    <a:pt x="112" y="75"/>
                    <a:pt x="117" y="75"/>
                  </a:cubicBezTo>
                  <a:cubicBezTo>
                    <a:pt x="123" y="75"/>
                    <a:pt x="127" y="79"/>
                    <a:pt x="127" y="85"/>
                  </a:cubicBezTo>
                  <a:cubicBezTo>
                    <a:pt x="127" y="90"/>
                    <a:pt x="123" y="95"/>
                    <a:pt x="117" y="95"/>
                  </a:cubicBezTo>
                  <a:close/>
                  <a:moveTo>
                    <a:pt x="134" y="145"/>
                  </a:moveTo>
                  <a:cubicBezTo>
                    <a:pt x="130" y="145"/>
                    <a:pt x="127" y="142"/>
                    <a:pt x="127" y="138"/>
                  </a:cubicBezTo>
                  <a:cubicBezTo>
                    <a:pt x="127" y="134"/>
                    <a:pt x="130" y="131"/>
                    <a:pt x="134" y="131"/>
                  </a:cubicBezTo>
                  <a:cubicBezTo>
                    <a:pt x="138" y="131"/>
                    <a:pt x="141" y="134"/>
                    <a:pt x="141" y="138"/>
                  </a:cubicBezTo>
                  <a:cubicBezTo>
                    <a:pt x="141" y="142"/>
                    <a:pt x="138" y="145"/>
                    <a:pt x="134" y="145"/>
                  </a:cubicBezTo>
                  <a:close/>
                  <a:moveTo>
                    <a:pt x="142" y="113"/>
                  </a:moveTo>
                  <a:cubicBezTo>
                    <a:pt x="139" y="113"/>
                    <a:pt x="136" y="110"/>
                    <a:pt x="136" y="106"/>
                  </a:cubicBezTo>
                  <a:cubicBezTo>
                    <a:pt x="136" y="102"/>
                    <a:pt x="139" y="99"/>
                    <a:pt x="142" y="99"/>
                  </a:cubicBezTo>
                  <a:cubicBezTo>
                    <a:pt x="146" y="99"/>
                    <a:pt x="149" y="102"/>
                    <a:pt x="149" y="106"/>
                  </a:cubicBezTo>
                  <a:cubicBezTo>
                    <a:pt x="149" y="110"/>
                    <a:pt x="146" y="113"/>
                    <a:pt x="142" y="113"/>
                  </a:cubicBezTo>
                  <a:close/>
                  <a:moveTo>
                    <a:pt x="182" y="116"/>
                  </a:moveTo>
                  <a:cubicBezTo>
                    <a:pt x="178" y="116"/>
                    <a:pt x="175" y="113"/>
                    <a:pt x="175" y="109"/>
                  </a:cubicBezTo>
                  <a:cubicBezTo>
                    <a:pt x="175" y="105"/>
                    <a:pt x="178" y="102"/>
                    <a:pt x="182" y="102"/>
                  </a:cubicBezTo>
                  <a:cubicBezTo>
                    <a:pt x="186" y="102"/>
                    <a:pt x="189" y="105"/>
                    <a:pt x="189" y="109"/>
                  </a:cubicBezTo>
                  <a:cubicBezTo>
                    <a:pt x="189" y="113"/>
                    <a:pt x="186" y="116"/>
                    <a:pt x="182" y="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8" name="Group 39"/>
          <p:cNvGrpSpPr/>
          <p:nvPr/>
        </p:nvGrpSpPr>
        <p:grpSpPr>
          <a:xfrm>
            <a:off x="7470953" y="1525752"/>
            <a:ext cx="458760" cy="390637"/>
            <a:chOff x="3055133" y="403329"/>
            <a:chExt cx="458760" cy="390637"/>
          </a:xfrm>
          <a:solidFill>
            <a:srgbClr val="2A2A2A"/>
          </a:solidFill>
        </p:grpSpPr>
        <p:sp>
          <p:nvSpPr>
            <p:cNvPr id="339" name="Freeform 17"/>
            <p:cNvSpPr>
              <a:spLocks/>
            </p:cNvSpPr>
            <p:nvPr/>
          </p:nvSpPr>
          <p:spPr bwMode="auto">
            <a:xfrm>
              <a:off x="3190903" y="403329"/>
              <a:ext cx="188173" cy="64312"/>
            </a:xfrm>
            <a:custGeom>
              <a:avLst/>
              <a:gdLst>
                <a:gd name="T0" fmla="*/ 166 w 167"/>
                <a:gd name="T1" fmla="*/ 49 h 57"/>
                <a:gd name="T2" fmla="*/ 141 w 167"/>
                <a:gd name="T3" fmla="*/ 14 h 57"/>
                <a:gd name="T4" fmla="*/ 123 w 167"/>
                <a:gd name="T5" fmla="*/ 0 h 57"/>
                <a:gd name="T6" fmla="*/ 43 w 167"/>
                <a:gd name="T7" fmla="*/ 0 h 57"/>
                <a:gd name="T8" fmla="*/ 25 w 167"/>
                <a:gd name="T9" fmla="*/ 14 h 57"/>
                <a:gd name="T10" fmla="*/ 0 w 167"/>
                <a:gd name="T11" fmla="*/ 49 h 57"/>
                <a:gd name="T12" fmla="*/ 0 w 167"/>
                <a:gd name="T13" fmla="*/ 57 h 57"/>
                <a:gd name="T14" fmla="*/ 17 w 167"/>
                <a:gd name="T15" fmla="*/ 57 h 57"/>
                <a:gd name="T16" fmla="*/ 17 w 167"/>
                <a:gd name="T17" fmla="*/ 51 h 57"/>
                <a:gd name="T18" fmla="*/ 28 w 167"/>
                <a:gd name="T19" fmla="*/ 32 h 57"/>
                <a:gd name="T20" fmla="*/ 43 w 167"/>
                <a:gd name="T21" fmla="*/ 39 h 57"/>
                <a:gd name="T22" fmla="*/ 123 w 167"/>
                <a:gd name="T23" fmla="*/ 39 h 57"/>
                <a:gd name="T24" fmla="*/ 138 w 167"/>
                <a:gd name="T25" fmla="*/ 32 h 57"/>
                <a:gd name="T26" fmla="*/ 149 w 167"/>
                <a:gd name="T27" fmla="*/ 51 h 57"/>
                <a:gd name="T28" fmla="*/ 149 w 167"/>
                <a:gd name="T29" fmla="*/ 57 h 57"/>
                <a:gd name="T30" fmla="*/ 167 w 167"/>
                <a:gd name="T31" fmla="*/ 57 h 57"/>
                <a:gd name="T32" fmla="*/ 166 w 167"/>
                <a:gd name="T3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7" h="57">
                  <a:moveTo>
                    <a:pt x="166" y="49"/>
                  </a:moveTo>
                  <a:cubicBezTo>
                    <a:pt x="165" y="33"/>
                    <a:pt x="155" y="19"/>
                    <a:pt x="141" y="14"/>
                  </a:cubicBezTo>
                  <a:cubicBezTo>
                    <a:pt x="140" y="6"/>
                    <a:pt x="133" y="0"/>
                    <a:pt x="12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4" y="0"/>
                    <a:pt x="26" y="6"/>
                    <a:pt x="25" y="14"/>
                  </a:cubicBezTo>
                  <a:cubicBezTo>
                    <a:pt x="12" y="19"/>
                    <a:pt x="2" y="32"/>
                    <a:pt x="0" y="49"/>
                  </a:cubicBezTo>
                  <a:cubicBezTo>
                    <a:pt x="0" y="49"/>
                    <a:pt x="0" y="52"/>
                    <a:pt x="0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8" y="42"/>
                    <a:pt x="22" y="35"/>
                    <a:pt x="28" y="32"/>
                  </a:cubicBezTo>
                  <a:cubicBezTo>
                    <a:pt x="31" y="36"/>
                    <a:pt x="37" y="39"/>
                    <a:pt x="43" y="39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30" y="39"/>
                    <a:pt x="135" y="36"/>
                    <a:pt x="138" y="32"/>
                  </a:cubicBezTo>
                  <a:cubicBezTo>
                    <a:pt x="144" y="36"/>
                    <a:pt x="148" y="42"/>
                    <a:pt x="149" y="51"/>
                  </a:cubicBezTo>
                  <a:cubicBezTo>
                    <a:pt x="149" y="51"/>
                    <a:pt x="149" y="53"/>
                    <a:pt x="149" y="57"/>
                  </a:cubicBezTo>
                  <a:cubicBezTo>
                    <a:pt x="167" y="57"/>
                    <a:pt x="167" y="57"/>
                    <a:pt x="167" y="57"/>
                  </a:cubicBezTo>
                  <a:lnTo>
                    <a:pt x="166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18"/>
            <p:cNvSpPr>
              <a:spLocks/>
            </p:cNvSpPr>
            <p:nvPr/>
          </p:nvSpPr>
          <p:spPr bwMode="auto">
            <a:xfrm>
              <a:off x="3055133" y="477646"/>
              <a:ext cx="458760" cy="192461"/>
            </a:xfrm>
            <a:custGeom>
              <a:avLst/>
              <a:gdLst>
                <a:gd name="T0" fmla="*/ 204 w 408"/>
                <a:gd name="T1" fmla="*/ 64 h 171"/>
                <a:gd name="T2" fmla="*/ 291 w 408"/>
                <a:gd name="T3" fmla="*/ 152 h 171"/>
                <a:gd name="T4" fmla="*/ 289 w 408"/>
                <a:gd name="T5" fmla="*/ 171 h 171"/>
                <a:gd name="T6" fmla="*/ 344 w 408"/>
                <a:gd name="T7" fmla="*/ 171 h 171"/>
                <a:gd name="T8" fmla="*/ 373 w 408"/>
                <a:gd name="T9" fmla="*/ 141 h 171"/>
                <a:gd name="T10" fmla="*/ 373 w 408"/>
                <a:gd name="T11" fmla="*/ 141 h 171"/>
                <a:gd name="T12" fmla="*/ 373 w 408"/>
                <a:gd name="T13" fmla="*/ 141 h 171"/>
                <a:gd name="T14" fmla="*/ 408 w 408"/>
                <a:gd name="T15" fmla="*/ 49 h 171"/>
                <a:gd name="T16" fmla="*/ 408 w 408"/>
                <a:gd name="T17" fmla="*/ 33 h 171"/>
                <a:gd name="T18" fmla="*/ 375 w 408"/>
                <a:gd name="T19" fmla="*/ 0 h 171"/>
                <a:gd name="T20" fmla="*/ 33 w 408"/>
                <a:gd name="T21" fmla="*/ 0 h 171"/>
                <a:gd name="T22" fmla="*/ 0 w 408"/>
                <a:gd name="T23" fmla="*/ 33 h 171"/>
                <a:gd name="T24" fmla="*/ 0 w 408"/>
                <a:gd name="T25" fmla="*/ 49 h 171"/>
                <a:gd name="T26" fmla="*/ 35 w 408"/>
                <a:gd name="T27" fmla="*/ 141 h 171"/>
                <a:gd name="T28" fmla="*/ 36 w 408"/>
                <a:gd name="T29" fmla="*/ 141 h 171"/>
                <a:gd name="T30" fmla="*/ 36 w 408"/>
                <a:gd name="T31" fmla="*/ 141 h 171"/>
                <a:gd name="T32" fmla="*/ 64 w 408"/>
                <a:gd name="T33" fmla="*/ 171 h 171"/>
                <a:gd name="T34" fmla="*/ 119 w 408"/>
                <a:gd name="T35" fmla="*/ 171 h 171"/>
                <a:gd name="T36" fmla="*/ 117 w 408"/>
                <a:gd name="T37" fmla="*/ 152 h 171"/>
                <a:gd name="T38" fmla="*/ 204 w 408"/>
                <a:gd name="T39" fmla="*/ 6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8" h="171">
                  <a:moveTo>
                    <a:pt x="204" y="64"/>
                  </a:moveTo>
                  <a:cubicBezTo>
                    <a:pt x="252" y="64"/>
                    <a:pt x="291" y="103"/>
                    <a:pt x="291" y="152"/>
                  </a:cubicBezTo>
                  <a:cubicBezTo>
                    <a:pt x="291" y="158"/>
                    <a:pt x="290" y="165"/>
                    <a:pt x="289" y="171"/>
                  </a:cubicBezTo>
                  <a:cubicBezTo>
                    <a:pt x="344" y="171"/>
                    <a:pt x="344" y="171"/>
                    <a:pt x="344" y="171"/>
                  </a:cubicBezTo>
                  <a:cubicBezTo>
                    <a:pt x="358" y="171"/>
                    <a:pt x="366" y="163"/>
                    <a:pt x="373" y="141"/>
                  </a:cubicBezTo>
                  <a:cubicBezTo>
                    <a:pt x="373" y="141"/>
                    <a:pt x="373" y="141"/>
                    <a:pt x="373" y="141"/>
                  </a:cubicBezTo>
                  <a:cubicBezTo>
                    <a:pt x="373" y="141"/>
                    <a:pt x="373" y="141"/>
                    <a:pt x="373" y="141"/>
                  </a:cubicBezTo>
                  <a:cubicBezTo>
                    <a:pt x="408" y="49"/>
                    <a:pt x="408" y="49"/>
                    <a:pt x="408" y="49"/>
                  </a:cubicBezTo>
                  <a:cubicBezTo>
                    <a:pt x="408" y="33"/>
                    <a:pt x="408" y="33"/>
                    <a:pt x="408" y="33"/>
                  </a:cubicBezTo>
                  <a:cubicBezTo>
                    <a:pt x="408" y="15"/>
                    <a:pt x="393" y="0"/>
                    <a:pt x="37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6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42" y="162"/>
                    <a:pt x="50" y="171"/>
                    <a:pt x="64" y="171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8" y="165"/>
                    <a:pt x="117" y="158"/>
                    <a:pt x="117" y="152"/>
                  </a:cubicBezTo>
                  <a:cubicBezTo>
                    <a:pt x="117" y="103"/>
                    <a:pt x="156" y="64"/>
                    <a:pt x="204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19"/>
            <p:cNvSpPr>
              <a:spLocks/>
            </p:cNvSpPr>
            <p:nvPr/>
          </p:nvSpPr>
          <p:spPr bwMode="auto">
            <a:xfrm>
              <a:off x="3055133" y="570065"/>
              <a:ext cx="458760" cy="223901"/>
            </a:xfrm>
            <a:custGeom>
              <a:avLst/>
              <a:gdLst>
                <a:gd name="T0" fmla="*/ 204 w 408"/>
                <a:gd name="T1" fmla="*/ 157 h 199"/>
                <a:gd name="T2" fmla="*/ 123 w 408"/>
                <a:gd name="T3" fmla="*/ 101 h 199"/>
                <a:gd name="T4" fmla="*/ 64 w 408"/>
                <a:gd name="T5" fmla="*/ 101 h 199"/>
                <a:gd name="T6" fmla="*/ 24 w 408"/>
                <a:gd name="T7" fmla="*/ 63 h 199"/>
                <a:gd name="T8" fmla="*/ 0 w 408"/>
                <a:gd name="T9" fmla="*/ 0 h 199"/>
                <a:gd name="T10" fmla="*/ 0 w 408"/>
                <a:gd name="T11" fmla="*/ 166 h 199"/>
                <a:gd name="T12" fmla="*/ 33 w 408"/>
                <a:gd name="T13" fmla="*/ 199 h 199"/>
                <a:gd name="T14" fmla="*/ 375 w 408"/>
                <a:gd name="T15" fmla="*/ 199 h 199"/>
                <a:gd name="T16" fmla="*/ 408 w 408"/>
                <a:gd name="T17" fmla="*/ 166 h 199"/>
                <a:gd name="T18" fmla="*/ 408 w 408"/>
                <a:gd name="T19" fmla="*/ 0 h 199"/>
                <a:gd name="T20" fmla="*/ 384 w 408"/>
                <a:gd name="T21" fmla="*/ 63 h 199"/>
                <a:gd name="T22" fmla="*/ 344 w 408"/>
                <a:gd name="T23" fmla="*/ 101 h 199"/>
                <a:gd name="T24" fmla="*/ 285 w 408"/>
                <a:gd name="T25" fmla="*/ 101 h 199"/>
                <a:gd name="T26" fmla="*/ 204 w 408"/>
                <a:gd name="T27" fmla="*/ 15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8" h="199">
                  <a:moveTo>
                    <a:pt x="204" y="157"/>
                  </a:moveTo>
                  <a:cubicBezTo>
                    <a:pt x="167" y="157"/>
                    <a:pt x="136" y="134"/>
                    <a:pt x="123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38" y="101"/>
                    <a:pt x="29" y="79"/>
                    <a:pt x="24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4"/>
                    <a:pt x="15" y="199"/>
                    <a:pt x="33" y="199"/>
                  </a:cubicBezTo>
                  <a:cubicBezTo>
                    <a:pt x="375" y="199"/>
                    <a:pt x="375" y="199"/>
                    <a:pt x="375" y="199"/>
                  </a:cubicBezTo>
                  <a:cubicBezTo>
                    <a:pt x="393" y="199"/>
                    <a:pt x="408" y="184"/>
                    <a:pt x="408" y="166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84" y="63"/>
                    <a:pt x="384" y="63"/>
                    <a:pt x="384" y="63"/>
                  </a:cubicBezTo>
                  <a:cubicBezTo>
                    <a:pt x="378" y="83"/>
                    <a:pt x="368" y="101"/>
                    <a:pt x="344" y="101"/>
                  </a:cubicBezTo>
                  <a:cubicBezTo>
                    <a:pt x="285" y="101"/>
                    <a:pt x="285" y="101"/>
                    <a:pt x="285" y="101"/>
                  </a:cubicBezTo>
                  <a:cubicBezTo>
                    <a:pt x="273" y="134"/>
                    <a:pt x="241" y="157"/>
                    <a:pt x="204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20"/>
            <p:cNvSpPr>
              <a:spLocks/>
            </p:cNvSpPr>
            <p:nvPr/>
          </p:nvSpPr>
          <p:spPr bwMode="auto">
            <a:xfrm>
              <a:off x="3214722" y="578640"/>
              <a:ext cx="139581" cy="138629"/>
            </a:xfrm>
            <a:custGeom>
              <a:avLst/>
              <a:gdLst>
                <a:gd name="T0" fmla="*/ 118 w 124"/>
                <a:gd name="T1" fmla="*/ 41 h 123"/>
                <a:gd name="T2" fmla="*/ 82 w 124"/>
                <a:gd name="T3" fmla="*/ 41 h 123"/>
                <a:gd name="T4" fmla="*/ 82 w 124"/>
                <a:gd name="T5" fmla="*/ 6 h 123"/>
                <a:gd name="T6" fmla="*/ 76 w 124"/>
                <a:gd name="T7" fmla="*/ 0 h 123"/>
                <a:gd name="T8" fmla="*/ 48 w 124"/>
                <a:gd name="T9" fmla="*/ 0 h 123"/>
                <a:gd name="T10" fmla="*/ 42 w 124"/>
                <a:gd name="T11" fmla="*/ 6 h 123"/>
                <a:gd name="T12" fmla="*/ 42 w 124"/>
                <a:gd name="T13" fmla="*/ 41 h 123"/>
                <a:gd name="T14" fmla="*/ 6 w 124"/>
                <a:gd name="T15" fmla="*/ 41 h 123"/>
                <a:gd name="T16" fmla="*/ 0 w 124"/>
                <a:gd name="T17" fmla="*/ 47 h 123"/>
                <a:gd name="T18" fmla="*/ 0 w 124"/>
                <a:gd name="T19" fmla="*/ 76 h 123"/>
                <a:gd name="T20" fmla="*/ 6 w 124"/>
                <a:gd name="T21" fmla="*/ 82 h 123"/>
                <a:gd name="T22" fmla="*/ 42 w 124"/>
                <a:gd name="T23" fmla="*/ 82 h 123"/>
                <a:gd name="T24" fmla="*/ 42 w 124"/>
                <a:gd name="T25" fmla="*/ 117 h 123"/>
                <a:gd name="T26" fmla="*/ 48 w 124"/>
                <a:gd name="T27" fmla="*/ 123 h 123"/>
                <a:gd name="T28" fmla="*/ 76 w 124"/>
                <a:gd name="T29" fmla="*/ 123 h 123"/>
                <a:gd name="T30" fmla="*/ 82 w 124"/>
                <a:gd name="T31" fmla="*/ 117 h 123"/>
                <a:gd name="T32" fmla="*/ 82 w 124"/>
                <a:gd name="T33" fmla="*/ 82 h 123"/>
                <a:gd name="T34" fmla="*/ 118 w 124"/>
                <a:gd name="T35" fmla="*/ 82 h 123"/>
                <a:gd name="T36" fmla="*/ 124 w 124"/>
                <a:gd name="T37" fmla="*/ 76 h 123"/>
                <a:gd name="T38" fmla="*/ 124 w 124"/>
                <a:gd name="T39" fmla="*/ 47 h 123"/>
                <a:gd name="T40" fmla="*/ 118 w 124"/>
                <a:gd name="T41" fmla="*/ 4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" h="123">
                  <a:moveTo>
                    <a:pt x="118" y="41"/>
                  </a:moveTo>
                  <a:cubicBezTo>
                    <a:pt x="82" y="41"/>
                    <a:pt x="82" y="41"/>
                    <a:pt x="82" y="41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2"/>
                    <a:pt x="80" y="0"/>
                    <a:pt x="7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0"/>
                    <a:pt x="42" y="2"/>
                    <a:pt x="42" y="6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0" y="44"/>
                    <a:pt x="0" y="4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2"/>
                    <a:pt x="6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2" y="121"/>
                    <a:pt x="45" y="123"/>
                    <a:pt x="48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80" y="123"/>
                    <a:pt x="82" y="121"/>
                    <a:pt x="82" y="117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118" y="82"/>
                    <a:pt x="118" y="82"/>
                    <a:pt x="118" y="82"/>
                  </a:cubicBezTo>
                  <a:cubicBezTo>
                    <a:pt x="121" y="82"/>
                    <a:pt x="124" y="79"/>
                    <a:pt x="124" y="7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4"/>
                    <a:pt x="121" y="41"/>
                    <a:pt x="118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3" name="Group 37"/>
          <p:cNvGrpSpPr/>
          <p:nvPr/>
        </p:nvGrpSpPr>
        <p:grpSpPr>
          <a:xfrm>
            <a:off x="6694442" y="2378604"/>
            <a:ext cx="448756" cy="410646"/>
            <a:chOff x="2278622" y="1244151"/>
            <a:chExt cx="448756" cy="410646"/>
          </a:xfrm>
          <a:solidFill>
            <a:srgbClr val="2A2A2A"/>
          </a:solidFill>
        </p:grpSpPr>
        <p:sp>
          <p:nvSpPr>
            <p:cNvPr id="344" name="Freeform 21"/>
            <p:cNvSpPr>
              <a:spLocks/>
            </p:cNvSpPr>
            <p:nvPr/>
          </p:nvSpPr>
          <p:spPr bwMode="auto">
            <a:xfrm>
              <a:off x="2306729" y="1400406"/>
              <a:ext cx="392543" cy="254391"/>
            </a:xfrm>
            <a:custGeom>
              <a:avLst/>
              <a:gdLst>
                <a:gd name="T0" fmla="*/ 242 w 349"/>
                <a:gd name="T1" fmla="*/ 89 h 226"/>
                <a:gd name="T2" fmla="*/ 232 w 349"/>
                <a:gd name="T3" fmla="*/ 101 h 226"/>
                <a:gd name="T4" fmla="*/ 230 w 349"/>
                <a:gd name="T5" fmla="*/ 85 h 226"/>
                <a:gd name="T6" fmla="*/ 224 w 349"/>
                <a:gd name="T7" fmla="*/ 44 h 226"/>
                <a:gd name="T8" fmla="*/ 216 w 349"/>
                <a:gd name="T9" fmla="*/ 61 h 226"/>
                <a:gd name="T10" fmla="*/ 208 w 349"/>
                <a:gd name="T11" fmla="*/ 77 h 226"/>
                <a:gd name="T12" fmla="*/ 204 w 349"/>
                <a:gd name="T13" fmla="*/ 60 h 226"/>
                <a:gd name="T14" fmla="*/ 187 w 349"/>
                <a:gd name="T15" fmla="*/ 0 h 226"/>
                <a:gd name="T16" fmla="*/ 160 w 349"/>
                <a:gd name="T17" fmla="*/ 107 h 226"/>
                <a:gd name="T18" fmla="*/ 155 w 349"/>
                <a:gd name="T19" fmla="*/ 127 h 226"/>
                <a:gd name="T20" fmla="*/ 148 w 349"/>
                <a:gd name="T21" fmla="*/ 108 h 226"/>
                <a:gd name="T22" fmla="*/ 124 w 349"/>
                <a:gd name="T23" fmla="*/ 47 h 226"/>
                <a:gd name="T24" fmla="*/ 114 w 349"/>
                <a:gd name="T25" fmla="*/ 81 h 226"/>
                <a:gd name="T26" fmla="*/ 111 w 349"/>
                <a:gd name="T27" fmla="*/ 93 h 226"/>
                <a:gd name="T28" fmla="*/ 103 w 349"/>
                <a:gd name="T29" fmla="*/ 84 h 226"/>
                <a:gd name="T30" fmla="*/ 81 w 349"/>
                <a:gd name="T31" fmla="*/ 57 h 226"/>
                <a:gd name="T32" fmla="*/ 0 w 349"/>
                <a:gd name="T33" fmla="*/ 57 h 226"/>
                <a:gd name="T34" fmla="*/ 44 w 349"/>
                <a:gd name="T35" fmla="*/ 112 h 226"/>
                <a:gd name="T36" fmla="*/ 168 w 349"/>
                <a:gd name="T37" fmla="*/ 221 h 226"/>
                <a:gd name="T38" fmla="*/ 175 w 349"/>
                <a:gd name="T39" fmla="*/ 226 h 226"/>
                <a:gd name="T40" fmla="*/ 181 w 349"/>
                <a:gd name="T41" fmla="*/ 221 h 226"/>
                <a:gd name="T42" fmla="*/ 305 w 349"/>
                <a:gd name="T43" fmla="*/ 112 h 226"/>
                <a:gd name="T44" fmla="*/ 349 w 349"/>
                <a:gd name="T45" fmla="*/ 57 h 226"/>
                <a:gd name="T46" fmla="*/ 266 w 349"/>
                <a:gd name="T47" fmla="*/ 57 h 226"/>
                <a:gd name="T48" fmla="*/ 242 w 349"/>
                <a:gd name="T49" fmla="*/ 8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9" h="226">
                  <a:moveTo>
                    <a:pt x="242" y="89"/>
                  </a:moveTo>
                  <a:cubicBezTo>
                    <a:pt x="232" y="101"/>
                    <a:pt x="232" y="101"/>
                    <a:pt x="232" y="101"/>
                  </a:cubicBezTo>
                  <a:cubicBezTo>
                    <a:pt x="230" y="85"/>
                    <a:pt x="230" y="85"/>
                    <a:pt x="230" y="85"/>
                  </a:cubicBezTo>
                  <a:cubicBezTo>
                    <a:pt x="224" y="44"/>
                    <a:pt x="224" y="44"/>
                    <a:pt x="224" y="44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08" y="77"/>
                    <a:pt x="208" y="77"/>
                    <a:pt x="208" y="77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1" y="93"/>
                    <a:pt x="111" y="93"/>
                    <a:pt x="111" y="93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1" y="76"/>
                    <a:pt x="26" y="94"/>
                    <a:pt x="44" y="112"/>
                  </a:cubicBezTo>
                  <a:cubicBezTo>
                    <a:pt x="90" y="154"/>
                    <a:pt x="154" y="209"/>
                    <a:pt x="168" y="221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81" y="221"/>
                    <a:pt x="181" y="221"/>
                    <a:pt x="181" y="221"/>
                  </a:cubicBezTo>
                  <a:cubicBezTo>
                    <a:pt x="195" y="209"/>
                    <a:pt x="259" y="154"/>
                    <a:pt x="305" y="112"/>
                  </a:cubicBezTo>
                  <a:cubicBezTo>
                    <a:pt x="323" y="94"/>
                    <a:pt x="338" y="76"/>
                    <a:pt x="349" y="57"/>
                  </a:cubicBezTo>
                  <a:cubicBezTo>
                    <a:pt x="266" y="57"/>
                    <a:pt x="266" y="57"/>
                    <a:pt x="266" y="57"/>
                  </a:cubicBezTo>
                  <a:lnTo>
                    <a:pt x="242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22"/>
            <p:cNvSpPr>
              <a:spLocks/>
            </p:cNvSpPr>
            <p:nvPr/>
          </p:nvSpPr>
          <p:spPr bwMode="auto">
            <a:xfrm>
              <a:off x="2278622" y="1244151"/>
              <a:ext cx="448756" cy="250579"/>
            </a:xfrm>
            <a:custGeom>
              <a:avLst/>
              <a:gdLst>
                <a:gd name="T0" fmla="*/ 388 w 399"/>
                <a:gd name="T1" fmla="*/ 78 h 223"/>
                <a:gd name="T2" fmla="*/ 348 w 399"/>
                <a:gd name="T3" fmla="*/ 24 h 223"/>
                <a:gd name="T4" fmla="*/ 288 w 399"/>
                <a:gd name="T5" fmla="*/ 2 h 223"/>
                <a:gd name="T6" fmla="*/ 200 w 399"/>
                <a:gd name="T7" fmla="*/ 53 h 223"/>
                <a:gd name="T8" fmla="*/ 111 w 399"/>
                <a:gd name="T9" fmla="*/ 2 h 223"/>
                <a:gd name="T10" fmla="*/ 51 w 399"/>
                <a:gd name="T11" fmla="*/ 24 h 223"/>
                <a:gd name="T12" fmla="*/ 11 w 399"/>
                <a:gd name="T13" fmla="*/ 78 h 223"/>
                <a:gd name="T14" fmla="*/ 9 w 399"/>
                <a:gd name="T15" fmla="*/ 160 h 223"/>
                <a:gd name="T16" fmla="*/ 18 w 399"/>
                <a:gd name="T17" fmla="*/ 183 h 223"/>
                <a:gd name="T18" fmla="*/ 109 w 399"/>
                <a:gd name="T19" fmla="*/ 183 h 223"/>
                <a:gd name="T20" fmla="*/ 112 w 399"/>
                <a:gd name="T21" fmla="*/ 183 h 223"/>
                <a:gd name="T22" fmla="*/ 114 w 399"/>
                <a:gd name="T23" fmla="*/ 185 h 223"/>
                <a:gd name="T24" fmla="*/ 130 w 399"/>
                <a:gd name="T25" fmla="*/ 205 h 223"/>
                <a:gd name="T26" fmla="*/ 142 w 399"/>
                <a:gd name="T27" fmla="*/ 164 h 223"/>
                <a:gd name="T28" fmla="*/ 147 w 399"/>
                <a:gd name="T29" fmla="*/ 146 h 223"/>
                <a:gd name="T30" fmla="*/ 154 w 399"/>
                <a:gd name="T31" fmla="*/ 164 h 223"/>
                <a:gd name="T32" fmla="*/ 178 w 399"/>
                <a:gd name="T33" fmla="*/ 223 h 223"/>
                <a:gd name="T34" fmla="*/ 205 w 399"/>
                <a:gd name="T35" fmla="*/ 112 h 223"/>
                <a:gd name="T36" fmla="*/ 211 w 399"/>
                <a:gd name="T37" fmla="*/ 88 h 223"/>
                <a:gd name="T38" fmla="*/ 218 w 399"/>
                <a:gd name="T39" fmla="*/ 112 h 223"/>
                <a:gd name="T40" fmla="*/ 237 w 399"/>
                <a:gd name="T41" fmla="*/ 179 h 223"/>
                <a:gd name="T42" fmla="*/ 247 w 399"/>
                <a:gd name="T43" fmla="*/ 158 h 223"/>
                <a:gd name="T44" fmla="*/ 256 w 399"/>
                <a:gd name="T45" fmla="*/ 139 h 223"/>
                <a:gd name="T46" fmla="*/ 259 w 399"/>
                <a:gd name="T47" fmla="*/ 160 h 223"/>
                <a:gd name="T48" fmla="*/ 266 w 399"/>
                <a:gd name="T49" fmla="*/ 207 h 223"/>
                <a:gd name="T50" fmla="*/ 283 w 399"/>
                <a:gd name="T51" fmla="*/ 186 h 223"/>
                <a:gd name="T52" fmla="*/ 285 w 399"/>
                <a:gd name="T53" fmla="*/ 183 h 223"/>
                <a:gd name="T54" fmla="*/ 288 w 399"/>
                <a:gd name="T55" fmla="*/ 183 h 223"/>
                <a:gd name="T56" fmla="*/ 381 w 399"/>
                <a:gd name="T57" fmla="*/ 183 h 223"/>
                <a:gd name="T58" fmla="*/ 390 w 399"/>
                <a:gd name="T59" fmla="*/ 160 h 223"/>
                <a:gd name="T60" fmla="*/ 388 w 399"/>
                <a:gd name="T61" fmla="*/ 7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9" h="223">
                  <a:moveTo>
                    <a:pt x="388" y="78"/>
                  </a:moveTo>
                  <a:cubicBezTo>
                    <a:pt x="380" y="56"/>
                    <a:pt x="366" y="37"/>
                    <a:pt x="348" y="24"/>
                  </a:cubicBezTo>
                  <a:cubicBezTo>
                    <a:pt x="330" y="10"/>
                    <a:pt x="309" y="2"/>
                    <a:pt x="288" y="2"/>
                  </a:cubicBezTo>
                  <a:cubicBezTo>
                    <a:pt x="252" y="0"/>
                    <a:pt x="221" y="19"/>
                    <a:pt x="200" y="53"/>
                  </a:cubicBezTo>
                  <a:cubicBezTo>
                    <a:pt x="178" y="19"/>
                    <a:pt x="147" y="0"/>
                    <a:pt x="111" y="2"/>
                  </a:cubicBezTo>
                  <a:cubicBezTo>
                    <a:pt x="90" y="2"/>
                    <a:pt x="69" y="10"/>
                    <a:pt x="51" y="24"/>
                  </a:cubicBezTo>
                  <a:cubicBezTo>
                    <a:pt x="33" y="37"/>
                    <a:pt x="19" y="56"/>
                    <a:pt x="11" y="78"/>
                  </a:cubicBezTo>
                  <a:cubicBezTo>
                    <a:pt x="1" y="103"/>
                    <a:pt x="0" y="131"/>
                    <a:pt x="9" y="160"/>
                  </a:cubicBezTo>
                  <a:cubicBezTo>
                    <a:pt x="11" y="167"/>
                    <a:pt x="14" y="175"/>
                    <a:pt x="18" y="183"/>
                  </a:cubicBezTo>
                  <a:cubicBezTo>
                    <a:pt x="109" y="183"/>
                    <a:pt x="109" y="183"/>
                    <a:pt x="109" y="183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4" y="185"/>
                    <a:pt x="114" y="185"/>
                    <a:pt x="114" y="185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147" y="146"/>
                    <a:pt x="147" y="146"/>
                    <a:pt x="147" y="146"/>
                  </a:cubicBezTo>
                  <a:cubicBezTo>
                    <a:pt x="154" y="164"/>
                    <a:pt x="154" y="164"/>
                    <a:pt x="154" y="164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47" y="158"/>
                    <a:pt x="247" y="158"/>
                    <a:pt x="247" y="158"/>
                  </a:cubicBezTo>
                  <a:cubicBezTo>
                    <a:pt x="256" y="139"/>
                    <a:pt x="256" y="139"/>
                    <a:pt x="256" y="139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83" y="186"/>
                    <a:pt x="283" y="186"/>
                    <a:pt x="283" y="186"/>
                  </a:cubicBezTo>
                  <a:cubicBezTo>
                    <a:pt x="285" y="183"/>
                    <a:pt x="285" y="183"/>
                    <a:pt x="285" y="183"/>
                  </a:cubicBezTo>
                  <a:cubicBezTo>
                    <a:pt x="288" y="183"/>
                    <a:pt x="288" y="183"/>
                    <a:pt x="288" y="183"/>
                  </a:cubicBezTo>
                  <a:cubicBezTo>
                    <a:pt x="381" y="183"/>
                    <a:pt x="381" y="183"/>
                    <a:pt x="381" y="183"/>
                  </a:cubicBezTo>
                  <a:cubicBezTo>
                    <a:pt x="385" y="175"/>
                    <a:pt x="388" y="167"/>
                    <a:pt x="390" y="160"/>
                  </a:cubicBezTo>
                  <a:cubicBezTo>
                    <a:pt x="399" y="131"/>
                    <a:pt x="398" y="103"/>
                    <a:pt x="388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6" name="Group 49"/>
          <p:cNvGrpSpPr/>
          <p:nvPr/>
        </p:nvGrpSpPr>
        <p:grpSpPr>
          <a:xfrm>
            <a:off x="8293196" y="1414278"/>
            <a:ext cx="321084" cy="502111"/>
            <a:chOff x="3877376" y="291855"/>
            <a:chExt cx="321084" cy="502111"/>
          </a:xfrm>
          <a:solidFill>
            <a:srgbClr val="2A2A2A"/>
          </a:solidFill>
        </p:grpSpPr>
        <p:sp>
          <p:nvSpPr>
            <p:cNvPr id="347" name="Freeform 23"/>
            <p:cNvSpPr>
              <a:spLocks/>
            </p:cNvSpPr>
            <p:nvPr/>
          </p:nvSpPr>
          <p:spPr bwMode="auto">
            <a:xfrm>
              <a:off x="3877376" y="403329"/>
              <a:ext cx="321084" cy="390637"/>
            </a:xfrm>
            <a:custGeom>
              <a:avLst/>
              <a:gdLst>
                <a:gd name="T0" fmla="*/ 211 w 285"/>
                <a:gd name="T1" fmla="*/ 183 h 347"/>
                <a:gd name="T2" fmla="*/ 211 w 285"/>
                <a:gd name="T3" fmla="*/ 183 h 347"/>
                <a:gd name="T4" fmla="*/ 203 w 285"/>
                <a:gd name="T5" fmla="*/ 180 h 347"/>
                <a:gd name="T6" fmla="*/ 203 w 285"/>
                <a:gd name="T7" fmla="*/ 180 h 347"/>
                <a:gd name="T8" fmla="*/ 186 w 285"/>
                <a:gd name="T9" fmla="*/ 155 h 347"/>
                <a:gd name="T10" fmla="*/ 187 w 285"/>
                <a:gd name="T11" fmla="*/ 154 h 347"/>
                <a:gd name="T12" fmla="*/ 261 w 285"/>
                <a:gd name="T13" fmla="*/ 162 h 347"/>
                <a:gd name="T14" fmla="*/ 231 w 285"/>
                <a:gd name="T15" fmla="*/ 67 h 347"/>
                <a:gd name="T16" fmla="*/ 227 w 285"/>
                <a:gd name="T17" fmla="*/ 29 h 347"/>
                <a:gd name="T18" fmla="*/ 227 w 285"/>
                <a:gd name="T19" fmla="*/ 22 h 347"/>
                <a:gd name="T20" fmla="*/ 142 w 285"/>
                <a:gd name="T21" fmla="*/ 0 h 347"/>
                <a:gd name="T22" fmla="*/ 58 w 285"/>
                <a:gd name="T23" fmla="*/ 22 h 347"/>
                <a:gd name="T24" fmla="*/ 58 w 285"/>
                <a:gd name="T25" fmla="*/ 29 h 347"/>
                <a:gd name="T26" fmla="*/ 53 w 285"/>
                <a:gd name="T27" fmla="*/ 67 h 347"/>
                <a:gd name="T28" fmla="*/ 23 w 285"/>
                <a:gd name="T29" fmla="*/ 162 h 347"/>
                <a:gd name="T30" fmla="*/ 97 w 285"/>
                <a:gd name="T31" fmla="*/ 154 h 347"/>
                <a:gd name="T32" fmla="*/ 99 w 285"/>
                <a:gd name="T33" fmla="*/ 155 h 347"/>
                <a:gd name="T34" fmla="*/ 81 w 285"/>
                <a:gd name="T35" fmla="*/ 180 h 347"/>
                <a:gd name="T36" fmla="*/ 81 w 285"/>
                <a:gd name="T37" fmla="*/ 180 h 347"/>
                <a:gd name="T38" fmla="*/ 74 w 285"/>
                <a:gd name="T39" fmla="*/ 183 h 347"/>
                <a:gd name="T40" fmla="*/ 74 w 285"/>
                <a:gd name="T41" fmla="*/ 183 h 347"/>
                <a:gd name="T42" fmla="*/ 0 w 285"/>
                <a:gd name="T43" fmla="*/ 290 h 347"/>
                <a:gd name="T44" fmla="*/ 142 w 285"/>
                <a:gd name="T45" fmla="*/ 347 h 347"/>
                <a:gd name="T46" fmla="*/ 142 w 285"/>
                <a:gd name="T47" fmla="*/ 347 h 347"/>
                <a:gd name="T48" fmla="*/ 142 w 285"/>
                <a:gd name="T49" fmla="*/ 347 h 347"/>
                <a:gd name="T50" fmla="*/ 142 w 285"/>
                <a:gd name="T51" fmla="*/ 347 h 347"/>
                <a:gd name="T52" fmla="*/ 142 w 285"/>
                <a:gd name="T53" fmla="*/ 347 h 347"/>
                <a:gd name="T54" fmla="*/ 285 w 285"/>
                <a:gd name="T55" fmla="*/ 290 h 347"/>
                <a:gd name="T56" fmla="*/ 211 w 285"/>
                <a:gd name="T57" fmla="*/ 18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5" h="347">
                  <a:moveTo>
                    <a:pt x="211" y="183"/>
                  </a:moveTo>
                  <a:cubicBezTo>
                    <a:pt x="211" y="183"/>
                    <a:pt x="211" y="183"/>
                    <a:pt x="211" y="183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203" y="180"/>
                    <a:pt x="203" y="180"/>
                    <a:pt x="203" y="180"/>
                  </a:cubicBezTo>
                  <a:cubicBezTo>
                    <a:pt x="189" y="173"/>
                    <a:pt x="186" y="172"/>
                    <a:pt x="186" y="155"/>
                  </a:cubicBezTo>
                  <a:cubicBezTo>
                    <a:pt x="186" y="155"/>
                    <a:pt x="187" y="154"/>
                    <a:pt x="187" y="154"/>
                  </a:cubicBezTo>
                  <a:cubicBezTo>
                    <a:pt x="203" y="173"/>
                    <a:pt x="239" y="178"/>
                    <a:pt x="261" y="162"/>
                  </a:cubicBezTo>
                  <a:cubicBezTo>
                    <a:pt x="213" y="156"/>
                    <a:pt x="226" y="98"/>
                    <a:pt x="231" y="67"/>
                  </a:cubicBezTo>
                  <a:cubicBezTo>
                    <a:pt x="233" y="55"/>
                    <a:pt x="231" y="42"/>
                    <a:pt x="227" y="29"/>
                  </a:cubicBezTo>
                  <a:cubicBezTo>
                    <a:pt x="227" y="22"/>
                    <a:pt x="227" y="22"/>
                    <a:pt x="227" y="22"/>
                  </a:cubicBezTo>
                  <a:cubicBezTo>
                    <a:pt x="205" y="8"/>
                    <a:pt x="174" y="0"/>
                    <a:pt x="142" y="0"/>
                  </a:cubicBezTo>
                  <a:cubicBezTo>
                    <a:pt x="110" y="0"/>
                    <a:pt x="80" y="8"/>
                    <a:pt x="58" y="22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3" y="42"/>
                    <a:pt x="51" y="55"/>
                    <a:pt x="53" y="67"/>
                  </a:cubicBezTo>
                  <a:cubicBezTo>
                    <a:pt x="59" y="98"/>
                    <a:pt x="72" y="156"/>
                    <a:pt x="23" y="162"/>
                  </a:cubicBezTo>
                  <a:cubicBezTo>
                    <a:pt x="46" y="178"/>
                    <a:pt x="82" y="173"/>
                    <a:pt x="97" y="154"/>
                  </a:cubicBezTo>
                  <a:cubicBezTo>
                    <a:pt x="98" y="154"/>
                    <a:pt x="98" y="155"/>
                    <a:pt x="99" y="155"/>
                  </a:cubicBezTo>
                  <a:cubicBezTo>
                    <a:pt x="99" y="172"/>
                    <a:pt x="96" y="173"/>
                    <a:pt x="81" y="180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22" y="197"/>
                    <a:pt x="0" y="232"/>
                    <a:pt x="0" y="290"/>
                  </a:cubicBezTo>
                  <a:cubicBezTo>
                    <a:pt x="0" y="321"/>
                    <a:pt x="40" y="347"/>
                    <a:pt x="142" y="347"/>
                  </a:cubicBezTo>
                  <a:cubicBezTo>
                    <a:pt x="142" y="347"/>
                    <a:pt x="142" y="347"/>
                    <a:pt x="142" y="347"/>
                  </a:cubicBezTo>
                  <a:cubicBezTo>
                    <a:pt x="142" y="347"/>
                    <a:pt x="142" y="347"/>
                    <a:pt x="142" y="347"/>
                  </a:cubicBezTo>
                  <a:cubicBezTo>
                    <a:pt x="142" y="347"/>
                    <a:pt x="142" y="347"/>
                    <a:pt x="142" y="347"/>
                  </a:cubicBezTo>
                  <a:cubicBezTo>
                    <a:pt x="142" y="347"/>
                    <a:pt x="142" y="347"/>
                    <a:pt x="142" y="347"/>
                  </a:cubicBezTo>
                  <a:cubicBezTo>
                    <a:pt x="244" y="347"/>
                    <a:pt x="285" y="321"/>
                    <a:pt x="285" y="290"/>
                  </a:cubicBezTo>
                  <a:cubicBezTo>
                    <a:pt x="285" y="232"/>
                    <a:pt x="262" y="197"/>
                    <a:pt x="211" y="1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24"/>
            <p:cNvSpPr>
              <a:spLocks noEditPoints="1"/>
            </p:cNvSpPr>
            <p:nvPr/>
          </p:nvSpPr>
          <p:spPr bwMode="auto">
            <a:xfrm>
              <a:off x="3882139" y="291855"/>
              <a:ext cx="311557" cy="124813"/>
            </a:xfrm>
            <a:custGeom>
              <a:avLst/>
              <a:gdLst>
                <a:gd name="T0" fmla="*/ 144 w 277"/>
                <a:gd name="T1" fmla="*/ 0 h 111"/>
                <a:gd name="T2" fmla="*/ 138 w 277"/>
                <a:gd name="T3" fmla="*/ 0 h 111"/>
                <a:gd name="T4" fmla="*/ 133 w 277"/>
                <a:gd name="T5" fmla="*/ 0 h 111"/>
                <a:gd name="T6" fmla="*/ 8 w 277"/>
                <a:gd name="T7" fmla="*/ 60 h 111"/>
                <a:gd name="T8" fmla="*/ 48 w 277"/>
                <a:gd name="T9" fmla="*/ 111 h 111"/>
                <a:gd name="T10" fmla="*/ 138 w 277"/>
                <a:gd name="T11" fmla="*/ 86 h 111"/>
                <a:gd name="T12" fmla="*/ 229 w 277"/>
                <a:gd name="T13" fmla="*/ 111 h 111"/>
                <a:gd name="T14" fmla="*/ 268 w 277"/>
                <a:gd name="T15" fmla="*/ 60 h 111"/>
                <a:gd name="T16" fmla="*/ 144 w 277"/>
                <a:gd name="T17" fmla="*/ 0 h 111"/>
                <a:gd name="T18" fmla="*/ 169 w 277"/>
                <a:gd name="T19" fmla="*/ 49 h 111"/>
                <a:gd name="T20" fmla="*/ 166 w 277"/>
                <a:gd name="T21" fmla="*/ 52 h 111"/>
                <a:gd name="T22" fmla="*/ 148 w 277"/>
                <a:gd name="T23" fmla="*/ 52 h 111"/>
                <a:gd name="T24" fmla="*/ 148 w 277"/>
                <a:gd name="T25" fmla="*/ 70 h 111"/>
                <a:gd name="T26" fmla="*/ 146 w 277"/>
                <a:gd name="T27" fmla="*/ 72 h 111"/>
                <a:gd name="T28" fmla="*/ 131 w 277"/>
                <a:gd name="T29" fmla="*/ 72 h 111"/>
                <a:gd name="T30" fmla="*/ 128 w 277"/>
                <a:gd name="T31" fmla="*/ 70 h 111"/>
                <a:gd name="T32" fmla="*/ 128 w 277"/>
                <a:gd name="T33" fmla="*/ 52 h 111"/>
                <a:gd name="T34" fmla="*/ 111 w 277"/>
                <a:gd name="T35" fmla="*/ 52 h 111"/>
                <a:gd name="T36" fmla="*/ 108 w 277"/>
                <a:gd name="T37" fmla="*/ 49 h 111"/>
                <a:gd name="T38" fmla="*/ 108 w 277"/>
                <a:gd name="T39" fmla="*/ 35 h 111"/>
                <a:gd name="T40" fmla="*/ 111 w 277"/>
                <a:gd name="T41" fmla="*/ 32 h 111"/>
                <a:gd name="T42" fmla="*/ 128 w 277"/>
                <a:gd name="T43" fmla="*/ 32 h 111"/>
                <a:gd name="T44" fmla="*/ 128 w 277"/>
                <a:gd name="T45" fmla="*/ 14 h 111"/>
                <a:gd name="T46" fmla="*/ 131 w 277"/>
                <a:gd name="T47" fmla="*/ 11 h 111"/>
                <a:gd name="T48" fmla="*/ 146 w 277"/>
                <a:gd name="T49" fmla="*/ 11 h 111"/>
                <a:gd name="T50" fmla="*/ 148 w 277"/>
                <a:gd name="T51" fmla="*/ 14 h 111"/>
                <a:gd name="T52" fmla="*/ 148 w 277"/>
                <a:gd name="T53" fmla="*/ 32 h 111"/>
                <a:gd name="T54" fmla="*/ 166 w 277"/>
                <a:gd name="T55" fmla="*/ 32 h 111"/>
                <a:gd name="T56" fmla="*/ 169 w 277"/>
                <a:gd name="T57" fmla="*/ 35 h 111"/>
                <a:gd name="T58" fmla="*/ 169 w 277"/>
                <a:gd name="T59" fmla="*/ 4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7" h="111">
                  <a:moveTo>
                    <a:pt x="144" y="0"/>
                  </a:moveTo>
                  <a:cubicBezTo>
                    <a:pt x="142" y="0"/>
                    <a:pt x="140" y="0"/>
                    <a:pt x="138" y="0"/>
                  </a:cubicBezTo>
                  <a:cubicBezTo>
                    <a:pt x="137" y="0"/>
                    <a:pt x="135" y="0"/>
                    <a:pt x="133" y="0"/>
                  </a:cubicBezTo>
                  <a:cubicBezTo>
                    <a:pt x="33" y="3"/>
                    <a:pt x="0" y="51"/>
                    <a:pt x="8" y="60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71" y="95"/>
                    <a:pt x="104" y="86"/>
                    <a:pt x="138" y="86"/>
                  </a:cubicBezTo>
                  <a:cubicBezTo>
                    <a:pt x="173" y="86"/>
                    <a:pt x="205" y="95"/>
                    <a:pt x="229" y="111"/>
                  </a:cubicBezTo>
                  <a:cubicBezTo>
                    <a:pt x="268" y="60"/>
                    <a:pt x="268" y="60"/>
                    <a:pt x="268" y="60"/>
                  </a:cubicBezTo>
                  <a:cubicBezTo>
                    <a:pt x="277" y="51"/>
                    <a:pt x="244" y="3"/>
                    <a:pt x="144" y="0"/>
                  </a:cubicBezTo>
                  <a:close/>
                  <a:moveTo>
                    <a:pt x="169" y="49"/>
                  </a:moveTo>
                  <a:cubicBezTo>
                    <a:pt x="169" y="50"/>
                    <a:pt x="168" y="52"/>
                    <a:pt x="166" y="52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8" y="71"/>
                    <a:pt x="147" y="72"/>
                    <a:pt x="146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0" y="72"/>
                    <a:pt x="128" y="71"/>
                    <a:pt x="128" y="70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09" y="52"/>
                    <a:pt x="108" y="50"/>
                    <a:pt x="108" y="49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3"/>
                    <a:pt x="109" y="32"/>
                    <a:pt x="111" y="32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2"/>
                    <a:pt x="130" y="11"/>
                    <a:pt x="131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7" y="11"/>
                    <a:pt x="148" y="12"/>
                    <a:pt x="148" y="14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68" y="32"/>
                    <a:pt x="169" y="33"/>
                    <a:pt x="169" y="35"/>
                  </a:cubicBezTo>
                  <a:lnTo>
                    <a:pt x="169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9" name="Freeform 25"/>
          <p:cNvSpPr>
            <a:spLocks/>
          </p:cNvSpPr>
          <p:nvPr/>
        </p:nvSpPr>
        <p:spPr bwMode="auto">
          <a:xfrm>
            <a:off x="7514780" y="2288568"/>
            <a:ext cx="369200" cy="500682"/>
          </a:xfrm>
          <a:custGeom>
            <a:avLst/>
            <a:gdLst>
              <a:gd name="T0" fmla="*/ 295 w 328"/>
              <a:gd name="T1" fmla="*/ 228 h 445"/>
              <a:gd name="T2" fmla="*/ 328 w 328"/>
              <a:gd name="T3" fmla="*/ 196 h 445"/>
              <a:gd name="T4" fmla="*/ 295 w 328"/>
              <a:gd name="T5" fmla="*/ 163 h 445"/>
              <a:gd name="T6" fmla="*/ 263 w 328"/>
              <a:gd name="T7" fmla="*/ 196 h 445"/>
              <a:gd name="T8" fmla="*/ 268 w 328"/>
              <a:gd name="T9" fmla="*/ 213 h 445"/>
              <a:gd name="T10" fmla="*/ 271 w 328"/>
              <a:gd name="T11" fmla="*/ 287 h 445"/>
              <a:gd name="T12" fmla="*/ 281 w 328"/>
              <a:gd name="T13" fmla="*/ 343 h 445"/>
              <a:gd name="T14" fmla="*/ 216 w 328"/>
              <a:gd name="T15" fmla="*/ 424 h 445"/>
              <a:gd name="T16" fmla="*/ 147 w 328"/>
              <a:gd name="T17" fmla="*/ 341 h 445"/>
              <a:gd name="T18" fmla="*/ 147 w 328"/>
              <a:gd name="T19" fmla="*/ 263 h 445"/>
              <a:gd name="T20" fmla="*/ 150 w 328"/>
              <a:gd name="T21" fmla="*/ 263 h 445"/>
              <a:gd name="T22" fmla="*/ 269 w 328"/>
              <a:gd name="T23" fmla="*/ 89 h 445"/>
              <a:gd name="T24" fmla="*/ 261 w 328"/>
              <a:gd name="T25" fmla="*/ 35 h 445"/>
              <a:gd name="T26" fmla="*/ 223 w 328"/>
              <a:gd name="T27" fmla="*/ 14 h 445"/>
              <a:gd name="T28" fmla="*/ 209 w 328"/>
              <a:gd name="T29" fmla="*/ 4 h 445"/>
              <a:gd name="T30" fmla="*/ 191 w 328"/>
              <a:gd name="T31" fmla="*/ 1 h 445"/>
              <a:gd name="T32" fmla="*/ 171 w 328"/>
              <a:gd name="T33" fmla="*/ 17 h 445"/>
              <a:gd name="T34" fmla="*/ 186 w 328"/>
              <a:gd name="T35" fmla="*/ 38 h 445"/>
              <a:gd name="T36" fmla="*/ 203 w 328"/>
              <a:gd name="T37" fmla="*/ 40 h 445"/>
              <a:gd name="T38" fmla="*/ 219 w 328"/>
              <a:gd name="T39" fmla="*/ 35 h 445"/>
              <a:gd name="T40" fmla="*/ 244 w 328"/>
              <a:gd name="T41" fmla="*/ 48 h 445"/>
              <a:gd name="T42" fmla="*/ 248 w 328"/>
              <a:gd name="T43" fmla="*/ 85 h 445"/>
              <a:gd name="T44" fmla="*/ 150 w 328"/>
              <a:gd name="T45" fmla="*/ 242 h 445"/>
              <a:gd name="T46" fmla="*/ 123 w 328"/>
              <a:gd name="T47" fmla="*/ 242 h 445"/>
              <a:gd name="T48" fmla="*/ 25 w 328"/>
              <a:gd name="T49" fmla="*/ 85 h 445"/>
              <a:gd name="T50" fmla="*/ 29 w 328"/>
              <a:gd name="T51" fmla="*/ 48 h 445"/>
              <a:gd name="T52" fmla="*/ 54 w 328"/>
              <a:gd name="T53" fmla="*/ 35 h 445"/>
              <a:gd name="T54" fmla="*/ 69 w 328"/>
              <a:gd name="T55" fmla="*/ 40 h 445"/>
              <a:gd name="T56" fmla="*/ 87 w 328"/>
              <a:gd name="T57" fmla="*/ 38 h 445"/>
              <a:gd name="T58" fmla="*/ 102 w 328"/>
              <a:gd name="T59" fmla="*/ 17 h 445"/>
              <a:gd name="T60" fmla="*/ 82 w 328"/>
              <a:gd name="T61" fmla="*/ 1 h 445"/>
              <a:gd name="T62" fmla="*/ 64 w 328"/>
              <a:gd name="T63" fmla="*/ 4 h 445"/>
              <a:gd name="T64" fmla="*/ 50 w 328"/>
              <a:gd name="T65" fmla="*/ 14 h 445"/>
              <a:gd name="T66" fmla="*/ 12 w 328"/>
              <a:gd name="T67" fmla="*/ 35 h 445"/>
              <a:gd name="T68" fmla="*/ 4 w 328"/>
              <a:gd name="T69" fmla="*/ 89 h 445"/>
              <a:gd name="T70" fmla="*/ 123 w 328"/>
              <a:gd name="T71" fmla="*/ 263 h 445"/>
              <a:gd name="T72" fmla="*/ 126 w 328"/>
              <a:gd name="T73" fmla="*/ 263 h 445"/>
              <a:gd name="T74" fmla="*/ 126 w 328"/>
              <a:gd name="T75" fmla="*/ 341 h 445"/>
              <a:gd name="T76" fmla="*/ 216 w 328"/>
              <a:gd name="T77" fmla="*/ 445 h 445"/>
              <a:gd name="T78" fmla="*/ 302 w 328"/>
              <a:gd name="T79" fmla="*/ 343 h 445"/>
              <a:gd name="T80" fmla="*/ 287 w 328"/>
              <a:gd name="T81" fmla="*/ 274 h 445"/>
              <a:gd name="T82" fmla="*/ 284 w 328"/>
              <a:gd name="T83" fmla="*/ 226 h 445"/>
              <a:gd name="T84" fmla="*/ 295 w 328"/>
              <a:gd name="T85" fmla="*/ 228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8" h="445">
                <a:moveTo>
                  <a:pt x="295" y="228"/>
                </a:moveTo>
                <a:cubicBezTo>
                  <a:pt x="313" y="228"/>
                  <a:pt x="328" y="214"/>
                  <a:pt x="328" y="196"/>
                </a:cubicBezTo>
                <a:cubicBezTo>
                  <a:pt x="328" y="178"/>
                  <a:pt x="313" y="163"/>
                  <a:pt x="295" y="163"/>
                </a:cubicBezTo>
                <a:cubicBezTo>
                  <a:pt x="278" y="163"/>
                  <a:pt x="263" y="178"/>
                  <a:pt x="263" y="196"/>
                </a:cubicBezTo>
                <a:cubicBezTo>
                  <a:pt x="263" y="202"/>
                  <a:pt x="265" y="207"/>
                  <a:pt x="268" y="213"/>
                </a:cubicBezTo>
                <a:cubicBezTo>
                  <a:pt x="247" y="251"/>
                  <a:pt x="256" y="268"/>
                  <a:pt x="271" y="287"/>
                </a:cubicBezTo>
                <a:cubicBezTo>
                  <a:pt x="280" y="299"/>
                  <a:pt x="281" y="313"/>
                  <a:pt x="281" y="343"/>
                </a:cubicBezTo>
                <a:cubicBezTo>
                  <a:pt x="281" y="399"/>
                  <a:pt x="248" y="424"/>
                  <a:pt x="216" y="424"/>
                </a:cubicBezTo>
                <a:cubicBezTo>
                  <a:pt x="181" y="424"/>
                  <a:pt x="147" y="395"/>
                  <a:pt x="147" y="341"/>
                </a:cubicBezTo>
                <a:cubicBezTo>
                  <a:pt x="147" y="263"/>
                  <a:pt x="147" y="263"/>
                  <a:pt x="147" y="263"/>
                </a:cubicBezTo>
                <a:cubicBezTo>
                  <a:pt x="150" y="263"/>
                  <a:pt x="150" y="263"/>
                  <a:pt x="150" y="263"/>
                </a:cubicBezTo>
                <a:cubicBezTo>
                  <a:pt x="224" y="263"/>
                  <a:pt x="264" y="117"/>
                  <a:pt x="269" y="89"/>
                </a:cubicBezTo>
                <a:cubicBezTo>
                  <a:pt x="273" y="65"/>
                  <a:pt x="270" y="48"/>
                  <a:pt x="261" y="35"/>
                </a:cubicBezTo>
                <a:cubicBezTo>
                  <a:pt x="253" y="25"/>
                  <a:pt x="241" y="18"/>
                  <a:pt x="223" y="14"/>
                </a:cubicBezTo>
                <a:cubicBezTo>
                  <a:pt x="220" y="8"/>
                  <a:pt x="215" y="5"/>
                  <a:pt x="209" y="4"/>
                </a:cubicBezTo>
                <a:cubicBezTo>
                  <a:pt x="191" y="1"/>
                  <a:pt x="191" y="1"/>
                  <a:pt x="191" y="1"/>
                </a:cubicBezTo>
                <a:cubicBezTo>
                  <a:pt x="181" y="0"/>
                  <a:pt x="172" y="7"/>
                  <a:pt x="171" y="17"/>
                </a:cubicBezTo>
                <a:cubicBezTo>
                  <a:pt x="169" y="27"/>
                  <a:pt x="176" y="36"/>
                  <a:pt x="18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9" y="41"/>
                  <a:pt x="215" y="39"/>
                  <a:pt x="219" y="35"/>
                </a:cubicBezTo>
                <a:cubicBezTo>
                  <a:pt x="231" y="37"/>
                  <a:pt x="240" y="42"/>
                  <a:pt x="244" y="48"/>
                </a:cubicBezTo>
                <a:cubicBezTo>
                  <a:pt x="250" y="55"/>
                  <a:pt x="251" y="67"/>
                  <a:pt x="248" y="85"/>
                </a:cubicBezTo>
                <a:cubicBezTo>
                  <a:pt x="241" y="130"/>
                  <a:pt x="200" y="242"/>
                  <a:pt x="150" y="242"/>
                </a:cubicBezTo>
                <a:cubicBezTo>
                  <a:pt x="123" y="242"/>
                  <a:pt x="123" y="242"/>
                  <a:pt x="123" y="242"/>
                </a:cubicBezTo>
                <a:cubicBezTo>
                  <a:pt x="73" y="242"/>
                  <a:pt x="32" y="130"/>
                  <a:pt x="25" y="85"/>
                </a:cubicBezTo>
                <a:cubicBezTo>
                  <a:pt x="22" y="67"/>
                  <a:pt x="23" y="55"/>
                  <a:pt x="29" y="48"/>
                </a:cubicBezTo>
                <a:cubicBezTo>
                  <a:pt x="33" y="42"/>
                  <a:pt x="41" y="37"/>
                  <a:pt x="54" y="35"/>
                </a:cubicBezTo>
                <a:cubicBezTo>
                  <a:pt x="58" y="39"/>
                  <a:pt x="63" y="41"/>
                  <a:pt x="69" y="40"/>
                </a:cubicBezTo>
                <a:cubicBezTo>
                  <a:pt x="87" y="38"/>
                  <a:pt x="87" y="38"/>
                  <a:pt x="87" y="38"/>
                </a:cubicBezTo>
                <a:cubicBezTo>
                  <a:pt x="97" y="36"/>
                  <a:pt x="104" y="27"/>
                  <a:pt x="102" y="17"/>
                </a:cubicBezTo>
                <a:cubicBezTo>
                  <a:pt x="101" y="7"/>
                  <a:pt x="92" y="0"/>
                  <a:pt x="82" y="1"/>
                </a:cubicBezTo>
                <a:cubicBezTo>
                  <a:pt x="64" y="4"/>
                  <a:pt x="64" y="4"/>
                  <a:pt x="64" y="4"/>
                </a:cubicBezTo>
                <a:cubicBezTo>
                  <a:pt x="58" y="5"/>
                  <a:pt x="53" y="8"/>
                  <a:pt x="50" y="14"/>
                </a:cubicBezTo>
                <a:cubicBezTo>
                  <a:pt x="32" y="18"/>
                  <a:pt x="20" y="25"/>
                  <a:pt x="12" y="35"/>
                </a:cubicBezTo>
                <a:cubicBezTo>
                  <a:pt x="3" y="48"/>
                  <a:pt x="0" y="65"/>
                  <a:pt x="4" y="89"/>
                </a:cubicBezTo>
                <a:cubicBezTo>
                  <a:pt x="9" y="117"/>
                  <a:pt x="49" y="263"/>
                  <a:pt x="123" y="263"/>
                </a:cubicBezTo>
                <a:cubicBezTo>
                  <a:pt x="126" y="263"/>
                  <a:pt x="126" y="263"/>
                  <a:pt x="126" y="263"/>
                </a:cubicBezTo>
                <a:cubicBezTo>
                  <a:pt x="126" y="341"/>
                  <a:pt x="126" y="341"/>
                  <a:pt x="126" y="341"/>
                </a:cubicBezTo>
                <a:cubicBezTo>
                  <a:pt x="126" y="409"/>
                  <a:pt x="171" y="445"/>
                  <a:pt x="216" y="445"/>
                </a:cubicBezTo>
                <a:cubicBezTo>
                  <a:pt x="257" y="445"/>
                  <a:pt x="302" y="413"/>
                  <a:pt x="302" y="343"/>
                </a:cubicBezTo>
                <a:cubicBezTo>
                  <a:pt x="302" y="306"/>
                  <a:pt x="298" y="288"/>
                  <a:pt x="287" y="274"/>
                </a:cubicBezTo>
                <a:cubicBezTo>
                  <a:pt x="277" y="261"/>
                  <a:pt x="271" y="253"/>
                  <a:pt x="284" y="226"/>
                </a:cubicBezTo>
                <a:cubicBezTo>
                  <a:pt x="288" y="228"/>
                  <a:pt x="292" y="228"/>
                  <a:pt x="295" y="228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0" name="Group 3"/>
          <p:cNvGrpSpPr/>
          <p:nvPr/>
        </p:nvGrpSpPr>
        <p:grpSpPr>
          <a:xfrm>
            <a:off x="5914598" y="3165217"/>
            <a:ext cx="469241" cy="515451"/>
            <a:chOff x="1498778" y="2114986"/>
            <a:chExt cx="469241" cy="515451"/>
          </a:xfrm>
          <a:solidFill>
            <a:srgbClr val="2A2A2A"/>
          </a:solidFill>
        </p:grpSpPr>
        <p:sp>
          <p:nvSpPr>
            <p:cNvPr id="351" name="Freeform 26"/>
            <p:cNvSpPr>
              <a:spLocks noEditPoints="1"/>
            </p:cNvSpPr>
            <p:nvPr/>
          </p:nvSpPr>
          <p:spPr bwMode="auto">
            <a:xfrm>
              <a:off x="1498778" y="2114986"/>
              <a:ext cx="191031" cy="506399"/>
            </a:xfrm>
            <a:custGeom>
              <a:avLst/>
              <a:gdLst>
                <a:gd name="T0" fmla="*/ 136 w 170"/>
                <a:gd name="T1" fmla="*/ 254 h 450"/>
                <a:gd name="T2" fmla="*/ 170 w 170"/>
                <a:gd name="T3" fmla="*/ 206 h 450"/>
                <a:gd name="T4" fmla="*/ 170 w 170"/>
                <a:gd name="T5" fmla="*/ 85 h 450"/>
                <a:gd name="T6" fmla="*/ 85 w 170"/>
                <a:gd name="T7" fmla="*/ 0 h 450"/>
                <a:gd name="T8" fmla="*/ 0 w 170"/>
                <a:gd name="T9" fmla="*/ 85 h 450"/>
                <a:gd name="T10" fmla="*/ 0 w 170"/>
                <a:gd name="T11" fmla="*/ 218 h 450"/>
                <a:gd name="T12" fmla="*/ 0 w 170"/>
                <a:gd name="T13" fmla="*/ 225 h 450"/>
                <a:gd name="T14" fmla="*/ 0 w 170"/>
                <a:gd name="T15" fmla="*/ 233 h 450"/>
                <a:gd name="T16" fmla="*/ 0 w 170"/>
                <a:gd name="T17" fmla="*/ 365 h 450"/>
                <a:gd name="T18" fmla="*/ 85 w 170"/>
                <a:gd name="T19" fmla="*/ 450 h 450"/>
                <a:gd name="T20" fmla="*/ 159 w 170"/>
                <a:gd name="T21" fmla="*/ 406 h 450"/>
                <a:gd name="T22" fmla="*/ 133 w 170"/>
                <a:gd name="T23" fmla="*/ 363 h 450"/>
                <a:gd name="T24" fmla="*/ 136 w 170"/>
                <a:gd name="T25" fmla="*/ 254 h 450"/>
                <a:gd name="T26" fmla="*/ 15 w 170"/>
                <a:gd name="T27" fmla="*/ 218 h 450"/>
                <a:gd name="T28" fmla="*/ 15 w 170"/>
                <a:gd name="T29" fmla="*/ 85 h 450"/>
                <a:gd name="T30" fmla="*/ 85 w 170"/>
                <a:gd name="T31" fmla="*/ 15 h 450"/>
                <a:gd name="T32" fmla="*/ 155 w 170"/>
                <a:gd name="T33" fmla="*/ 85 h 450"/>
                <a:gd name="T34" fmla="*/ 155 w 170"/>
                <a:gd name="T35" fmla="*/ 218 h 450"/>
                <a:gd name="T36" fmla="*/ 15 w 170"/>
                <a:gd name="T37" fmla="*/ 21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0" h="450">
                  <a:moveTo>
                    <a:pt x="136" y="254"/>
                  </a:moveTo>
                  <a:cubicBezTo>
                    <a:pt x="144" y="235"/>
                    <a:pt x="155" y="219"/>
                    <a:pt x="170" y="206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38"/>
                    <a:pt x="132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412"/>
                    <a:pt x="38" y="450"/>
                    <a:pt x="85" y="450"/>
                  </a:cubicBezTo>
                  <a:cubicBezTo>
                    <a:pt x="117" y="450"/>
                    <a:pt x="144" y="432"/>
                    <a:pt x="159" y="406"/>
                  </a:cubicBezTo>
                  <a:cubicBezTo>
                    <a:pt x="148" y="394"/>
                    <a:pt x="139" y="379"/>
                    <a:pt x="133" y="363"/>
                  </a:cubicBezTo>
                  <a:cubicBezTo>
                    <a:pt x="119" y="328"/>
                    <a:pt x="120" y="289"/>
                    <a:pt x="136" y="254"/>
                  </a:cubicBezTo>
                  <a:close/>
                  <a:moveTo>
                    <a:pt x="15" y="218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15" y="47"/>
                    <a:pt x="46" y="15"/>
                    <a:pt x="85" y="15"/>
                  </a:cubicBezTo>
                  <a:cubicBezTo>
                    <a:pt x="123" y="15"/>
                    <a:pt x="155" y="47"/>
                    <a:pt x="155" y="85"/>
                  </a:cubicBezTo>
                  <a:cubicBezTo>
                    <a:pt x="155" y="218"/>
                    <a:pt x="155" y="218"/>
                    <a:pt x="155" y="218"/>
                  </a:cubicBezTo>
                  <a:lnTo>
                    <a:pt x="15" y="2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27"/>
            <p:cNvSpPr>
              <a:spLocks/>
            </p:cNvSpPr>
            <p:nvPr/>
          </p:nvSpPr>
          <p:spPr bwMode="auto">
            <a:xfrm>
              <a:off x="1753169" y="2338888"/>
              <a:ext cx="214850" cy="291549"/>
            </a:xfrm>
            <a:custGeom>
              <a:avLst/>
              <a:gdLst>
                <a:gd name="T0" fmla="*/ 163 w 191"/>
                <a:gd name="T1" fmla="*/ 167 h 259"/>
                <a:gd name="T2" fmla="*/ 104 w 191"/>
                <a:gd name="T3" fmla="*/ 0 h 259"/>
                <a:gd name="T4" fmla="*/ 0 w 191"/>
                <a:gd name="T5" fmla="*/ 235 h 259"/>
                <a:gd name="T6" fmla="*/ 163 w 191"/>
                <a:gd name="T7" fmla="*/ 167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259">
                  <a:moveTo>
                    <a:pt x="163" y="167"/>
                  </a:moveTo>
                  <a:cubicBezTo>
                    <a:pt x="191" y="104"/>
                    <a:pt x="165" y="31"/>
                    <a:pt x="104" y="0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63" y="259"/>
                    <a:pt x="135" y="229"/>
                    <a:pt x="163" y="1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28"/>
            <p:cNvSpPr>
              <a:spLocks/>
            </p:cNvSpPr>
            <p:nvPr/>
          </p:nvSpPr>
          <p:spPr bwMode="auto">
            <a:xfrm>
              <a:off x="1652651" y="2317450"/>
              <a:ext cx="201511" cy="276781"/>
            </a:xfrm>
            <a:custGeom>
              <a:avLst/>
              <a:gdLst>
                <a:gd name="T0" fmla="*/ 87 w 179"/>
                <a:gd name="T1" fmla="*/ 12 h 246"/>
                <a:gd name="T2" fmla="*/ 36 w 179"/>
                <a:gd name="T3" fmla="*/ 47 h 246"/>
                <a:gd name="T4" fmla="*/ 15 w 179"/>
                <a:gd name="T5" fmla="*/ 80 h 246"/>
                <a:gd name="T6" fmla="*/ 13 w 179"/>
                <a:gd name="T7" fmla="*/ 178 h 246"/>
                <a:gd name="T8" fmla="*/ 32 w 179"/>
                <a:gd name="T9" fmla="*/ 212 h 246"/>
                <a:gd name="T10" fmla="*/ 74 w 179"/>
                <a:gd name="T11" fmla="*/ 246 h 246"/>
                <a:gd name="T12" fmla="*/ 179 w 179"/>
                <a:gd name="T13" fmla="*/ 11 h 246"/>
                <a:gd name="T14" fmla="*/ 87 w 179"/>
                <a:gd name="T15" fmla="*/ 1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46">
                  <a:moveTo>
                    <a:pt x="87" y="12"/>
                  </a:moveTo>
                  <a:cubicBezTo>
                    <a:pt x="67" y="19"/>
                    <a:pt x="50" y="31"/>
                    <a:pt x="36" y="47"/>
                  </a:cubicBezTo>
                  <a:cubicBezTo>
                    <a:pt x="28" y="56"/>
                    <a:pt x="21" y="67"/>
                    <a:pt x="15" y="80"/>
                  </a:cubicBezTo>
                  <a:cubicBezTo>
                    <a:pt x="1" y="111"/>
                    <a:pt x="0" y="146"/>
                    <a:pt x="13" y="178"/>
                  </a:cubicBezTo>
                  <a:cubicBezTo>
                    <a:pt x="17" y="190"/>
                    <a:pt x="24" y="202"/>
                    <a:pt x="32" y="212"/>
                  </a:cubicBezTo>
                  <a:cubicBezTo>
                    <a:pt x="43" y="226"/>
                    <a:pt x="58" y="238"/>
                    <a:pt x="74" y="246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49" y="0"/>
                    <a:pt x="117" y="0"/>
                    <a:pt x="8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4" name="Group 40"/>
          <p:cNvGrpSpPr/>
          <p:nvPr/>
        </p:nvGrpSpPr>
        <p:grpSpPr>
          <a:xfrm>
            <a:off x="7557655" y="3997184"/>
            <a:ext cx="286785" cy="512116"/>
            <a:chOff x="3141835" y="3115398"/>
            <a:chExt cx="286785" cy="512116"/>
          </a:xfrm>
          <a:solidFill>
            <a:srgbClr val="2A2A2A"/>
          </a:solidFill>
        </p:grpSpPr>
        <p:sp>
          <p:nvSpPr>
            <p:cNvPr id="355" name="Freeform 29"/>
            <p:cNvSpPr>
              <a:spLocks/>
            </p:cNvSpPr>
            <p:nvPr/>
          </p:nvSpPr>
          <p:spPr bwMode="auto">
            <a:xfrm>
              <a:off x="3141835" y="3115398"/>
              <a:ext cx="119097" cy="100042"/>
            </a:xfrm>
            <a:custGeom>
              <a:avLst/>
              <a:gdLst>
                <a:gd name="T0" fmla="*/ 89 w 106"/>
                <a:gd name="T1" fmla="*/ 2 h 89"/>
                <a:gd name="T2" fmla="*/ 6 w 106"/>
                <a:gd name="T3" fmla="*/ 41 h 89"/>
                <a:gd name="T4" fmla="*/ 2 w 106"/>
                <a:gd name="T5" fmla="*/ 52 h 89"/>
                <a:gd name="T6" fmla="*/ 14 w 106"/>
                <a:gd name="T7" fmla="*/ 57 h 89"/>
                <a:gd name="T8" fmla="*/ 20 w 106"/>
                <a:gd name="T9" fmla="*/ 53 h 89"/>
                <a:gd name="T10" fmla="*/ 37 w 106"/>
                <a:gd name="T11" fmla="*/ 89 h 89"/>
                <a:gd name="T12" fmla="*/ 106 w 106"/>
                <a:gd name="T13" fmla="*/ 56 h 89"/>
                <a:gd name="T14" fmla="*/ 90 w 106"/>
                <a:gd name="T15" fmla="*/ 21 h 89"/>
                <a:gd name="T16" fmla="*/ 96 w 106"/>
                <a:gd name="T17" fmla="*/ 18 h 89"/>
                <a:gd name="T18" fmla="*/ 100 w 106"/>
                <a:gd name="T19" fmla="*/ 6 h 89"/>
                <a:gd name="T20" fmla="*/ 89 w 106"/>
                <a:gd name="T21" fmla="*/ 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89">
                  <a:moveTo>
                    <a:pt x="89" y="2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3"/>
                    <a:pt x="0" y="48"/>
                    <a:pt x="2" y="52"/>
                  </a:cubicBezTo>
                  <a:cubicBezTo>
                    <a:pt x="4" y="57"/>
                    <a:pt x="10" y="59"/>
                    <a:pt x="14" y="57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101" y="16"/>
                    <a:pt x="102" y="10"/>
                    <a:pt x="100" y="6"/>
                  </a:cubicBezTo>
                  <a:cubicBezTo>
                    <a:pt x="98" y="2"/>
                    <a:pt x="93" y="0"/>
                    <a:pt x="8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30"/>
            <p:cNvSpPr>
              <a:spLocks noEditPoints="1"/>
            </p:cNvSpPr>
            <p:nvPr/>
          </p:nvSpPr>
          <p:spPr bwMode="auto">
            <a:xfrm>
              <a:off x="3141835" y="3170659"/>
              <a:ext cx="286785" cy="456855"/>
            </a:xfrm>
            <a:custGeom>
              <a:avLst/>
              <a:gdLst>
                <a:gd name="T0" fmla="*/ 252 w 255"/>
                <a:gd name="T1" fmla="*/ 396 h 406"/>
                <a:gd name="T2" fmla="*/ 208 w 255"/>
                <a:gd name="T3" fmla="*/ 301 h 406"/>
                <a:gd name="T4" fmla="*/ 235 w 255"/>
                <a:gd name="T5" fmla="*/ 242 h 406"/>
                <a:gd name="T6" fmla="*/ 239 w 255"/>
                <a:gd name="T7" fmla="*/ 204 h 406"/>
                <a:gd name="T8" fmla="*/ 152 w 255"/>
                <a:gd name="T9" fmla="*/ 22 h 406"/>
                <a:gd name="T10" fmla="*/ 157 w 255"/>
                <a:gd name="T11" fmla="*/ 20 h 406"/>
                <a:gd name="T12" fmla="*/ 161 w 255"/>
                <a:gd name="T13" fmla="*/ 7 h 406"/>
                <a:gd name="T14" fmla="*/ 149 w 255"/>
                <a:gd name="T15" fmla="*/ 2 h 406"/>
                <a:gd name="T16" fmla="*/ 6 w 255"/>
                <a:gd name="T17" fmla="*/ 69 h 406"/>
                <a:gd name="T18" fmla="*/ 2 w 255"/>
                <a:gd name="T19" fmla="*/ 82 h 406"/>
                <a:gd name="T20" fmla="*/ 14 w 255"/>
                <a:gd name="T21" fmla="*/ 87 h 406"/>
                <a:gd name="T22" fmla="*/ 19 w 255"/>
                <a:gd name="T23" fmla="*/ 85 h 406"/>
                <a:gd name="T24" fmla="*/ 105 w 255"/>
                <a:gd name="T25" fmla="*/ 267 h 406"/>
                <a:gd name="T26" fmla="*/ 137 w 255"/>
                <a:gd name="T27" fmla="*/ 288 h 406"/>
                <a:gd name="T28" fmla="*/ 199 w 255"/>
                <a:gd name="T29" fmla="*/ 305 h 406"/>
                <a:gd name="T30" fmla="*/ 244 w 255"/>
                <a:gd name="T31" fmla="*/ 400 h 406"/>
                <a:gd name="T32" fmla="*/ 252 w 255"/>
                <a:gd name="T33" fmla="*/ 396 h 406"/>
                <a:gd name="T34" fmla="*/ 230 w 255"/>
                <a:gd name="T35" fmla="*/ 208 h 406"/>
                <a:gd name="T36" fmla="*/ 226 w 255"/>
                <a:gd name="T37" fmla="*/ 238 h 406"/>
                <a:gd name="T38" fmla="*/ 200 w 255"/>
                <a:gd name="T39" fmla="*/ 295 h 406"/>
                <a:gd name="T40" fmla="*/ 139 w 255"/>
                <a:gd name="T41" fmla="*/ 279 h 406"/>
                <a:gd name="T42" fmla="*/ 114 w 255"/>
                <a:gd name="T43" fmla="*/ 263 h 406"/>
                <a:gd name="T44" fmla="*/ 28 w 255"/>
                <a:gd name="T45" fmla="*/ 81 h 406"/>
                <a:gd name="T46" fmla="*/ 144 w 255"/>
                <a:gd name="T47" fmla="*/ 26 h 406"/>
                <a:gd name="T48" fmla="*/ 230 w 255"/>
                <a:gd name="T49" fmla="*/ 20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5" h="406">
                  <a:moveTo>
                    <a:pt x="252" y="396"/>
                  </a:moveTo>
                  <a:cubicBezTo>
                    <a:pt x="208" y="301"/>
                    <a:pt x="208" y="301"/>
                    <a:pt x="208" y="301"/>
                  </a:cubicBezTo>
                  <a:cubicBezTo>
                    <a:pt x="235" y="242"/>
                    <a:pt x="235" y="242"/>
                    <a:pt x="235" y="242"/>
                  </a:cubicBezTo>
                  <a:cubicBezTo>
                    <a:pt x="239" y="231"/>
                    <a:pt x="243" y="214"/>
                    <a:pt x="239" y="204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62" y="18"/>
                    <a:pt x="163" y="12"/>
                    <a:pt x="161" y="7"/>
                  </a:cubicBezTo>
                  <a:cubicBezTo>
                    <a:pt x="159" y="2"/>
                    <a:pt x="153" y="0"/>
                    <a:pt x="149" y="2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2" y="71"/>
                    <a:pt x="0" y="77"/>
                    <a:pt x="2" y="82"/>
                  </a:cubicBezTo>
                  <a:cubicBezTo>
                    <a:pt x="5" y="87"/>
                    <a:pt x="10" y="89"/>
                    <a:pt x="14" y="87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105" y="267"/>
                    <a:pt x="105" y="267"/>
                    <a:pt x="105" y="267"/>
                  </a:cubicBezTo>
                  <a:cubicBezTo>
                    <a:pt x="110" y="277"/>
                    <a:pt x="125" y="285"/>
                    <a:pt x="137" y="288"/>
                  </a:cubicBezTo>
                  <a:cubicBezTo>
                    <a:pt x="137" y="288"/>
                    <a:pt x="188" y="302"/>
                    <a:pt x="199" y="305"/>
                  </a:cubicBezTo>
                  <a:cubicBezTo>
                    <a:pt x="244" y="400"/>
                    <a:pt x="244" y="400"/>
                    <a:pt x="244" y="400"/>
                  </a:cubicBezTo>
                  <a:cubicBezTo>
                    <a:pt x="247" y="406"/>
                    <a:pt x="255" y="402"/>
                    <a:pt x="252" y="396"/>
                  </a:cubicBezTo>
                  <a:close/>
                  <a:moveTo>
                    <a:pt x="230" y="208"/>
                  </a:moveTo>
                  <a:cubicBezTo>
                    <a:pt x="233" y="215"/>
                    <a:pt x="231" y="228"/>
                    <a:pt x="226" y="238"/>
                  </a:cubicBezTo>
                  <a:cubicBezTo>
                    <a:pt x="226" y="238"/>
                    <a:pt x="206" y="283"/>
                    <a:pt x="200" y="295"/>
                  </a:cubicBezTo>
                  <a:cubicBezTo>
                    <a:pt x="139" y="279"/>
                    <a:pt x="139" y="279"/>
                    <a:pt x="139" y="279"/>
                  </a:cubicBezTo>
                  <a:cubicBezTo>
                    <a:pt x="129" y="276"/>
                    <a:pt x="117" y="270"/>
                    <a:pt x="114" y="263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144" y="26"/>
                    <a:pt x="144" y="26"/>
                    <a:pt x="144" y="26"/>
                  </a:cubicBezTo>
                  <a:lnTo>
                    <a:pt x="230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31"/>
            <p:cNvSpPr>
              <a:spLocks/>
            </p:cNvSpPr>
            <p:nvPr/>
          </p:nvSpPr>
          <p:spPr bwMode="auto">
            <a:xfrm>
              <a:off x="3233777" y="3314527"/>
              <a:ext cx="158637" cy="177692"/>
            </a:xfrm>
            <a:custGeom>
              <a:avLst/>
              <a:gdLst>
                <a:gd name="T0" fmla="*/ 0 w 141"/>
                <a:gd name="T1" fmla="*/ 47 h 158"/>
                <a:gd name="T2" fmla="*/ 10 w 141"/>
                <a:gd name="T3" fmla="*/ 68 h 158"/>
                <a:gd name="T4" fmla="*/ 40 w 141"/>
                <a:gd name="T5" fmla="*/ 54 h 158"/>
                <a:gd name="T6" fmla="*/ 44 w 141"/>
                <a:gd name="T7" fmla="*/ 56 h 158"/>
                <a:gd name="T8" fmla="*/ 43 w 141"/>
                <a:gd name="T9" fmla="*/ 60 h 158"/>
                <a:gd name="T10" fmla="*/ 13 w 141"/>
                <a:gd name="T11" fmla="*/ 74 h 158"/>
                <a:gd name="T12" fmla="*/ 30 w 141"/>
                <a:gd name="T13" fmla="*/ 110 h 158"/>
                <a:gd name="T14" fmla="*/ 59 w 141"/>
                <a:gd name="T15" fmla="*/ 96 h 158"/>
                <a:gd name="T16" fmla="*/ 63 w 141"/>
                <a:gd name="T17" fmla="*/ 97 h 158"/>
                <a:gd name="T18" fmla="*/ 62 w 141"/>
                <a:gd name="T19" fmla="*/ 101 h 158"/>
                <a:gd name="T20" fmla="*/ 32 w 141"/>
                <a:gd name="T21" fmla="*/ 115 h 158"/>
                <a:gd name="T22" fmla="*/ 39 w 141"/>
                <a:gd name="T23" fmla="*/ 130 h 158"/>
                <a:gd name="T24" fmla="*/ 60 w 141"/>
                <a:gd name="T25" fmla="*/ 143 h 158"/>
                <a:gd name="T26" fmla="*/ 113 w 141"/>
                <a:gd name="T27" fmla="*/ 158 h 158"/>
                <a:gd name="T28" fmla="*/ 136 w 141"/>
                <a:gd name="T29" fmla="*/ 107 h 158"/>
                <a:gd name="T30" fmla="*/ 139 w 141"/>
                <a:gd name="T31" fmla="*/ 83 h 158"/>
                <a:gd name="T32" fmla="*/ 100 w 141"/>
                <a:gd name="T33" fmla="*/ 0 h 158"/>
                <a:gd name="T34" fmla="*/ 0 w 141"/>
                <a:gd name="T35" fmla="*/ 4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58">
                  <a:moveTo>
                    <a:pt x="0" y="47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1" y="54"/>
                    <a:pt x="43" y="55"/>
                    <a:pt x="44" y="56"/>
                  </a:cubicBezTo>
                  <a:cubicBezTo>
                    <a:pt x="44" y="58"/>
                    <a:pt x="44" y="60"/>
                    <a:pt x="43" y="60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61" y="95"/>
                    <a:pt x="62" y="96"/>
                    <a:pt x="63" y="97"/>
                  </a:cubicBezTo>
                  <a:cubicBezTo>
                    <a:pt x="64" y="99"/>
                    <a:pt x="63" y="101"/>
                    <a:pt x="62" y="101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41" y="134"/>
                    <a:pt x="51" y="140"/>
                    <a:pt x="60" y="143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36" y="107"/>
                    <a:pt x="136" y="107"/>
                    <a:pt x="136" y="107"/>
                  </a:cubicBezTo>
                  <a:cubicBezTo>
                    <a:pt x="140" y="98"/>
                    <a:pt x="141" y="87"/>
                    <a:pt x="139" y="83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32"/>
            <p:cNvSpPr>
              <a:spLocks/>
            </p:cNvSpPr>
            <p:nvPr/>
          </p:nvSpPr>
          <p:spPr bwMode="auto">
            <a:xfrm>
              <a:off x="3221392" y="3326914"/>
              <a:ext cx="39541" cy="23819"/>
            </a:xfrm>
            <a:custGeom>
              <a:avLst/>
              <a:gdLst>
                <a:gd name="T0" fmla="*/ 30 w 35"/>
                <a:gd name="T1" fmla="*/ 1 h 21"/>
                <a:gd name="T2" fmla="*/ 0 w 35"/>
                <a:gd name="T3" fmla="*/ 15 h 21"/>
                <a:gd name="T4" fmla="*/ 3 w 35"/>
                <a:gd name="T5" fmla="*/ 21 h 21"/>
                <a:gd name="T6" fmla="*/ 33 w 35"/>
                <a:gd name="T7" fmla="*/ 7 h 21"/>
                <a:gd name="T8" fmla="*/ 34 w 35"/>
                <a:gd name="T9" fmla="*/ 2 h 21"/>
                <a:gd name="T10" fmla="*/ 30 w 35"/>
                <a:gd name="T1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1">
                  <a:moveTo>
                    <a:pt x="30" y="1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6"/>
                    <a:pt x="35" y="4"/>
                    <a:pt x="34" y="2"/>
                  </a:cubicBezTo>
                  <a:cubicBezTo>
                    <a:pt x="34" y="1"/>
                    <a:pt x="32" y="0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33"/>
            <p:cNvSpPr>
              <a:spLocks/>
            </p:cNvSpPr>
            <p:nvPr/>
          </p:nvSpPr>
          <p:spPr bwMode="auto">
            <a:xfrm>
              <a:off x="3199002" y="3280704"/>
              <a:ext cx="39541" cy="23819"/>
            </a:xfrm>
            <a:custGeom>
              <a:avLst/>
              <a:gdLst>
                <a:gd name="T0" fmla="*/ 31 w 35"/>
                <a:gd name="T1" fmla="*/ 1 h 21"/>
                <a:gd name="T2" fmla="*/ 0 w 35"/>
                <a:gd name="T3" fmla="*/ 15 h 21"/>
                <a:gd name="T4" fmla="*/ 3 w 35"/>
                <a:gd name="T5" fmla="*/ 21 h 21"/>
                <a:gd name="T6" fmla="*/ 33 w 35"/>
                <a:gd name="T7" fmla="*/ 6 h 21"/>
                <a:gd name="T8" fmla="*/ 35 w 35"/>
                <a:gd name="T9" fmla="*/ 2 h 21"/>
                <a:gd name="T10" fmla="*/ 31 w 35"/>
                <a:gd name="T1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1">
                  <a:moveTo>
                    <a:pt x="31" y="1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5" y="6"/>
                    <a:pt x="35" y="4"/>
                    <a:pt x="35" y="2"/>
                  </a:cubicBezTo>
                  <a:cubicBezTo>
                    <a:pt x="34" y="1"/>
                    <a:pt x="32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0" name="Freeform 34"/>
          <p:cNvSpPr>
            <a:spLocks noEditPoints="1"/>
          </p:cNvSpPr>
          <p:nvPr/>
        </p:nvSpPr>
        <p:spPr bwMode="auto">
          <a:xfrm>
            <a:off x="8317968" y="3168552"/>
            <a:ext cx="270111" cy="506399"/>
          </a:xfrm>
          <a:custGeom>
            <a:avLst/>
            <a:gdLst>
              <a:gd name="T0" fmla="*/ 101 w 240"/>
              <a:gd name="T1" fmla="*/ 24 h 450"/>
              <a:gd name="T2" fmla="*/ 96 w 240"/>
              <a:gd name="T3" fmla="*/ 18 h 450"/>
              <a:gd name="T4" fmla="*/ 1 w 240"/>
              <a:gd name="T5" fmla="*/ 54 h 450"/>
              <a:gd name="T6" fmla="*/ 1 w 240"/>
              <a:gd name="T7" fmla="*/ 68 h 450"/>
              <a:gd name="T8" fmla="*/ 110 w 240"/>
              <a:gd name="T9" fmla="*/ 319 h 450"/>
              <a:gd name="T10" fmla="*/ 167 w 240"/>
              <a:gd name="T11" fmla="*/ 362 h 450"/>
              <a:gd name="T12" fmla="*/ 201 w 240"/>
              <a:gd name="T13" fmla="*/ 438 h 450"/>
              <a:gd name="T14" fmla="*/ 240 w 240"/>
              <a:gd name="T15" fmla="*/ 425 h 450"/>
              <a:gd name="T16" fmla="*/ 238 w 240"/>
              <a:gd name="T17" fmla="*/ 417 h 450"/>
              <a:gd name="T18" fmla="*/ 203 w 240"/>
              <a:gd name="T19" fmla="*/ 314 h 450"/>
              <a:gd name="T20" fmla="*/ 108 w 240"/>
              <a:gd name="T21" fmla="*/ 35 h 450"/>
              <a:gd name="T22" fmla="*/ 126 w 240"/>
              <a:gd name="T23" fmla="*/ 284 h 450"/>
              <a:gd name="T24" fmla="*/ 104 w 240"/>
              <a:gd name="T25" fmla="*/ 289 h 450"/>
              <a:gd name="T26" fmla="*/ 123 w 240"/>
              <a:gd name="T27" fmla="*/ 275 h 450"/>
              <a:gd name="T28" fmla="*/ 126 w 240"/>
              <a:gd name="T29" fmla="*/ 284 h 450"/>
              <a:gd name="T30" fmla="*/ 88 w 240"/>
              <a:gd name="T31" fmla="*/ 240 h 450"/>
              <a:gd name="T32" fmla="*/ 84 w 240"/>
              <a:gd name="T33" fmla="*/ 232 h 450"/>
              <a:gd name="T34" fmla="*/ 106 w 240"/>
              <a:gd name="T35" fmla="*/ 227 h 450"/>
              <a:gd name="T36" fmla="*/ 81 w 240"/>
              <a:gd name="T37" fmla="*/ 182 h 450"/>
              <a:gd name="T38" fmla="*/ 59 w 240"/>
              <a:gd name="T39" fmla="*/ 187 h 450"/>
              <a:gd name="T40" fmla="*/ 78 w 240"/>
              <a:gd name="T41" fmla="*/ 174 h 450"/>
              <a:gd name="T42" fmla="*/ 81 w 240"/>
              <a:gd name="T43" fmla="*/ 182 h 450"/>
              <a:gd name="T44" fmla="*/ 43 w 240"/>
              <a:gd name="T45" fmla="*/ 138 h 450"/>
              <a:gd name="T46" fmla="*/ 39 w 240"/>
              <a:gd name="T47" fmla="*/ 130 h 450"/>
              <a:gd name="T48" fmla="*/ 61 w 240"/>
              <a:gd name="T49" fmla="*/ 125 h 450"/>
              <a:gd name="T50" fmla="*/ 189 w 240"/>
              <a:gd name="T51" fmla="*/ 336 h 450"/>
              <a:gd name="T52" fmla="*/ 57 w 240"/>
              <a:gd name="T53" fmla="*/ 81 h 450"/>
              <a:gd name="T54" fmla="*/ 73 w 240"/>
              <a:gd name="T55" fmla="*/ 74 h 450"/>
              <a:gd name="T56" fmla="*/ 204 w 240"/>
              <a:gd name="T57" fmla="*/ 279 h 450"/>
              <a:gd name="T58" fmla="*/ 182 w 240"/>
              <a:gd name="T59" fmla="*/ 284 h 450"/>
              <a:gd name="T60" fmla="*/ 200 w 240"/>
              <a:gd name="T61" fmla="*/ 271 h 450"/>
              <a:gd name="T62" fmla="*/ 204 w 240"/>
              <a:gd name="T63" fmla="*/ 279 h 450"/>
              <a:gd name="T64" fmla="*/ 165 w 240"/>
              <a:gd name="T65" fmla="*/ 235 h 450"/>
              <a:gd name="T66" fmla="*/ 162 w 240"/>
              <a:gd name="T67" fmla="*/ 227 h 450"/>
              <a:gd name="T68" fmla="*/ 184 w 240"/>
              <a:gd name="T69" fmla="*/ 222 h 450"/>
              <a:gd name="T70" fmla="*/ 159 w 240"/>
              <a:gd name="T71" fmla="*/ 177 h 450"/>
              <a:gd name="T72" fmla="*/ 137 w 240"/>
              <a:gd name="T73" fmla="*/ 182 h 450"/>
              <a:gd name="T74" fmla="*/ 155 w 240"/>
              <a:gd name="T75" fmla="*/ 169 h 450"/>
              <a:gd name="T76" fmla="*/ 159 w 240"/>
              <a:gd name="T77" fmla="*/ 177 h 450"/>
              <a:gd name="T78" fmla="*/ 120 w 240"/>
              <a:gd name="T79" fmla="*/ 133 h 450"/>
              <a:gd name="T80" fmla="*/ 117 w 240"/>
              <a:gd name="T81" fmla="*/ 125 h 450"/>
              <a:gd name="T82" fmla="*/ 139 w 240"/>
              <a:gd name="T83" fmla="*/ 120 h 450"/>
              <a:gd name="T84" fmla="*/ 114 w 240"/>
              <a:gd name="T85" fmla="*/ 75 h 450"/>
              <a:gd name="T86" fmla="*/ 92 w 240"/>
              <a:gd name="T87" fmla="*/ 80 h 450"/>
              <a:gd name="T88" fmla="*/ 110 w 240"/>
              <a:gd name="T89" fmla="*/ 67 h 450"/>
              <a:gd name="T90" fmla="*/ 114 w 240"/>
              <a:gd name="T91" fmla="*/ 7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0" h="450">
                <a:moveTo>
                  <a:pt x="106" y="30"/>
                </a:moveTo>
                <a:cubicBezTo>
                  <a:pt x="105" y="28"/>
                  <a:pt x="103" y="26"/>
                  <a:pt x="101" y="24"/>
                </a:cubicBezTo>
                <a:cubicBezTo>
                  <a:pt x="100" y="22"/>
                  <a:pt x="99" y="21"/>
                  <a:pt x="98" y="20"/>
                </a:cubicBezTo>
                <a:cubicBezTo>
                  <a:pt x="97" y="19"/>
                  <a:pt x="97" y="18"/>
                  <a:pt x="96" y="18"/>
                </a:cubicBezTo>
                <a:cubicBezTo>
                  <a:pt x="80" y="4"/>
                  <a:pt x="57" y="0"/>
                  <a:pt x="35" y="9"/>
                </a:cubicBezTo>
                <a:cubicBezTo>
                  <a:pt x="15" y="18"/>
                  <a:pt x="3" y="35"/>
                  <a:pt x="1" y="54"/>
                </a:cubicBezTo>
                <a:cubicBezTo>
                  <a:pt x="0" y="57"/>
                  <a:pt x="0" y="60"/>
                  <a:pt x="0" y="63"/>
                </a:cubicBezTo>
                <a:cubicBezTo>
                  <a:pt x="1" y="64"/>
                  <a:pt x="1" y="66"/>
                  <a:pt x="1" y="68"/>
                </a:cubicBezTo>
                <a:cubicBezTo>
                  <a:pt x="2" y="72"/>
                  <a:pt x="3" y="76"/>
                  <a:pt x="5" y="81"/>
                </a:cubicBezTo>
                <a:cubicBezTo>
                  <a:pt x="110" y="319"/>
                  <a:pt x="110" y="319"/>
                  <a:pt x="110" y="319"/>
                </a:cubicBezTo>
                <a:cubicBezTo>
                  <a:pt x="117" y="336"/>
                  <a:pt x="134" y="335"/>
                  <a:pt x="147" y="339"/>
                </a:cubicBezTo>
                <a:cubicBezTo>
                  <a:pt x="156" y="342"/>
                  <a:pt x="163" y="352"/>
                  <a:pt x="167" y="362"/>
                </a:cubicBezTo>
                <a:cubicBezTo>
                  <a:pt x="199" y="434"/>
                  <a:pt x="199" y="434"/>
                  <a:pt x="199" y="434"/>
                </a:cubicBezTo>
                <a:cubicBezTo>
                  <a:pt x="199" y="436"/>
                  <a:pt x="200" y="437"/>
                  <a:pt x="201" y="438"/>
                </a:cubicBezTo>
                <a:cubicBezTo>
                  <a:pt x="207" y="446"/>
                  <a:pt x="218" y="450"/>
                  <a:pt x="227" y="445"/>
                </a:cubicBezTo>
                <a:cubicBezTo>
                  <a:pt x="236" y="442"/>
                  <a:pt x="240" y="433"/>
                  <a:pt x="240" y="425"/>
                </a:cubicBezTo>
                <a:cubicBezTo>
                  <a:pt x="240" y="423"/>
                  <a:pt x="240" y="421"/>
                  <a:pt x="239" y="419"/>
                </a:cubicBezTo>
                <a:cubicBezTo>
                  <a:pt x="239" y="418"/>
                  <a:pt x="239" y="417"/>
                  <a:pt x="238" y="417"/>
                </a:cubicBezTo>
                <a:cubicBezTo>
                  <a:pt x="207" y="345"/>
                  <a:pt x="207" y="345"/>
                  <a:pt x="207" y="345"/>
                </a:cubicBezTo>
                <a:cubicBezTo>
                  <a:pt x="202" y="335"/>
                  <a:pt x="199" y="323"/>
                  <a:pt x="203" y="314"/>
                </a:cubicBezTo>
                <a:cubicBezTo>
                  <a:pt x="209" y="302"/>
                  <a:pt x="221" y="290"/>
                  <a:pt x="213" y="273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3"/>
                  <a:pt x="107" y="32"/>
                  <a:pt x="106" y="30"/>
                </a:cubicBezTo>
                <a:close/>
                <a:moveTo>
                  <a:pt x="126" y="284"/>
                </a:moveTo>
                <a:cubicBezTo>
                  <a:pt x="110" y="291"/>
                  <a:pt x="110" y="291"/>
                  <a:pt x="110" y="291"/>
                </a:cubicBezTo>
                <a:cubicBezTo>
                  <a:pt x="108" y="292"/>
                  <a:pt x="105" y="291"/>
                  <a:pt x="104" y="289"/>
                </a:cubicBezTo>
                <a:cubicBezTo>
                  <a:pt x="103" y="286"/>
                  <a:pt x="104" y="284"/>
                  <a:pt x="106" y="283"/>
                </a:cubicBezTo>
                <a:cubicBezTo>
                  <a:pt x="123" y="275"/>
                  <a:pt x="123" y="275"/>
                  <a:pt x="123" y="275"/>
                </a:cubicBezTo>
                <a:cubicBezTo>
                  <a:pt x="125" y="274"/>
                  <a:pt x="128" y="275"/>
                  <a:pt x="129" y="278"/>
                </a:cubicBezTo>
                <a:cubicBezTo>
                  <a:pt x="130" y="280"/>
                  <a:pt x="129" y="283"/>
                  <a:pt x="126" y="284"/>
                </a:cubicBezTo>
                <a:close/>
                <a:moveTo>
                  <a:pt x="104" y="233"/>
                </a:moveTo>
                <a:cubicBezTo>
                  <a:pt x="88" y="240"/>
                  <a:pt x="88" y="240"/>
                  <a:pt x="88" y="240"/>
                </a:cubicBezTo>
                <a:cubicBezTo>
                  <a:pt x="85" y="241"/>
                  <a:pt x="83" y="240"/>
                  <a:pt x="82" y="238"/>
                </a:cubicBezTo>
                <a:cubicBezTo>
                  <a:pt x="80" y="235"/>
                  <a:pt x="82" y="233"/>
                  <a:pt x="84" y="232"/>
                </a:cubicBezTo>
                <a:cubicBezTo>
                  <a:pt x="100" y="225"/>
                  <a:pt x="100" y="225"/>
                  <a:pt x="100" y="225"/>
                </a:cubicBezTo>
                <a:cubicBezTo>
                  <a:pt x="103" y="224"/>
                  <a:pt x="105" y="224"/>
                  <a:pt x="106" y="227"/>
                </a:cubicBezTo>
                <a:cubicBezTo>
                  <a:pt x="107" y="229"/>
                  <a:pt x="106" y="232"/>
                  <a:pt x="104" y="233"/>
                </a:cubicBezTo>
                <a:close/>
                <a:moveTo>
                  <a:pt x="81" y="182"/>
                </a:moveTo>
                <a:cubicBezTo>
                  <a:pt x="65" y="189"/>
                  <a:pt x="65" y="189"/>
                  <a:pt x="65" y="189"/>
                </a:cubicBezTo>
                <a:cubicBezTo>
                  <a:pt x="63" y="190"/>
                  <a:pt x="60" y="189"/>
                  <a:pt x="59" y="187"/>
                </a:cubicBezTo>
                <a:cubicBezTo>
                  <a:pt x="58" y="184"/>
                  <a:pt x="59" y="182"/>
                  <a:pt x="62" y="181"/>
                </a:cubicBezTo>
                <a:cubicBezTo>
                  <a:pt x="78" y="174"/>
                  <a:pt x="78" y="174"/>
                  <a:pt x="78" y="174"/>
                </a:cubicBezTo>
                <a:cubicBezTo>
                  <a:pt x="80" y="173"/>
                  <a:pt x="83" y="173"/>
                  <a:pt x="84" y="176"/>
                </a:cubicBezTo>
                <a:cubicBezTo>
                  <a:pt x="85" y="178"/>
                  <a:pt x="84" y="181"/>
                  <a:pt x="81" y="182"/>
                </a:cubicBezTo>
                <a:close/>
                <a:moveTo>
                  <a:pt x="59" y="131"/>
                </a:moveTo>
                <a:cubicBezTo>
                  <a:pt x="43" y="138"/>
                  <a:pt x="43" y="138"/>
                  <a:pt x="43" y="138"/>
                </a:cubicBezTo>
                <a:cubicBezTo>
                  <a:pt x="40" y="139"/>
                  <a:pt x="38" y="138"/>
                  <a:pt x="37" y="136"/>
                </a:cubicBezTo>
                <a:cubicBezTo>
                  <a:pt x="36" y="134"/>
                  <a:pt x="37" y="131"/>
                  <a:pt x="39" y="130"/>
                </a:cubicBezTo>
                <a:cubicBezTo>
                  <a:pt x="55" y="123"/>
                  <a:pt x="55" y="123"/>
                  <a:pt x="55" y="123"/>
                </a:cubicBezTo>
                <a:cubicBezTo>
                  <a:pt x="58" y="122"/>
                  <a:pt x="60" y="123"/>
                  <a:pt x="61" y="125"/>
                </a:cubicBezTo>
                <a:cubicBezTo>
                  <a:pt x="62" y="127"/>
                  <a:pt x="61" y="130"/>
                  <a:pt x="59" y="131"/>
                </a:cubicBezTo>
                <a:close/>
                <a:moveTo>
                  <a:pt x="189" y="336"/>
                </a:moveTo>
                <a:cubicBezTo>
                  <a:pt x="172" y="343"/>
                  <a:pt x="172" y="343"/>
                  <a:pt x="172" y="343"/>
                </a:cubicBezTo>
                <a:cubicBezTo>
                  <a:pt x="57" y="81"/>
                  <a:pt x="57" y="81"/>
                  <a:pt x="57" y="81"/>
                </a:cubicBezTo>
                <a:cubicBezTo>
                  <a:pt x="54" y="75"/>
                  <a:pt x="56" y="69"/>
                  <a:pt x="61" y="67"/>
                </a:cubicBezTo>
                <a:cubicBezTo>
                  <a:pt x="65" y="65"/>
                  <a:pt x="71" y="68"/>
                  <a:pt x="73" y="74"/>
                </a:cubicBezTo>
                <a:lnTo>
                  <a:pt x="189" y="336"/>
                </a:lnTo>
                <a:close/>
                <a:moveTo>
                  <a:pt x="204" y="279"/>
                </a:moveTo>
                <a:cubicBezTo>
                  <a:pt x="188" y="286"/>
                  <a:pt x="188" y="286"/>
                  <a:pt x="188" y="286"/>
                </a:cubicBezTo>
                <a:cubicBezTo>
                  <a:pt x="185" y="287"/>
                  <a:pt x="183" y="286"/>
                  <a:pt x="182" y="284"/>
                </a:cubicBezTo>
                <a:cubicBezTo>
                  <a:pt x="181" y="281"/>
                  <a:pt x="182" y="279"/>
                  <a:pt x="184" y="278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203" y="270"/>
                  <a:pt x="205" y="270"/>
                  <a:pt x="206" y="273"/>
                </a:cubicBezTo>
                <a:cubicBezTo>
                  <a:pt x="207" y="275"/>
                  <a:pt x="206" y="278"/>
                  <a:pt x="204" y="279"/>
                </a:cubicBezTo>
                <a:close/>
                <a:moveTo>
                  <a:pt x="181" y="228"/>
                </a:moveTo>
                <a:cubicBezTo>
                  <a:pt x="165" y="235"/>
                  <a:pt x="165" y="235"/>
                  <a:pt x="165" y="235"/>
                </a:cubicBezTo>
                <a:cubicBezTo>
                  <a:pt x="163" y="236"/>
                  <a:pt x="160" y="235"/>
                  <a:pt x="159" y="233"/>
                </a:cubicBezTo>
                <a:cubicBezTo>
                  <a:pt x="158" y="230"/>
                  <a:pt x="159" y="228"/>
                  <a:pt x="162" y="227"/>
                </a:cubicBezTo>
                <a:cubicBezTo>
                  <a:pt x="178" y="220"/>
                  <a:pt x="178" y="220"/>
                  <a:pt x="178" y="220"/>
                </a:cubicBezTo>
                <a:cubicBezTo>
                  <a:pt x="180" y="219"/>
                  <a:pt x="183" y="219"/>
                  <a:pt x="184" y="222"/>
                </a:cubicBezTo>
                <a:cubicBezTo>
                  <a:pt x="185" y="224"/>
                  <a:pt x="184" y="227"/>
                  <a:pt x="181" y="228"/>
                </a:cubicBezTo>
                <a:close/>
                <a:moveTo>
                  <a:pt x="159" y="177"/>
                </a:moveTo>
                <a:cubicBezTo>
                  <a:pt x="143" y="184"/>
                  <a:pt x="143" y="184"/>
                  <a:pt x="143" y="184"/>
                </a:cubicBezTo>
                <a:cubicBezTo>
                  <a:pt x="140" y="185"/>
                  <a:pt x="138" y="184"/>
                  <a:pt x="137" y="182"/>
                </a:cubicBezTo>
                <a:cubicBezTo>
                  <a:pt x="136" y="180"/>
                  <a:pt x="137" y="177"/>
                  <a:pt x="139" y="176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8" y="168"/>
                  <a:pt x="160" y="169"/>
                  <a:pt x="161" y="171"/>
                </a:cubicBezTo>
                <a:cubicBezTo>
                  <a:pt x="163" y="173"/>
                  <a:pt x="161" y="176"/>
                  <a:pt x="159" y="177"/>
                </a:cubicBezTo>
                <a:close/>
                <a:moveTo>
                  <a:pt x="137" y="126"/>
                </a:moveTo>
                <a:cubicBezTo>
                  <a:pt x="120" y="133"/>
                  <a:pt x="120" y="133"/>
                  <a:pt x="120" y="133"/>
                </a:cubicBezTo>
                <a:cubicBezTo>
                  <a:pt x="118" y="134"/>
                  <a:pt x="115" y="133"/>
                  <a:pt x="114" y="131"/>
                </a:cubicBezTo>
                <a:cubicBezTo>
                  <a:pt x="113" y="129"/>
                  <a:pt x="114" y="126"/>
                  <a:pt x="117" y="125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5" y="117"/>
                  <a:pt x="138" y="118"/>
                  <a:pt x="139" y="120"/>
                </a:cubicBezTo>
                <a:cubicBezTo>
                  <a:pt x="140" y="123"/>
                  <a:pt x="139" y="125"/>
                  <a:pt x="137" y="126"/>
                </a:cubicBezTo>
                <a:close/>
                <a:moveTo>
                  <a:pt x="114" y="75"/>
                </a:moveTo>
                <a:cubicBezTo>
                  <a:pt x="98" y="82"/>
                  <a:pt x="98" y="82"/>
                  <a:pt x="98" y="82"/>
                </a:cubicBezTo>
                <a:cubicBezTo>
                  <a:pt x="96" y="83"/>
                  <a:pt x="93" y="83"/>
                  <a:pt x="92" y="80"/>
                </a:cubicBezTo>
                <a:cubicBezTo>
                  <a:pt x="91" y="78"/>
                  <a:pt x="92" y="75"/>
                  <a:pt x="94" y="74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3" y="66"/>
                  <a:pt x="116" y="67"/>
                  <a:pt x="117" y="69"/>
                </a:cubicBezTo>
                <a:cubicBezTo>
                  <a:pt x="118" y="72"/>
                  <a:pt x="116" y="74"/>
                  <a:pt x="114" y="75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61" name="Group 47"/>
          <p:cNvGrpSpPr/>
          <p:nvPr/>
        </p:nvGrpSpPr>
        <p:grpSpPr>
          <a:xfrm>
            <a:off x="8203159" y="3966696"/>
            <a:ext cx="501158" cy="539269"/>
            <a:chOff x="3787339" y="3084910"/>
            <a:chExt cx="501158" cy="539269"/>
          </a:xfrm>
          <a:solidFill>
            <a:srgbClr val="2A2A2A"/>
          </a:solidFill>
        </p:grpSpPr>
        <p:sp>
          <p:nvSpPr>
            <p:cNvPr id="362" name="Freeform 35"/>
            <p:cNvSpPr>
              <a:spLocks/>
            </p:cNvSpPr>
            <p:nvPr/>
          </p:nvSpPr>
          <p:spPr bwMode="auto">
            <a:xfrm>
              <a:off x="3787339" y="3429337"/>
              <a:ext cx="501158" cy="194842"/>
            </a:xfrm>
            <a:custGeom>
              <a:avLst/>
              <a:gdLst>
                <a:gd name="T0" fmla="*/ 413 w 445"/>
                <a:gd name="T1" fmla="*/ 131 h 173"/>
                <a:gd name="T2" fmla="*/ 330 w 445"/>
                <a:gd name="T3" fmla="*/ 131 h 173"/>
                <a:gd name="T4" fmla="*/ 314 w 445"/>
                <a:gd name="T5" fmla="*/ 91 h 173"/>
                <a:gd name="T6" fmla="*/ 291 w 445"/>
                <a:gd name="T7" fmla="*/ 101 h 173"/>
                <a:gd name="T8" fmla="*/ 260 w 445"/>
                <a:gd name="T9" fmla="*/ 71 h 173"/>
                <a:gd name="T10" fmla="*/ 265 w 445"/>
                <a:gd name="T11" fmla="*/ 54 h 173"/>
                <a:gd name="T12" fmla="*/ 240 w 445"/>
                <a:gd name="T13" fmla="*/ 50 h 173"/>
                <a:gd name="T14" fmla="*/ 200 w 445"/>
                <a:gd name="T15" fmla="*/ 60 h 173"/>
                <a:gd name="T16" fmla="*/ 60 w 445"/>
                <a:gd name="T17" fmla="*/ 2 h 173"/>
                <a:gd name="T18" fmla="*/ 52 w 445"/>
                <a:gd name="T19" fmla="*/ 5 h 173"/>
                <a:gd name="T20" fmla="*/ 48 w 445"/>
                <a:gd name="T21" fmla="*/ 15 h 173"/>
                <a:gd name="T22" fmla="*/ 51 w 445"/>
                <a:gd name="T23" fmla="*/ 23 h 173"/>
                <a:gd name="T24" fmla="*/ 179 w 445"/>
                <a:gd name="T25" fmla="*/ 76 h 173"/>
                <a:gd name="T26" fmla="*/ 150 w 445"/>
                <a:gd name="T27" fmla="*/ 131 h 173"/>
                <a:gd name="T28" fmla="*/ 31 w 445"/>
                <a:gd name="T29" fmla="*/ 131 h 173"/>
                <a:gd name="T30" fmla="*/ 0 w 445"/>
                <a:gd name="T31" fmla="*/ 163 h 173"/>
                <a:gd name="T32" fmla="*/ 0 w 445"/>
                <a:gd name="T33" fmla="*/ 173 h 173"/>
                <a:gd name="T34" fmla="*/ 445 w 445"/>
                <a:gd name="T35" fmla="*/ 173 h 173"/>
                <a:gd name="T36" fmla="*/ 445 w 445"/>
                <a:gd name="T37" fmla="*/ 163 h 173"/>
                <a:gd name="T38" fmla="*/ 413 w 445"/>
                <a:gd name="T39" fmla="*/ 13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5" h="173">
                  <a:moveTo>
                    <a:pt x="413" y="131"/>
                  </a:moveTo>
                  <a:cubicBezTo>
                    <a:pt x="330" y="131"/>
                    <a:pt x="330" y="131"/>
                    <a:pt x="330" y="131"/>
                  </a:cubicBezTo>
                  <a:cubicBezTo>
                    <a:pt x="328" y="117"/>
                    <a:pt x="322" y="103"/>
                    <a:pt x="314" y="91"/>
                  </a:cubicBezTo>
                  <a:cubicBezTo>
                    <a:pt x="308" y="97"/>
                    <a:pt x="300" y="101"/>
                    <a:pt x="291" y="101"/>
                  </a:cubicBezTo>
                  <a:cubicBezTo>
                    <a:pt x="274" y="101"/>
                    <a:pt x="260" y="87"/>
                    <a:pt x="260" y="71"/>
                  </a:cubicBezTo>
                  <a:cubicBezTo>
                    <a:pt x="260" y="64"/>
                    <a:pt x="262" y="59"/>
                    <a:pt x="265" y="54"/>
                  </a:cubicBezTo>
                  <a:cubicBezTo>
                    <a:pt x="257" y="51"/>
                    <a:pt x="249" y="50"/>
                    <a:pt x="240" y="50"/>
                  </a:cubicBezTo>
                  <a:cubicBezTo>
                    <a:pt x="226" y="50"/>
                    <a:pt x="212" y="54"/>
                    <a:pt x="200" y="60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7" y="0"/>
                    <a:pt x="53" y="2"/>
                    <a:pt x="52" y="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6" y="18"/>
                    <a:pt x="48" y="22"/>
                    <a:pt x="51" y="23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63" y="91"/>
                    <a:pt x="153" y="111"/>
                    <a:pt x="150" y="131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14" y="131"/>
                    <a:pt x="0" y="145"/>
                    <a:pt x="0" y="16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45" y="173"/>
                    <a:pt x="445" y="173"/>
                    <a:pt x="445" y="173"/>
                  </a:cubicBezTo>
                  <a:cubicBezTo>
                    <a:pt x="445" y="163"/>
                    <a:pt x="445" y="163"/>
                    <a:pt x="445" y="163"/>
                  </a:cubicBezTo>
                  <a:cubicBezTo>
                    <a:pt x="445" y="145"/>
                    <a:pt x="431" y="131"/>
                    <a:pt x="413" y="1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36"/>
            <p:cNvSpPr>
              <a:spLocks/>
            </p:cNvSpPr>
            <p:nvPr/>
          </p:nvSpPr>
          <p:spPr bwMode="auto">
            <a:xfrm>
              <a:off x="4074600" y="3268318"/>
              <a:ext cx="112427" cy="236288"/>
            </a:xfrm>
            <a:custGeom>
              <a:avLst/>
              <a:gdLst>
                <a:gd name="T0" fmla="*/ 66 w 100"/>
                <a:gd name="T1" fmla="*/ 210 h 210"/>
                <a:gd name="T2" fmla="*/ 23 w 100"/>
                <a:gd name="T3" fmla="*/ 0 h 210"/>
                <a:gd name="T4" fmla="*/ 0 w 100"/>
                <a:gd name="T5" fmla="*/ 27 h 210"/>
                <a:gd name="T6" fmla="*/ 22 w 100"/>
                <a:gd name="T7" fmla="*/ 186 h 210"/>
                <a:gd name="T8" fmla="*/ 36 w 100"/>
                <a:gd name="T9" fmla="*/ 183 h 210"/>
                <a:gd name="T10" fmla="*/ 66 w 100"/>
                <a:gd name="T11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210">
                  <a:moveTo>
                    <a:pt x="66" y="210"/>
                  </a:moveTo>
                  <a:cubicBezTo>
                    <a:pt x="95" y="158"/>
                    <a:pt x="100" y="76"/>
                    <a:pt x="23" y="0"/>
                  </a:cubicBezTo>
                  <a:cubicBezTo>
                    <a:pt x="21" y="13"/>
                    <a:pt x="12" y="24"/>
                    <a:pt x="0" y="27"/>
                  </a:cubicBezTo>
                  <a:cubicBezTo>
                    <a:pt x="27" y="56"/>
                    <a:pt x="47" y="106"/>
                    <a:pt x="22" y="186"/>
                  </a:cubicBezTo>
                  <a:cubicBezTo>
                    <a:pt x="26" y="184"/>
                    <a:pt x="31" y="183"/>
                    <a:pt x="36" y="183"/>
                  </a:cubicBezTo>
                  <a:cubicBezTo>
                    <a:pt x="51" y="183"/>
                    <a:pt x="64" y="195"/>
                    <a:pt x="6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37"/>
            <p:cNvSpPr>
              <a:spLocks/>
            </p:cNvSpPr>
            <p:nvPr/>
          </p:nvSpPr>
          <p:spPr bwMode="auto">
            <a:xfrm>
              <a:off x="4090321" y="3484598"/>
              <a:ext cx="49545" cy="49545"/>
            </a:xfrm>
            <a:custGeom>
              <a:avLst/>
              <a:gdLst>
                <a:gd name="T0" fmla="*/ 4 w 44"/>
                <a:gd name="T1" fmla="*/ 8 h 44"/>
                <a:gd name="T2" fmla="*/ 2 w 44"/>
                <a:gd name="T3" fmla="*/ 12 h 44"/>
                <a:gd name="T4" fmla="*/ 1 w 44"/>
                <a:gd name="T5" fmla="*/ 16 h 44"/>
                <a:gd name="T6" fmla="*/ 0 w 44"/>
                <a:gd name="T7" fmla="*/ 22 h 44"/>
                <a:gd name="T8" fmla="*/ 7 w 44"/>
                <a:gd name="T9" fmla="*/ 38 h 44"/>
                <a:gd name="T10" fmla="*/ 22 w 44"/>
                <a:gd name="T11" fmla="*/ 44 h 44"/>
                <a:gd name="T12" fmla="*/ 28 w 44"/>
                <a:gd name="T13" fmla="*/ 43 h 44"/>
                <a:gd name="T14" fmla="*/ 39 w 44"/>
                <a:gd name="T15" fmla="*/ 35 h 44"/>
                <a:gd name="T16" fmla="*/ 44 w 44"/>
                <a:gd name="T17" fmla="*/ 22 h 44"/>
                <a:gd name="T18" fmla="*/ 22 w 44"/>
                <a:gd name="T19" fmla="*/ 0 h 44"/>
                <a:gd name="T20" fmla="*/ 4 w 44"/>
                <a:gd name="T21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44">
                  <a:moveTo>
                    <a:pt x="4" y="8"/>
                  </a:moveTo>
                  <a:cubicBezTo>
                    <a:pt x="4" y="9"/>
                    <a:pt x="3" y="10"/>
                    <a:pt x="2" y="12"/>
                  </a:cubicBezTo>
                  <a:cubicBezTo>
                    <a:pt x="2" y="13"/>
                    <a:pt x="1" y="14"/>
                    <a:pt x="1" y="16"/>
                  </a:cubicBezTo>
                  <a:cubicBezTo>
                    <a:pt x="0" y="18"/>
                    <a:pt x="0" y="20"/>
                    <a:pt x="0" y="22"/>
                  </a:cubicBezTo>
                  <a:cubicBezTo>
                    <a:pt x="0" y="28"/>
                    <a:pt x="3" y="34"/>
                    <a:pt x="7" y="38"/>
                  </a:cubicBezTo>
                  <a:cubicBezTo>
                    <a:pt x="11" y="41"/>
                    <a:pt x="16" y="44"/>
                    <a:pt x="22" y="44"/>
                  </a:cubicBezTo>
                  <a:cubicBezTo>
                    <a:pt x="24" y="44"/>
                    <a:pt x="26" y="43"/>
                    <a:pt x="28" y="43"/>
                  </a:cubicBezTo>
                  <a:cubicBezTo>
                    <a:pt x="33" y="41"/>
                    <a:pt x="37" y="38"/>
                    <a:pt x="39" y="35"/>
                  </a:cubicBezTo>
                  <a:cubicBezTo>
                    <a:pt x="42" y="31"/>
                    <a:pt x="44" y="27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cubicBezTo>
                    <a:pt x="15" y="0"/>
                    <a:pt x="8" y="3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38"/>
            <p:cNvSpPr>
              <a:spLocks/>
            </p:cNvSpPr>
            <p:nvPr/>
          </p:nvSpPr>
          <p:spPr bwMode="auto">
            <a:xfrm>
              <a:off x="4035060" y="3235924"/>
              <a:ext cx="56213" cy="56213"/>
            </a:xfrm>
            <a:custGeom>
              <a:avLst/>
              <a:gdLst>
                <a:gd name="T0" fmla="*/ 50 w 50"/>
                <a:gd name="T1" fmla="*/ 21 h 50"/>
                <a:gd name="T2" fmla="*/ 44 w 50"/>
                <a:gd name="T3" fmla="*/ 9 h 50"/>
                <a:gd name="T4" fmla="*/ 25 w 50"/>
                <a:gd name="T5" fmla="*/ 0 h 50"/>
                <a:gd name="T6" fmla="*/ 0 w 50"/>
                <a:gd name="T7" fmla="*/ 25 h 50"/>
                <a:gd name="T8" fmla="*/ 1 w 50"/>
                <a:gd name="T9" fmla="*/ 30 h 50"/>
                <a:gd name="T10" fmla="*/ 1 w 50"/>
                <a:gd name="T11" fmla="*/ 31 h 50"/>
                <a:gd name="T12" fmla="*/ 23 w 50"/>
                <a:gd name="T13" fmla="*/ 49 h 50"/>
                <a:gd name="T14" fmla="*/ 25 w 50"/>
                <a:gd name="T15" fmla="*/ 50 h 50"/>
                <a:gd name="T16" fmla="*/ 28 w 50"/>
                <a:gd name="T17" fmla="*/ 49 h 50"/>
                <a:gd name="T18" fmla="*/ 50 w 50"/>
                <a:gd name="T19" fmla="*/ 25 h 50"/>
                <a:gd name="T20" fmla="*/ 50 w 50"/>
                <a:gd name="T21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50">
                  <a:moveTo>
                    <a:pt x="50" y="21"/>
                  </a:moveTo>
                  <a:cubicBezTo>
                    <a:pt x="49" y="17"/>
                    <a:pt x="47" y="12"/>
                    <a:pt x="44" y="9"/>
                  </a:cubicBezTo>
                  <a:cubicBezTo>
                    <a:pt x="39" y="3"/>
                    <a:pt x="32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7"/>
                    <a:pt x="1" y="28"/>
                    <a:pt x="1" y="30"/>
                  </a:cubicBezTo>
                  <a:cubicBezTo>
                    <a:pt x="1" y="30"/>
                    <a:pt x="1" y="30"/>
                    <a:pt x="1" y="31"/>
                  </a:cubicBezTo>
                  <a:cubicBezTo>
                    <a:pt x="4" y="41"/>
                    <a:pt x="12" y="48"/>
                    <a:pt x="23" y="49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6" y="50"/>
                    <a:pt x="27" y="50"/>
                    <a:pt x="28" y="49"/>
                  </a:cubicBezTo>
                  <a:cubicBezTo>
                    <a:pt x="40" y="48"/>
                    <a:pt x="50" y="38"/>
                    <a:pt x="50" y="25"/>
                  </a:cubicBezTo>
                  <a:cubicBezTo>
                    <a:pt x="50" y="24"/>
                    <a:pt x="50" y="23"/>
                    <a:pt x="5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39"/>
            <p:cNvSpPr>
              <a:spLocks/>
            </p:cNvSpPr>
            <p:nvPr/>
          </p:nvSpPr>
          <p:spPr bwMode="auto">
            <a:xfrm>
              <a:off x="3939306" y="3391226"/>
              <a:ext cx="26202" cy="35729"/>
            </a:xfrm>
            <a:custGeom>
              <a:avLst/>
              <a:gdLst>
                <a:gd name="T0" fmla="*/ 4 w 23"/>
                <a:gd name="T1" fmla="*/ 31 h 32"/>
                <a:gd name="T2" fmla="*/ 12 w 23"/>
                <a:gd name="T3" fmla="*/ 28 h 32"/>
                <a:gd name="T4" fmla="*/ 23 w 23"/>
                <a:gd name="T5" fmla="*/ 5 h 32"/>
                <a:gd name="T6" fmla="*/ 12 w 23"/>
                <a:gd name="T7" fmla="*/ 0 h 32"/>
                <a:gd name="T8" fmla="*/ 1 w 23"/>
                <a:gd name="T9" fmla="*/ 22 h 32"/>
                <a:gd name="T10" fmla="*/ 4 w 23"/>
                <a:gd name="T1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2">
                  <a:moveTo>
                    <a:pt x="4" y="31"/>
                  </a:moveTo>
                  <a:cubicBezTo>
                    <a:pt x="7" y="32"/>
                    <a:pt x="11" y="31"/>
                    <a:pt x="1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1" y="29"/>
                    <a:pt x="4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40"/>
            <p:cNvSpPr>
              <a:spLocks/>
            </p:cNvSpPr>
            <p:nvPr/>
          </p:nvSpPr>
          <p:spPr bwMode="auto">
            <a:xfrm>
              <a:off x="3956456" y="3400278"/>
              <a:ext cx="38111" cy="49068"/>
            </a:xfrm>
            <a:custGeom>
              <a:avLst/>
              <a:gdLst>
                <a:gd name="T0" fmla="*/ 8 w 34"/>
                <a:gd name="T1" fmla="*/ 42 h 44"/>
                <a:gd name="T2" fmla="*/ 21 w 34"/>
                <a:gd name="T3" fmla="*/ 37 h 44"/>
                <a:gd name="T4" fmla="*/ 34 w 34"/>
                <a:gd name="T5" fmla="*/ 9 h 44"/>
                <a:gd name="T6" fmla="*/ 15 w 34"/>
                <a:gd name="T7" fmla="*/ 0 h 44"/>
                <a:gd name="T8" fmla="*/ 3 w 34"/>
                <a:gd name="T9" fmla="*/ 28 h 44"/>
                <a:gd name="T10" fmla="*/ 8 w 34"/>
                <a:gd name="T1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44">
                  <a:moveTo>
                    <a:pt x="8" y="42"/>
                  </a:moveTo>
                  <a:cubicBezTo>
                    <a:pt x="13" y="44"/>
                    <a:pt x="19" y="42"/>
                    <a:pt x="21" y="37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0" y="34"/>
                    <a:pt x="2" y="40"/>
                    <a:pt x="8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41"/>
            <p:cNvSpPr>
              <a:spLocks/>
            </p:cNvSpPr>
            <p:nvPr/>
          </p:nvSpPr>
          <p:spPr bwMode="auto">
            <a:xfrm>
              <a:off x="4082223" y="3084910"/>
              <a:ext cx="67647" cy="40493"/>
            </a:xfrm>
            <a:custGeom>
              <a:avLst/>
              <a:gdLst>
                <a:gd name="T0" fmla="*/ 56 w 60"/>
                <a:gd name="T1" fmla="*/ 36 h 36"/>
                <a:gd name="T2" fmla="*/ 50 w 60"/>
                <a:gd name="T3" fmla="*/ 18 h 36"/>
                <a:gd name="T4" fmla="*/ 19 w 60"/>
                <a:gd name="T5" fmla="*/ 3 h 36"/>
                <a:gd name="T6" fmla="*/ 1 w 60"/>
                <a:gd name="T7" fmla="*/ 9 h 36"/>
                <a:gd name="T8" fmla="*/ 0 w 60"/>
                <a:gd name="T9" fmla="*/ 10 h 36"/>
                <a:gd name="T10" fmla="*/ 56 w 60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6">
                  <a:moveTo>
                    <a:pt x="56" y="36"/>
                  </a:moveTo>
                  <a:cubicBezTo>
                    <a:pt x="60" y="29"/>
                    <a:pt x="57" y="21"/>
                    <a:pt x="50" y="18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2" y="0"/>
                    <a:pt x="4" y="3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6" y="36"/>
                    <a:pt x="56" y="36"/>
                    <a:pt x="56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42"/>
            <p:cNvSpPr>
              <a:spLocks/>
            </p:cNvSpPr>
            <p:nvPr/>
          </p:nvSpPr>
          <p:spPr bwMode="auto">
            <a:xfrm>
              <a:off x="3950739" y="3102059"/>
              <a:ext cx="191507" cy="303458"/>
            </a:xfrm>
            <a:custGeom>
              <a:avLst/>
              <a:gdLst>
                <a:gd name="T0" fmla="*/ 93 w 170"/>
                <a:gd name="T1" fmla="*/ 176 h 270"/>
                <a:gd name="T2" fmla="*/ 67 w 170"/>
                <a:gd name="T3" fmla="*/ 144 h 270"/>
                <a:gd name="T4" fmla="*/ 100 w 170"/>
                <a:gd name="T5" fmla="*/ 111 h 270"/>
                <a:gd name="T6" fmla="*/ 123 w 170"/>
                <a:gd name="T7" fmla="*/ 120 h 270"/>
                <a:gd name="T8" fmla="*/ 170 w 170"/>
                <a:gd name="T9" fmla="*/ 26 h 270"/>
                <a:gd name="T10" fmla="*/ 115 w 170"/>
                <a:gd name="T11" fmla="*/ 0 h 270"/>
                <a:gd name="T12" fmla="*/ 0 w 170"/>
                <a:gd name="T13" fmla="*/ 249 h 270"/>
                <a:gd name="T14" fmla="*/ 45 w 170"/>
                <a:gd name="T15" fmla="*/ 270 h 270"/>
                <a:gd name="T16" fmla="*/ 93 w 170"/>
                <a:gd name="T17" fmla="*/ 17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70">
                  <a:moveTo>
                    <a:pt x="93" y="176"/>
                  </a:moveTo>
                  <a:cubicBezTo>
                    <a:pt x="78" y="173"/>
                    <a:pt x="67" y="160"/>
                    <a:pt x="67" y="144"/>
                  </a:cubicBezTo>
                  <a:cubicBezTo>
                    <a:pt x="67" y="126"/>
                    <a:pt x="82" y="111"/>
                    <a:pt x="100" y="111"/>
                  </a:cubicBezTo>
                  <a:cubicBezTo>
                    <a:pt x="109" y="111"/>
                    <a:pt x="117" y="114"/>
                    <a:pt x="123" y="120"/>
                  </a:cubicBezTo>
                  <a:cubicBezTo>
                    <a:pt x="170" y="26"/>
                    <a:pt x="170" y="26"/>
                    <a:pt x="170" y="26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45" y="270"/>
                    <a:pt x="45" y="270"/>
                    <a:pt x="45" y="270"/>
                  </a:cubicBezTo>
                  <a:lnTo>
                    <a:pt x="93" y="1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0" name="Group 36"/>
          <p:cNvGrpSpPr/>
          <p:nvPr/>
        </p:nvGrpSpPr>
        <p:grpSpPr>
          <a:xfrm>
            <a:off x="6673006" y="3183320"/>
            <a:ext cx="491631" cy="489249"/>
            <a:chOff x="2257186" y="2133089"/>
            <a:chExt cx="491631" cy="489249"/>
          </a:xfrm>
          <a:solidFill>
            <a:srgbClr val="2A2A2A"/>
          </a:solidFill>
        </p:grpSpPr>
        <p:sp>
          <p:nvSpPr>
            <p:cNvPr id="371" name="Freeform 43"/>
            <p:cNvSpPr>
              <a:spLocks noEditPoints="1"/>
            </p:cNvSpPr>
            <p:nvPr/>
          </p:nvSpPr>
          <p:spPr bwMode="auto">
            <a:xfrm>
              <a:off x="2264807" y="2140711"/>
              <a:ext cx="477339" cy="477339"/>
            </a:xfrm>
            <a:custGeom>
              <a:avLst/>
              <a:gdLst>
                <a:gd name="T0" fmla="*/ 323 w 424"/>
                <a:gd name="T1" fmla="*/ 4 h 424"/>
                <a:gd name="T2" fmla="*/ 4 w 424"/>
                <a:gd name="T3" fmla="*/ 307 h 424"/>
                <a:gd name="T4" fmla="*/ 100 w 424"/>
                <a:gd name="T5" fmla="*/ 419 h 424"/>
                <a:gd name="T6" fmla="*/ 419 w 424"/>
                <a:gd name="T7" fmla="*/ 117 h 424"/>
                <a:gd name="T8" fmla="*/ 310 w 424"/>
                <a:gd name="T9" fmla="*/ 33 h 424"/>
                <a:gd name="T10" fmla="*/ 325 w 424"/>
                <a:gd name="T11" fmla="*/ 48 h 424"/>
                <a:gd name="T12" fmla="*/ 310 w 424"/>
                <a:gd name="T13" fmla="*/ 33 h 424"/>
                <a:gd name="T14" fmla="*/ 266 w 424"/>
                <a:gd name="T15" fmla="*/ 91 h 424"/>
                <a:gd name="T16" fmla="*/ 251 w 424"/>
                <a:gd name="T17" fmla="*/ 107 h 424"/>
                <a:gd name="T18" fmla="*/ 91 w 424"/>
                <a:gd name="T19" fmla="*/ 251 h 424"/>
                <a:gd name="T20" fmla="*/ 107 w 424"/>
                <a:gd name="T21" fmla="*/ 266 h 424"/>
                <a:gd name="T22" fmla="*/ 91 w 424"/>
                <a:gd name="T23" fmla="*/ 251 h 424"/>
                <a:gd name="T24" fmla="*/ 33 w 424"/>
                <a:gd name="T25" fmla="*/ 325 h 424"/>
                <a:gd name="T26" fmla="*/ 48 w 424"/>
                <a:gd name="T27" fmla="*/ 310 h 424"/>
                <a:gd name="T28" fmla="*/ 81 w 424"/>
                <a:gd name="T29" fmla="*/ 358 h 424"/>
                <a:gd name="T30" fmla="*/ 66 w 424"/>
                <a:gd name="T31" fmla="*/ 342 h 424"/>
                <a:gd name="T32" fmla="*/ 81 w 424"/>
                <a:gd name="T33" fmla="*/ 358 h 424"/>
                <a:gd name="T34" fmla="*/ 78 w 424"/>
                <a:gd name="T35" fmla="*/ 296 h 424"/>
                <a:gd name="T36" fmla="*/ 93 w 424"/>
                <a:gd name="T37" fmla="*/ 311 h 424"/>
                <a:gd name="T38" fmla="*/ 114 w 424"/>
                <a:gd name="T39" fmla="*/ 390 h 424"/>
                <a:gd name="T40" fmla="*/ 99 w 424"/>
                <a:gd name="T41" fmla="*/ 375 h 424"/>
                <a:gd name="T42" fmla="*/ 114 w 424"/>
                <a:gd name="T43" fmla="*/ 390 h 424"/>
                <a:gd name="T44" fmla="*/ 112 w 424"/>
                <a:gd name="T45" fmla="*/ 345 h 424"/>
                <a:gd name="T46" fmla="*/ 127 w 424"/>
                <a:gd name="T47" fmla="*/ 330 h 424"/>
                <a:gd name="T48" fmla="*/ 139 w 424"/>
                <a:gd name="T49" fmla="*/ 299 h 424"/>
                <a:gd name="T50" fmla="*/ 124 w 424"/>
                <a:gd name="T51" fmla="*/ 284 h 424"/>
                <a:gd name="T52" fmla="*/ 139 w 424"/>
                <a:gd name="T53" fmla="*/ 299 h 424"/>
                <a:gd name="T54" fmla="*/ 157 w 424"/>
                <a:gd name="T55" fmla="*/ 332 h 424"/>
                <a:gd name="T56" fmla="*/ 172 w 424"/>
                <a:gd name="T57" fmla="*/ 317 h 424"/>
                <a:gd name="T58" fmla="*/ 298 w 424"/>
                <a:gd name="T59" fmla="*/ 214 h 424"/>
                <a:gd name="T60" fmla="*/ 197 w 424"/>
                <a:gd name="T61" fmla="*/ 298 h 424"/>
                <a:gd name="T62" fmla="*/ 126 w 424"/>
                <a:gd name="T63" fmla="*/ 210 h 424"/>
                <a:gd name="T64" fmla="*/ 226 w 424"/>
                <a:gd name="T65" fmla="*/ 126 h 424"/>
                <a:gd name="T66" fmla="*/ 298 w 424"/>
                <a:gd name="T67" fmla="*/ 214 h 424"/>
                <a:gd name="T68" fmla="*/ 284 w 424"/>
                <a:gd name="T69" fmla="*/ 139 h 424"/>
                <a:gd name="T70" fmla="*/ 299 w 424"/>
                <a:gd name="T71" fmla="*/ 124 h 424"/>
                <a:gd name="T72" fmla="*/ 296 w 424"/>
                <a:gd name="T73" fmla="*/ 93 h 424"/>
                <a:gd name="T74" fmla="*/ 311 w 424"/>
                <a:gd name="T75" fmla="*/ 78 h 424"/>
                <a:gd name="T76" fmla="*/ 296 w 424"/>
                <a:gd name="T77" fmla="*/ 93 h 424"/>
                <a:gd name="T78" fmla="*/ 317 w 424"/>
                <a:gd name="T79" fmla="*/ 172 h 424"/>
                <a:gd name="T80" fmla="*/ 332 w 424"/>
                <a:gd name="T81" fmla="*/ 157 h 424"/>
                <a:gd name="T82" fmla="*/ 345 w 424"/>
                <a:gd name="T83" fmla="*/ 127 h 424"/>
                <a:gd name="T84" fmla="*/ 330 w 424"/>
                <a:gd name="T85" fmla="*/ 112 h 424"/>
                <a:gd name="T86" fmla="*/ 345 w 424"/>
                <a:gd name="T87" fmla="*/ 127 h 424"/>
                <a:gd name="T88" fmla="*/ 342 w 424"/>
                <a:gd name="T89" fmla="*/ 81 h 424"/>
                <a:gd name="T90" fmla="*/ 357 w 424"/>
                <a:gd name="T91" fmla="*/ 66 h 424"/>
                <a:gd name="T92" fmla="*/ 390 w 424"/>
                <a:gd name="T93" fmla="*/ 114 h 424"/>
                <a:gd name="T94" fmla="*/ 375 w 424"/>
                <a:gd name="T95" fmla="*/ 99 h 424"/>
                <a:gd name="T96" fmla="*/ 390 w 424"/>
                <a:gd name="T97" fmla="*/ 11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4" h="424">
                  <a:moveTo>
                    <a:pt x="419" y="100"/>
                  </a:moveTo>
                  <a:cubicBezTo>
                    <a:pt x="323" y="4"/>
                    <a:pt x="323" y="4"/>
                    <a:pt x="323" y="4"/>
                  </a:cubicBezTo>
                  <a:cubicBezTo>
                    <a:pt x="319" y="0"/>
                    <a:pt x="311" y="0"/>
                    <a:pt x="307" y="4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0" y="311"/>
                    <a:pt x="0" y="319"/>
                    <a:pt x="4" y="323"/>
                  </a:cubicBezTo>
                  <a:cubicBezTo>
                    <a:pt x="100" y="419"/>
                    <a:pt x="100" y="419"/>
                    <a:pt x="100" y="419"/>
                  </a:cubicBezTo>
                  <a:cubicBezTo>
                    <a:pt x="105" y="424"/>
                    <a:pt x="112" y="424"/>
                    <a:pt x="117" y="419"/>
                  </a:cubicBezTo>
                  <a:cubicBezTo>
                    <a:pt x="419" y="117"/>
                    <a:pt x="419" y="117"/>
                    <a:pt x="419" y="117"/>
                  </a:cubicBezTo>
                  <a:cubicBezTo>
                    <a:pt x="424" y="112"/>
                    <a:pt x="424" y="105"/>
                    <a:pt x="419" y="100"/>
                  </a:cubicBezTo>
                  <a:close/>
                  <a:moveTo>
                    <a:pt x="310" y="33"/>
                  </a:moveTo>
                  <a:cubicBezTo>
                    <a:pt x="314" y="29"/>
                    <a:pt x="320" y="29"/>
                    <a:pt x="325" y="33"/>
                  </a:cubicBezTo>
                  <a:cubicBezTo>
                    <a:pt x="329" y="37"/>
                    <a:pt x="329" y="44"/>
                    <a:pt x="325" y="48"/>
                  </a:cubicBezTo>
                  <a:cubicBezTo>
                    <a:pt x="320" y="53"/>
                    <a:pt x="314" y="53"/>
                    <a:pt x="310" y="48"/>
                  </a:cubicBezTo>
                  <a:cubicBezTo>
                    <a:pt x="305" y="44"/>
                    <a:pt x="305" y="37"/>
                    <a:pt x="310" y="33"/>
                  </a:cubicBezTo>
                  <a:close/>
                  <a:moveTo>
                    <a:pt x="251" y="91"/>
                  </a:moveTo>
                  <a:cubicBezTo>
                    <a:pt x="255" y="87"/>
                    <a:pt x="262" y="87"/>
                    <a:pt x="266" y="91"/>
                  </a:cubicBezTo>
                  <a:cubicBezTo>
                    <a:pt x="271" y="96"/>
                    <a:pt x="271" y="102"/>
                    <a:pt x="266" y="107"/>
                  </a:cubicBezTo>
                  <a:cubicBezTo>
                    <a:pt x="262" y="111"/>
                    <a:pt x="255" y="111"/>
                    <a:pt x="251" y="107"/>
                  </a:cubicBezTo>
                  <a:cubicBezTo>
                    <a:pt x="247" y="102"/>
                    <a:pt x="247" y="96"/>
                    <a:pt x="251" y="91"/>
                  </a:cubicBezTo>
                  <a:close/>
                  <a:moveTo>
                    <a:pt x="91" y="251"/>
                  </a:moveTo>
                  <a:cubicBezTo>
                    <a:pt x="96" y="247"/>
                    <a:pt x="102" y="247"/>
                    <a:pt x="107" y="251"/>
                  </a:cubicBezTo>
                  <a:cubicBezTo>
                    <a:pt x="111" y="256"/>
                    <a:pt x="111" y="262"/>
                    <a:pt x="107" y="266"/>
                  </a:cubicBezTo>
                  <a:cubicBezTo>
                    <a:pt x="102" y="271"/>
                    <a:pt x="96" y="271"/>
                    <a:pt x="91" y="266"/>
                  </a:cubicBezTo>
                  <a:cubicBezTo>
                    <a:pt x="87" y="262"/>
                    <a:pt x="87" y="256"/>
                    <a:pt x="91" y="251"/>
                  </a:cubicBezTo>
                  <a:close/>
                  <a:moveTo>
                    <a:pt x="48" y="325"/>
                  </a:moveTo>
                  <a:cubicBezTo>
                    <a:pt x="44" y="329"/>
                    <a:pt x="37" y="329"/>
                    <a:pt x="33" y="325"/>
                  </a:cubicBezTo>
                  <a:cubicBezTo>
                    <a:pt x="29" y="321"/>
                    <a:pt x="29" y="314"/>
                    <a:pt x="33" y="310"/>
                  </a:cubicBezTo>
                  <a:cubicBezTo>
                    <a:pt x="37" y="305"/>
                    <a:pt x="44" y="305"/>
                    <a:pt x="48" y="310"/>
                  </a:cubicBezTo>
                  <a:cubicBezTo>
                    <a:pt x="52" y="314"/>
                    <a:pt x="52" y="321"/>
                    <a:pt x="48" y="325"/>
                  </a:cubicBezTo>
                  <a:close/>
                  <a:moveTo>
                    <a:pt x="81" y="358"/>
                  </a:moveTo>
                  <a:cubicBezTo>
                    <a:pt x="77" y="362"/>
                    <a:pt x="70" y="362"/>
                    <a:pt x="66" y="358"/>
                  </a:cubicBezTo>
                  <a:cubicBezTo>
                    <a:pt x="62" y="353"/>
                    <a:pt x="62" y="347"/>
                    <a:pt x="66" y="342"/>
                  </a:cubicBezTo>
                  <a:cubicBezTo>
                    <a:pt x="70" y="338"/>
                    <a:pt x="77" y="338"/>
                    <a:pt x="81" y="342"/>
                  </a:cubicBezTo>
                  <a:cubicBezTo>
                    <a:pt x="85" y="347"/>
                    <a:pt x="85" y="353"/>
                    <a:pt x="81" y="358"/>
                  </a:cubicBezTo>
                  <a:close/>
                  <a:moveTo>
                    <a:pt x="78" y="311"/>
                  </a:moveTo>
                  <a:cubicBezTo>
                    <a:pt x="74" y="307"/>
                    <a:pt x="74" y="300"/>
                    <a:pt x="78" y="296"/>
                  </a:cubicBezTo>
                  <a:cubicBezTo>
                    <a:pt x="82" y="292"/>
                    <a:pt x="89" y="292"/>
                    <a:pt x="93" y="296"/>
                  </a:cubicBezTo>
                  <a:cubicBezTo>
                    <a:pt x="97" y="300"/>
                    <a:pt x="97" y="307"/>
                    <a:pt x="93" y="311"/>
                  </a:cubicBezTo>
                  <a:cubicBezTo>
                    <a:pt x="89" y="315"/>
                    <a:pt x="82" y="315"/>
                    <a:pt x="78" y="311"/>
                  </a:cubicBezTo>
                  <a:close/>
                  <a:moveTo>
                    <a:pt x="114" y="390"/>
                  </a:moveTo>
                  <a:cubicBezTo>
                    <a:pt x="110" y="394"/>
                    <a:pt x="103" y="394"/>
                    <a:pt x="99" y="390"/>
                  </a:cubicBezTo>
                  <a:cubicBezTo>
                    <a:pt x="95" y="386"/>
                    <a:pt x="95" y="379"/>
                    <a:pt x="99" y="375"/>
                  </a:cubicBezTo>
                  <a:cubicBezTo>
                    <a:pt x="103" y="371"/>
                    <a:pt x="110" y="371"/>
                    <a:pt x="114" y="375"/>
                  </a:cubicBezTo>
                  <a:cubicBezTo>
                    <a:pt x="118" y="379"/>
                    <a:pt x="118" y="386"/>
                    <a:pt x="114" y="390"/>
                  </a:cubicBezTo>
                  <a:close/>
                  <a:moveTo>
                    <a:pt x="127" y="345"/>
                  </a:moveTo>
                  <a:cubicBezTo>
                    <a:pt x="123" y="350"/>
                    <a:pt x="116" y="350"/>
                    <a:pt x="112" y="345"/>
                  </a:cubicBezTo>
                  <a:cubicBezTo>
                    <a:pt x="108" y="341"/>
                    <a:pt x="108" y="335"/>
                    <a:pt x="112" y="330"/>
                  </a:cubicBezTo>
                  <a:cubicBezTo>
                    <a:pt x="116" y="326"/>
                    <a:pt x="123" y="326"/>
                    <a:pt x="127" y="330"/>
                  </a:cubicBezTo>
                  <a:cubicBezTo>
                    <a:pt x="131" y="335"/>
                    <a:pt x="131" y="341"/>
                    <a:pt x="127" y="345"/>
                  </a:cubicBezTo>
                  <a:close/>
                  <a:moveTo>
                    <a:pt x="139" y="299"/>
                  </a:moveTo>
                  <a:cubicBezTo>
                    <a:pt x="135" y="303"/>
                    <a:pt x="128" y="303"/>
                    <a:pt x="124" y="299"/>
                  </a:cubicBezTo>
                  <a:cubicBezTo>
                    <a:pt x="120" y="295"/>
                    <a:pt x="120" y="288"/>
                    <a:pt x="124" y="284"/>
                  </a:cubicBezTo>
                  <a:cubicBezTo>
                    <a:pt x="128" y="280"/>
                    <a:pt x="135" y="280"/>
                    <a:pt x="139" y="284"/>
                  </a:cubicBezTo>
                  <a:cubicBezTo>
                    <a:pt x="143" y="288"/>
                    <a:pt x="143" y="295"/>
                    <a:pt x="139" y="299"/>
                  </a:cubicBezTo>
                  <a:close/>
                  <a:moveTo>
                    <a:pt x="172" y="332"/>
                  </a:moveTo>
                  <a:cubicBezTo>
                    <a:pt x="168" y="336"/>
                    <a:pt x="161" y="336"/>
                    <a:pt x="157" y="332"/>
                  </a:cubicBezTo>
                  <a:cubicBezTo>
                    <a:pt x="153" y="328"/>
                    <a:pt x="153" y="321"/>
                    <a:pt x="157" y="317"/>
                  </a:cubicBezTo>
                  <a:cubicBezTo>
                    <a:pt x="161" y="313"/>
                    <a:pt x="168" y="313"/>
                    <a:pt x="172" y="317"/>
                  </a:cubicBezTo>
                  <a:cubicBezTo>
                    <a:pt x="176" y="321"/>
                    <a:pt x="176" y="328"/>
                    <a:pt x="172" y="332"/>
                  </a:cubicBezTo>
                  <a:close/>
                  <a:moveTo>
                    <a:pt x="298" y="214"/>
                  </a:moveTo>
                  <a:cubicBezTo>
                    <a:pt x="214" y="298"/>
                    <a:pt x="214" y="298"/>
                    <a:pt x="214" y="298"/>
                  </a:cubicBezTo>
                  <a:cubicBezTo>
                    <a:pt x="209" y="302"/>
                    <a:pt x="202" y="302"/>
                    <a:pt x="197" y="298"/>
                  </a:cubicBezTo>
                  <a:cubicBezTo>
                    <a:pt x="126" y="226"/>
                    <a:pt x="126" y="226"/>
                    <a:pt x="126" y="226"/>
                  </a:cubicBezTo>
                  <a:cubicBezTo>
                    <a:pt x="121" y="222"/>
                    <a:pt x="121" y="214"/>
                    <a:pt x="126" y="210"/>
                  </a:cubicBezTo>
                  <a:cubicBezTo>
                    <a:pt x="210" y="126"/>
                    <a:pt x="210" y="126"/>
                    <a:pt x="210" y="126"/>
                  </a:cubicBezTo>
                  <a:cubicBezTo>
                    <a:pt x="214" y="121"/>
                    <a:pt x="222" y="121"/>
                    <a:pt x="226" y="126"/>
                  </a:cubicBezTo>
                  <a:cubicBezTo>
                    <a:pt x="298" y="197"/>
                    <a:pt x="298" y="197"/>
                    <a:pt x="298" y="197"/>
                  </a:cubicBezTo>
                  <a:cubicBezTo>
                    <a:pt x="302" y="202"/>
                    <a:pt x="302" y="209"/>
                    <a:pt x="298" y="214"/>
                  </a:cubicBezTo>
                  <a:close/>
                  <a:moveTo>
                    <a:pt x="299" y="139"/>
                  </a:moveTo>
                  <a:cubicBezTo>
                    <a:pt x="295" y="144"/>
                    <a:pt x="288" y="144"/>
                    <a:pt x="284" y="139"/>
                  </a:cubicBezTo>
                  <a:cubicBezTo>
                    <a:pt x="280" y="135"/>
                    <a:pt x="280" y="128"/>
                    <a:pt x="284" y="124"/>
                  </a:cubicBezTo>
                  <a:cubicBezTo>
                    <a:pt x="288" y="120"/>
                    <a:pt x="295" y="120"/>
                    <a:pt x="299" y="124"/>
                  </a:cubicBezTo>
                  <a:cubicBezTo>
                    <a:pt x="303" y="128"/>
                    <a:pt x="303" y="135"/>
                    <a:pt x="299" y="139"/>
                  </a:cubicBezTo>
                  <a:close/>
                  <a:moveTo>
                    <a:pt x="296" y="93"/>
                  </a:moveTo>
                  <a:cubicBezTo>
                    <a:pt x="292" y="89"/>
                    <a:pt x="292" y="82"/>
                    <a:pt x="296" y="78"/>
                  </a:cubicBezTo>
                  <a:cubicBezTo>
                    <a:pt x="300" y="74"/>
                    <a:pt x="307" y="74"/>
                    <a:pt x="311" y="78"/>
                  </a:cubicBezTo>
                  <a:cubicBezTo>
                    <a:pt x="315" y="82"/>
                    <a:pt x="315" y="89"/>
                    <a:pt x="311" y="93"/>
                  </a:cubicBezTo>
                  <a:cubicBezTo>
                    <a:pt x="307" y="97"/>
                    <a:pt x="300" y="97"/>
                    <a:pt x="296" y="93"/>
                  </a:cubicBezTo>
                  <a:close/>
                  <a:moveTo>
                    <a:pt x="332" y="172"/>
                  </a:moveTo>
                  <a:cubicBezTo>
                    <a:pt x="328" y="176"/>
                    <a:pt x="321" y="176"/>
                    <a:pt x="317" y="172"/>
                  </a:cubicBezTo>
                  <a:cubicBezTo>
                    <a:pt x="313" y="168"/>
                    <a:pt x="313" y="161"/>
                    <a:pt x="317" y="157"/>
                  </a:cubicBezTo>
                  <a:cubicBezTo>
                    <a:pt x="321" y="153"/>
                    <a:pt x="328" y="153"/>
                    <a:pt x="332" y="157"/>
                  </a:cubicBezTo>
                  <a:cubicBezTo>
                    <a:pt x="336" y="161"/>
                    <a:pt x="336" y="168"/>
                    <a:pt x="332" y="172"/>
                  </a:cubicBezTo>
                  <a:close/>
                  <a:moveTo>
                    <a:pt x="345" y="127"/>
                  </a:moveTo>
                  <a:cubicBezTo>
                    <a:pt x="341" y="132"/>
                    <a:pt x="334" y="132"/>
                    <a:pt x="330" y="127"/>
                  </a:cubicBezTo>
                  <a:cubicBezTo>
                    <a:pt x="326" y="123"/>
                    <a:pt x="326" y="116"/>
                    <a:pt x="330" y="112"/>
                  </a:cubicBezTo>
                  <a:cubicBezTo>
                    <a:pt x="334" y="108"/>
                    <a:pt x="341" y="108"/>
                    <a:pt x="345" y="112"/>
                  </a:cubicBezTo>
                  <a:cubicBezTo>
                    <a:pt x="350" y="116"/>
                    <a:pt x="350" y="123"/>
                    <a:pt x="345" y="127"/>
                  </a:cubicBezTo>
                  <a:close/>
                  <a:moveTo>
                    <a:pt x="357" y="81"/>
                  </a:moveTo>
                  <a:cubicBezTo>
                    <a:pt x="353" y="85"/>
                    <a:pt x="347" y="85"/>
                    <a:pt x="342" y="81"/>
                  </a:cubicBezTo>
                  <a:cubicBezTo>
                    <a:pt x="338" y="77"/>
                    <a:pt x="338" y="70"/>
                    <a:pt x="342" y="66"/>
                  </a:cubicBezTo>
                  <a:cubicBezTo>
                    <a:pt x="347" y="62"/>
                    <a:pt x="353" y="62"/>
                    <a:pt x="357" y="66"/>
                  </a:cubicBezTo>
                  <a:cubicBezTo>
                    <a:pt x="362" y="70"/>
                    <a:pt x="362" y="77"/>
                    <a:pt x="357" y="81"/>
                  </a:cubicBezTo>
                  <a:close/>
                  <a:moveTo>
                    <a:pt x="390" y="114"/>
                  </a:moveTo>
                  <a:cubicBezTo>
                    <a:pt x="386" y="118"/>
                    <a:pt x="379" y="118"/>
                    <a:pt x="375" y="114"/>
                  </a:cubicBezTo>
                  <a:cubicBezTo>
                    <a:pt x="371" y="110"/>
                    <a:pt x="371" y="103"/>
                    <a:pt x="375" y="99"/>
                  </a:cubicBezTo>
                  <a:cubicBezTo>
                    <a:pt x="379" y="95"/>
                    <a:pt x="386" y="95"/>
                    <a:pt x="390" y="99"/>
                  </a:cubicBezTo>
                  <a:cubicBezTo>
                    <a:pt x="394" y="103"/>
                    <a:pt x="394" y="110"/>
                    <a:pt x="390" y="1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44"/>
            <p:cNvSpPr>
              <a:spLocks noEditPoints="1"/>
            </p:cNvSpPr>
            <p:nvPr/>
          </p:nvSpPr>
          <p:spPr bwMode="auto">
            <a:xfrm>
              <a:off x="2257186" y="2133089"/>
              <a:ext cx="232953" cy="232953"/>
            </a:xfrm>
            <a:custGeom>
              <a:avLst/>
              <a:gdLst>
                <a:gd name="T0" fmla="*/ 207 w 207"/>
                <a:gd name="T1" fmla="*/ 94 h 207"/>
                <a:gd name="T2" fmla="*/ 117 w 207"/>
                <a:gd name="T3" fmla="*/ 5 h 207"/>
                <a:gd name="T4" fmla="*/ 101 w 207"/>
                <a:gd name="T5" fmla="*/ 5 h 207"/>
                <a:gd name="T6" fmla="*/ 5 w 207"/>
                <a:gd name="T7" fmla="*/ 101 h 207"/>
                <a:gd name="T8" fmla="*/ 5 w 207"/>
                <a:gd name="T9" fmla="*/ 117 h 207"/>
                <a:gd name="T10" fmla="*/ 94 w 207"/>
                <a:gd name="T11" fmla="*/ 207 h 207"/>
                <a:gd name="T12" fmla="*/ 207 w 207"/>
                <a:gd name="T13" fmla="*/ 94 h 207"/>
                <a:gd name="T14" fmla="*/ 157 w 207"/>
                <a:gd name="T15" fmla="*/ 92 h 207"/>
                <a:gd name="T16" fmla="*/ 172 w 207"/>
                <a:gd name="T17" fmla="*/ 92 h 207"/>
                <a:gd name="T18" fmla="*/ 172 w 207"/>
                <a:gd name="T19" fmla="*/ 107 h 207"/>
                <a:gd name="T20" fmla="*/ 157 w 207"/>
                <a:gd name="T21" fmla="*/ 107 h 207"/>
                <a:gd name="T22" fmla="*/ 157 w 207"/>
                <a:gd name="T23" fmla="*/ 92 h 207"/>
                <a:gd name="T24" fmla="*/ 140 w 207"/>
                <a:gd name="T25" fmla="*/ 125 h 207"/>
                <a:gd name="T26" fmla="*/ 140 w 207"/>
                <a:gd name="T27" fmla="*/ 140 h 207"/>
                <a:gd name="T28" fmla="*/ 125 w 207"/>
                <a:gd name="T29" fmla="*/ 140 h 207"/>
                <a:gd name="T30" fmla="*/ 125 w 207"/>
                <a:gd name="T31" fmla="*/ 125 h 207"/>
                <a:gd name="T32" fmla="*/ 140 w 207"/>
                <a:gd name="T33" fmla="*/ 125 h 207"/>
                <a:gd name="T34" fmla="*/ 128 w 207"/>
                <a:gd name="T35" fmla="*/ 78 h 207"/>
                <a:gd name="T36" fmla="*/ 128 w 207"/>
                <a:gd name="T37" fmla="*/ 94 h 207"/>
                <a:gd name="T38" fmla="*/ 113 w 207"/>
                <a:gd name="T39" fmla="*/ 94 h 207"/>
                <a:gd name="T40" fmla="*/ 113 w 207"/>
                <a:gd name="T41" fmla="*/ 78 h 207"/>
                <a:gd name="T42" fmla="*/ 128 w 207"/>
                <a:gd name="T43" fmla="*/ 78 h 207"/>
                <a:gd name="T44" fmla="*/ 99 w 207"/>
                <a:gd name="T45" fmla="*/ 34 h 207"/>
                <a:gd name="T46" fmla="*/ 114 w 207"/>
                <a:gd name="T47" fmla="*/ 34 h 207"/>
                <a:gd name="T48" fmla="*/ 114 w 207"/>
                <a:gd name="T49" fmla="*/ 49 h 207"/>
                <a:gd name="T50" fmla="*/ 99 w 207"/>
                <a:gd name="T51" fmla="*/ 49 h 207"/>
                <a:gd name="T52" fmla="*/ 99 w 207"/>
                <a:gd name="T53" fmla="*/ 34 h 207"/>
                <a:gd name="T54" fmla="*/ 49 w 207"/>
                <a:gd name="T55" fmla="*/ 114 h 207"/>
                <a:gd name="T56" fmla="*/ 34 w 207"/>
                <a:gd name="T57" fmla="*/ 114 h 207"/>
                <a:gd name="T58" fmla="*/ 34 w 207"/>
                <a:gd name="T59" fmla="*/ 99 h 207"/>
                <a:gd name="T60" fmla="*/ 49 w 207"/>
                <a:gd name="T61" fmla="*/ 99 h 207"/>
                <a:gd name="T62" fmla="*/ 49 w 207"/>
                <a:gd name="T63" fmla="*/ 114 h 207"/>
                <a:gd name="T64" fmla="*/ 66 w 207"/>
                <a:gd name="T65" fmla="*/ 81 h 207"/>
                <a:gd name="T66" fmla="*/ 66 w 207"/>
                <a:gd name="T67" fmla="*/ 66 h 207"/>
                <a:gd name="T68" fmla="*/ 81 w 207"/>
                <a:gd name="T69" fmla="*/ 66 h 207"/>
                <a:gd name="T70" fmla="*/ 81 w 207"/>
                <a:gd name="T71" fmla="*/ 81 h 207"/>
                <a:gd name="T72" fmla="*/ 66 w 207"/>
                <a:gd name="T73" fmla="*/ 81 h 207"/>
                <a:gd name="T74" fmla="*/ 78 w 207"/>
                <a:gd name="T75" fmla="*/ 128 h 207"/>
                <a:gd name="T76" fmla="*/ 78 w 207"/>
                <a:gd name="T77" fmla="*/ 113 h 207"/>
                <a:gd name="T78" fmla="*/ 93 w 207"/>
                <a:gd name="T79" fmla="*/ 113 h 207"/>
                <a:gd name="T80" fmla="*/ 93 w 207"/>
                <a:gd name="T81" fmla="*/ 128 h 207"/>
                <a:gd name="T82" fmla="*/ 78 w 207"/>
                <a:gd name="T83" fmla="*/ 128 h 207"/>
                <a:gd name="T84" fmla="*/ 92 w 207"/>
                <a:gd name="T85" fmla="*/ 157 h 207"/>
                <a:gd name="T86" fmla="*/ 107 w 207"/>
                <a:gd name="T87" fmla="*/ 157 h 207"/>
                <a:gd name="T88" fmla="*/ 107 w 207"/>
                <a:gd name="T89" fmla="*/ 173 h 207"/>
                <a:gd name="T90" fmla="*/ 92 w 207"/>
                <a:gd name="T91" fmla="*/ 173 h 207"/>
                <a:gd name="T92" fmla="*/ 92 w 207"/>
                <a:gd name="T93" fmla="*/ 15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7" h="207">
                  <a:moveTo>
                    <a:pt x="207" y="94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3" y="0"/>
                    <a:pt x="105" y="0"/>
                    <a:pt x="101" y="5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0" y="105"/>
                    <a:pt x="0" y="113"/>
                    <a:pt x="5" y="117"/>
                  </a:cubicBezTo>
                  <a:cubicBezTo>
                    <a:pt x="94" y="207"/>
                    <a:pt x="94" y="207"/>
                    <a:pt x="94" y="207"/>
                  </a:cubicBezTo>
                  <a:lnTo>
                    <a:pt x="207" y="94"/>
                  </a:lnTo>
                  <a:close/>
                  <a:moveTo>
                    <a:pt x="157" y="92"/>
                  </a:moveTo>
                  <a:cubicBezTo>
                    <a:pt x="162" y="88"/>
                    <a:pt x="168" y="88"/>
                    <a:pt x="172" y="92"/>
                  </a:cubicBezTo>
                  <a:cubicBezTo>
                    <a:pt x="177" y="96"/>
                    <a:pt x="177" y="103"/>
                    <a:pt x="172" y="107"/>
                  </a:cubicBezTo>
                  <a:cubicBezTo>
                    <a:pt x="168" y="111"/>
                    <a:pt x="162" y="111"/>
                    <a:pt x="157" y="107"/>
                  </a:cubicBezTo>
                  <a:cubicBezTo>
                    <a:pt x="153" y="103"/>
                    <a:pt x="153" y="96"/>
                    <a:pt x="157" y="92"/>
                  </a:cubicBezTo>
                  <a:close/>
                  <a:moveTo>
                    <a:pt x="140" y="125"/>
                  </a:moveTo>
                  <a:cubicBezTo>
                    <a:pt x="144" y="129"/>
                    <a:pt x="144" y="136"/>
                    <a:pt x="140" y="140"/>
                  </a:cubicBezTo>
                  <a:cubicBezTo>
                    <a:pt x="136" y="144"/>
                    <a:pt x="129" y="144"/>
                    <a:pt x="125" y="140"/>
                  </a:cubicBezTo>
                  <a:cubicBezTo>
                    <a:pt x="120" y="136"/>
                    <a:pt x="120" y="129"/>
                    <a:pt x="125" y="125"/>
                  </a:cubicBezTo>
                  <a:cubicBezTo>
                    <a:pt x="129" y="120"/>
                    <a:pt x="136" y="120"/>
                    <a:pt x="140" y="125"/>
                  </a:cubicBezTo>
                  <a:close/>
                  <a:moveTo>
                    <a:pt x="128" y="78"/>
                  </a:moveTo>
                  <a:cubicBezTo>
                    <a:pt x="132" y="83"/>
                    <a:pt x="132" y="89"/>
                    <a:pt x="128" y="94"/>
                  </a:cubicBezTo>
                  <a:cubicBezTo>
                    <a:pt x="123" y="98"/>
                    <a:pt x="117" y="98"/>
                    <a:pt x="113" y="94"/>
                  </a:cubicBezTo>
                  <a:cubicBezTo>
                    <a:pt x="108" y="89"/>
                    <a:pt x="108" y="83"/>
                    <a:pt x="113" y="78"/>
                  </a:cubicBezTo>
                  <a:cubicBezTo>
                    <a:pt x="117" y="74"/>
                    <a:pt x="123" y="74"/>
                    <a:pt x="128" y="78"/>
                  </a:cubicBezTo>
                  <a:close/>
                  <a:moveTo>
                    <a:pt x="99" y="34"/>
                  </a:moveTo>
                  <a:cubicBezTo>
                    <a:pt x="103" y="29"/>
                    <a:pt x="110" y="29"/>
                    <a:pt x="114" y="34"/>
                  </a:cubicBezTo>
                  <a:cubicBezTo>
                    <a:pt x="118" y="38"/>
                    <a:pt x="118" y="45"/>
                    <a:pt x="114" y="49"/>
                  </a:cubicBezTo>
                  <a:cubicBezTo>
                    <a:pt x="110" y="53"/>
                    <a:pt x="103" y="53"/>
                    <a:pt x="99" y="49"/>
                  </a:cubicBezTo>
                  <a:cubicBezTo>
                    <a:pt x="95" y="45"/>
                    <a:pt x="95" y="38"/>
                    <a:pt x="99" y="34"/>
                  </a:cubicBezTo>
                  <a:close/>
                  <a:moveTo>
                    <a:pt x="49" y="114"/>
                  </a:moveTo>
                  <a:cubicBezTo>
                    <a:pt x="44" y="118"/>
                    <a:pt x="38" y="118"/>
                    <a:pt x="34" y="114"/>
                  </a:cubicBezTo>
                  <a:cubicBezTo>
                    <a:pt x="29" y="110"/>
                    <a:pt x="29" y="103"/>
                    <a:pt x="34" y="99"/>
                  </a:cubicBezTo>
                  <a:cubicBezTo>
                    <a:pt x="38" y="95"/>
                    <a:pt x="44" y="95"/>
                    <a:pt x="49" y="99"/>
                  </a:cubicBezTo>
                  <a:cubicBezTo>
                    <a:pt x="53" y="103"/>
                    <a:pt x="53" y="110"/>
                    <a:pt x="49" y="114"/>
                  </a:cubicBezTo>
                  <a:close/>
                  <a:moveTo>
                    <a:pt x="66" y="81"/>
                  </a:moveTo>
                  <a:cubicBezTo>
                    <a:pt x="62" y="77"/>
                    <a:pt x="62" y="71"/>
                    <a:pt x="66" y="66"/>
                  </a:cubicBezTo>
                  <a:cubicBezTo>
                    <a:pt x="70" y="62"/>
                    <a:pt x="77" y="62"/>
                    <a:pt x="81" y="66"/>
                  </a:cubicBezTo>
                  <a:cubicBezTo>
                    <a:pt x="86" y="71"/>
                    <a:pt x="86" y="77"/>
                    <a:pt x="81" y="81"/>
                  </a:cubicBezTo>
                  <a:cubicBezTo>
                    <a:pt x="77" y="86"/>
                    <a:pt x="70" y="86"/>
                    <a:pt x="66" y="81"/>
                  </a:cubicBezTo>
                  <a:close/>
                  <a:moveTo>
                    <a:pt x="78" y="128"/>
                  </a:moveTo>
                  <a:cubicBezTo>
                    <a:pt x="74" y="124"/>
                    <a:pt x="74" y="117"/>
                    <a:pt x="78" y="113"/>
                  </a:cubicBezTo>
                  <a:cubicBezTo>
                    <a:pt x="83" y="108"/>
                    <a:pt x="89" y="108"/>
                    <a:pt x="93" y="113"/>
                  </a:cubicBezTo>
                  <a:cubicBezTo>
                    <a:pt x="98" y="117"/>
                    <a:pt x="98" y="124"/>
                    <a:pt x="93" y="128"/>
                  </a:cubicBezTo>
                  <a:cubicBezTo>
                    <a:pt x="89" y="132"/>
                    <a:pt x="83" y="132"/>
                    <a:pt x="78" y="128"/>
                  </a:cubicBezTo>
                  <a:close/>
                  <a:moveTo>
                    <a:pt x="92" y="157"/>
                  </a:moveTo>
                  <a:cubicBezTo>
                    <a:pt x="96" y="153"/>
                    <a:pt x="103" y="153"/>
                    <a:pt x="107" y="157"/>
                  </a:cubicBezTo>
                  <a:cubicBezTo>
                    <a:pt x="111" y="162"/>
                    <a:pt x="111" y="168"/>
                    <a:pt x="107" y="173"/>
                  </a:cubicBezTo>
                  <a:cubicBezTo>
                    <a:pt x="103" y="177"/>
                    <a:pt x="96" y="177"/>
                    <a:pt x="92" y="173"/>
                  </a:cubicBezTo>
                  <a:cubicBezTo>
                    <a:pt x="88" y="168"/>
                    <a:pt x="88" y="162"/>
                    <a:pt x="92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45"/>
            <p:cNvSpPr>
              <a:spLocks noEditPoints="1"/>
            </p:cNvSpPr>
            <p:nvPr/>
          </p:nvSpPr>
          <p:spPr bwMode="auto">
            <a:xfrm>
              <a:off x="2517293" y="2390814"/>
              <a:ext cx="231524" cy="231524"/>
            </a:xfrm>
            <a:custGeom>
              <a:avLst/>
              <a:gdLst>
                <a:gd name="T0" fmla="*/ 201 w 206"/>
                <a:gd name="T1" fmla="*/ 89 h 206"/>
                <a:gd name="T2" fmla="*/ 112 w 206"/>
                <a:gd name="T3" fmla="*/ 0 h 206"/>
                <a:gd name="T4" fmla="*/ 0 w 206"/>
                <a:gd name="T5" fmla="*/ 112 h 206"/>
                <a:gd name="T6" fmla="*/ 89 w 206"/>
                <a:gd name="T7" fmla="*/ 202 h 206"/>
                <a:gd name="T8" fmla="*/ 105 w 206"/>
                <a:gd name="T9" fmla="*/ 202 h 206"/>
                <a:gd name="T10" fmla="*/ 201 w 206"/>
                <a:gd name="T11" fmla="*/ 106 h 206"/>
                <a:gd name="T12" fmla="*/ 201 w 206"/>
                <a:gd name="T13" fmla="*/ 89 h 206"/>
                <a:gd name="T14" fmla="*/ 99 w 206"/>
                <a:gd name="T15" fmla="*/ 34 h 206"/>
                <a:gd name="T16" fmla="*/ 114 w 206"/>
                <a:gd name="T17" fmla="*/ 34 h 206"/>
                <a:gd name="T18" fmla="*/ 114 w 206"/>
                <a:gd name="T19" fmla="*/ 49 h 206"/>
                <a:gd name="T20" fmla="*/ 99 w 206"/>
                <a:gd name="T21" fmla="*/ 49 h 206"/>
                <a:gd name="T22" fmla="*/ 99 w 206"/>
                <a:gd name="T23" fmla="*/ 34 h 206"/>
                <a:gd name="T24" fmla="*/ 49 w 206"/>
                <a:gd name="T25" fmla="*/ 115 h 206"/>
                <a:gd name="T26" fmla="*/ 34 w 206"/>
                <a:gd name="T27" fmla="*/ 115 h 206"/>
                <a:gd name="T28" fmla="*/ 34 w 206"/>
                <a:gd name="T29" fmla="*/ 100 h 206"/>
                <a:gd name="T30" fmla="*/ 49 w 206"/>
                <a:gd name="T31" fmla="*/ 100 h 206"/>
                <a:gd name="T32" fmla="*/ 49 w 206"/>
                <a:gd name="T33" fmla="*/ 115 h 206"/>
                <a:gd name="T34" fmla="*/ 66 w 206"/>
                <a:gd name="T35" fmla="*/ 82 h 206"/>
                <a:gd name="T36" fmla="*/ 66 w 206"/>
                <a:gd name="T37" fmla="*/ 67 h 206"/>
                <a:gd name="T38" fmla="*/ 82 w 206"/>
                <a:gd name="T39" fmla="*/ 67 h 206"/>
                <a:gd name="T40" fmla="*/ 82 w 206"/>
                <a:gd name="T41" fmla="*/ 82 h 206"/>
                <a:gd name="T42" fmla="*/ 66 w 206"/>
                <a:gd name="T43" fmla="*/ 82 h 206"/>
                <a:gd name="T44" fmla="*/ 79 w 206"/>
                <a:gd name="T45" fmla="*/ 128 h 206"/>
                <a:gd name="T46" fmla="*/ 79 w 206"/>
                <a:gd name="T47" fmla="*/ 113 h 206"/>
                <a:gd name="T48" fmla="*/ 94 w 206"/>
                <a:gd name="T49" fmla="*/ 113 h 206"/>
                <a:gd name="T50" fmla="*/ 94 w 206"/>
                <a:gd name="T51" fmla="*/ 128 h 206"/>
                <a:gd name="T52" fmla="*/ 79 w 206"/>
                <a:gd name="T53" fmla="*/ 128 h 206"/>
                <a:gd name="T54" fmla="*/ 107 w 206"/>
                <a:gd name="T55" fmla="*/ 173 h 206"/>
                <a:gd name="T56" fmla="*/ 92 w 206"/>
                <a:gd name="T57" fmla="*/ 173 h 206"/>
                <a:gd name="T58" fmla="*/ 92 w 206"/>
                <a:gd name="T59" fmla="*/ 158 h 206"/>
                <a:gd name="T60" fmla="*/ 107 w 206"/>
                <a:gd name="T61" fmla="*/ 158 h 206"/>
                <a:gd name="T62" fmla="*/ 107 w 206"/>
                <a:gd name="T63" fmla="*/ 173 h 206"/>
                <a:gd name="T64" fmla="*/ 113 w 206"/>
                <a:gd name="T65" fmla="*/ 94 h 206"/>
                <a:gd name="T66" fmla="*/ 113 w 206"/>
                <a:gd name="T67" fmla="*/ 79 h 206"/>
                <a:gd name="T68" fmla="*/ 128 w 206"/>
                <a:gd name="T69" fmla="*/ 79 h 206"/>
                <a:gd name="T70" fmla="*/ 128 w 206"/>
                <a:gd name="T71" fmla="*/ 94 h 206"/>
                <a:gd name="T72" fmla="*/ 113 w 206"/>
                <a:gd name="T73" fmla="*/ 94 h 206"/>
                <a:gd name="T74" fmla="*/ 140 w 206"/>
                <a:gd name="T75" fmla="*/ 140 h 206"/>
                <a:gd name="T76" fmla="*/ 125 w 206"/>
                <a:gd name="T77" fmla="*/ 140 h 206"/>
                <a:gd name="T78" fmla="*/ 125 w 206"/>
                <a:gd name="T79" fmla="*/ 125 h 206"/>
                <a:gd name="T80" fmla="*/ 140 w 206"/>
                <a:gd name="T81" fmla="*/ 125 h 206"/>
                <a:gd name="T82" fmla="*/ 140 w 206"/>
                <a:gd name="T83" fmla="*/ 140 h 206"/>
                <a:gd name="T84" fmla="*/ 173 w 206"/>
                <a:gd name="T85" fmla="*/ 107 h 206"/>
                <a:gd name="T86" fmla="*/ 158 w 206"/>
                <a:gd name="T87" fmla="*/ 107 h 206"/>
                <a:gd name="T88" fmla="*/ 158 w 206"/>
                <a:gd name="T89" fmla="*/ 92 h 206"/>
                <a:gd name="T90" fmla="*/ 173 w 206"/>
                <a:gd name="T91" fmla="*/ 92 h 206"/>
                <a:gd name="T92" fmla="*/ 173 w 206"/>
                <a:gd name="T93" fmla="*/ 10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6" h="206">
                  <a:moveTo>
                    <a:pt x="201" y="89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94" y="206"/>
                    <a:pt x="101" y="206"/>
                    <a:pt x="105" y="202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6" y="101"/>
                    <a:pt x="206" y="94"/>
                    <a:pt x="201" y="89"/>
                  </a:cubicBezTo>
                  <a:close/>
                  <a:moveTo>
                    <a:pt x="99" y="34"/>
                  </a:moveTo>
                  <a:cubicBezTo>
                    <a:pt x="103" y="30"/>
                    <a:pt x="110" y="30"/>
                    <a:pt x="114" y="34"/>
                  </a:cubicBezTo>
                  <a:cubicBezTo>
                    <a:pt x="119" y="38"/>
                    <a:pt x="119" y="45"/>
                    <a:pt x="114" y="49"/>
                  </a:cubicBezTo>
                  <a:cubicBezTo>
                    <a:pt x="110" y="53"/>
                    <a:pt x="103" y="53"/>
                    <a:pt x="99" y="49"/>
                  </a:cubicBezTo>
                  <a:cubicBezTo>
                    <a:pt x="95" y="45"/>
                    <a:pt x="95" y="38"/>
                    <a:pt x="99" y="34"/>
                  </a:cubicBezTo>
                  <a:close/>
                  <a:moveTo>
                    <a:pt x="49" y="115"/>
                  </a:moveTo>
                  <a:cubicBezTo>
                    <a:pt x="45" y="119"/>
                    <a:pt x="38" y="119"/>
                    <a:pt x="34" y="115"/>
                  </a:cubicBezTo>
                  <a:cubicBezTo>
                    <a:pt x="30" y="111"/>
                    <a:pt x="30" y="104"/>
                    <a:pt x="34" y="100"/>
                  </a:cubicBezTo>
                  <a:cubicBezTo>
                    <a:pt x="38" y="95"/>
                    <a:pt x="45" y="95"/>
                    <a:pt x="49" y="100"/>
                  </a:cubicBezTo>
                  <a:cubicBezTo>
                    <a:pt x="53" y="104"/>
                    <a:pt x="53" y="111"/>
                    <a:pt x="49" y="115"/>
                  </a:cubicBezTo>
                  <a:close/>
                  <a:moveTo>
                    <a:pt x="66" y="82"/>
                  </a:moveTo>
                  <a:cubicBezTo>
                    <a:pt x="62" y="78"/>
                    <a:pt x="62" y="71"/>
                    <a:pt x="66" y="67"/>
                  </a:cubicBezTo>
                  <a:cubicBezTo>
                    <a:pt x="71" y="63"/>
                    <a:pt x="77" y="63"/>
                    <a:pt x="82" y="67"/>
                  </a:cubicBezTo>
                  <a:cubicBezTo>
                    <a:pt x="86" y="71"/>
                    <a:pt x="86" y="78"/>
                    <a:pt x="82" y="82"/>
                  </a:cubicBezTo>
                  <a:cubicBezTo>
                    <a:pt x="77" y="86"/>
                    <a:pt x="71" y="86"/>
                    <a:pt x="66" y="82"/>
                  </a:cubicBezTo>
                  <a:close/>
                  <a:moveTo>
                    <a:pt x="79" y="128"/>
                  </a:moveTo>
                  <a:cubicBezTo>
                    <a:pt x="74" y="124"/>
                    <a:pt x="74" y="117"/>
                    <a:pt x="79" y="113"/>
                  </a:cubicBezTo>
                  <a:cubicBezTo>
                    <a:pt x="83" y="109"/>
                    <a:pt x="89" y="109"/>
                    <a:pt x="94" y="113"/>
                  </a:cubicBezTo>
                  <a:cubicBezTo>
                    <a:pt x="98" y="117"/>
                    <a:pt x="98" y="124"/>
                    <a:pt x="94" y="128"/>
                  </a:cubicBezTo>
                  <a:cubicBezTo>
                    <a:pt x="89" y="132"/>
                    <a:pt x="83" y="132"/>
                    <a:pt x="79" y="128"/>
                  </a:cubicBezTo>
                  <a:close/>
                  <a:moveTo>
                    <a:pt x="107" y="173"/>
                  </a:moveTo>
                  <a:cubicBezTo>
                    <a:pt x="103" y="177"/>
                    <a:pt x="96" y="177"/>
                    <a:pt x="92" y="173"/>
                  </a:cubicBezTo>
                  <a:cubicBezTo>
                    <a:pt x="88" y="169"/>
                    <a:pt x="88" y="162"/>
                    <a:pt x="92" y="158"/>
                  </a:cubicBezTo>
                  <a:cubicBezTo>
                    <a:pt x="96" y="154"/>
                    <a:pt x="103" y="154"/>
                    <a:pt x="107" y="158"/>
                  </a:cubicBezTo>
                  <a:cubicBezTo>
                    <a:pt x="111" y="162"/>
                    <a:pt x="111" y="169"/>
                    <a:pt x="107" y="173"/>
                  </a:cubicBezTo>
                  <a:close/>
                  <a:moveTo>
                    <a:pt x="113" y="94"/>
                  </a:moveTo>
                  <a:cubicBezTo>
                    <a:pt x="108" y="90"/>
                    <a:pt x="109" y="83"/>
                    <a:pt x="113" y="79"/>
                  </a:cubicBezTo>
                  <a:cubicBezTo>
                    <a:pt x="117" y="75"/>
                    <a:pt x="124" y="75"/>
                    <a:pt x="128" y="79"/>
                  </a:cubicBezTo>
                  <a:cubicBezTo>
                    <a:pt x="132" y="83"/>
                    <a:pt x="132" y="90"/>
                    <a:pt x="128" y="94"/>
                  </a:cubicBezTo>
                  <a:cubicBezTo>
                    <a:pt x="124" y="98"/>
                    <a:pt x="117" y="98"/>
                    <a:pt x="113" y="94"/>
                  </a:cubicBezTo>
                  <a:close/>
                  <a:moveTo>
                    <a:pt x="140" y="140"/>
                  </a:moveTo>
                  <a:cubicBezTo>
                    <a:pt x="136" y="144"/>
                    <a:pt x="129" y="144"/>
                    <a:pt x="125" y="140"/>
                  </a:cubicBezTo>
                  <a:cubicBezTo>
                    <a:pt x="121" y="136"/>
                    <a:pt x="121" y="129"/>
                    <a:pt x="125" y="125"/>
                  </a:cubicBezTo>
                  <a:cubicBezTo>
                    <a:pt x="129" y="121"/>
                    <a:pt x="136" y="121"/>
                    <a:pt x="140" y="125"/>
                  </a:cubicBezTo>
                  <a:cubicBezTo>
                    <a:pt x="144" y="129"/>
                    <a:pt x="144" y="136"/>
                    <a:pt x="140" y="140"/>
                  </a:cubicBezTo>
                  <a:close/>
                  <a:moveTo>
                    <a:pt x="173" y="107"/>
                  </a:moveTo>
                  <a:cubicBezTo>
                    <a:pt x="168" y="112"/>
                    <a:pt x="162" y="112"/>
                    <a:pt x="158" y="107"/>
                  </a:cubicBezTo>
                  <a:cubicBezTo>
                    <a:pt x="153" y="103"/>
                    <a:pt x="153" y="96"/>
                    <a:pt x="158" y="92"/>
                  </a:cubicBezTo>
                  <a:cubicBezTo>
                    <a:pt x="162" y="88"/>
                    <a:pt x="168" y="88"/>
                    <a:pt x="173" y="92"/>
                  </a:cubicBezTo>
                  <a:cubicBezTo>
                    <a:pt x="177" y="96"/>
                    <a:pt x="177" y="103"/>
                    <a:pt x="173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4" name="Freeform 46"/>
          <p:cNvSpPr>
            <a:spLocks/>
          </p:cNvSpPr>
          <p:nvPr/>
        </p:nvSpPr>
        <p:spPr bwMode="auto">
          <a:xfrm>
            <a:off x="7518115" y="3184272"/>
            <a:ext cx="364436" cy="494966"/>
          </a:xfrm>
          <a:custGeom>
            <a:avLst/>
            <a:gdLst>
              <a:gd name="T0" fmla="*/ 321 w 324"/>
              <a:gd name="T1" fmla="*/ 80 h 440"/>
              <a:gd name="T2" fmla="*/ 162 w 324"/>
              <a:gd name="T3" fmla="*/ 63 h 440"/>
              <a:gd name="T4" fmla="*/ 3 w 324"/>
              <a:gd name="T5" fmla="*/ 80 h 440"/>
              <a:gd name="T6" fmla="*/ 42 w 324"/>
              <a:gd name="T7" fmla="*/ 228 h 440"/>
              <a:gd name="T8" fmla="*/ 52 w 324"/>
              <a:gd name="T9" fmla="*/ 410 h 440"/>
              <a:gd name="T10" fmla="*/ 94 w 324"/>
              <a:gd name="T11" fmla="*/ 420 h 440"/>
              <a:gd name="T12" fmla="*/ 162 w 324"/>
              <a:gd name="T13" fmla="*/ 286 h 440"/>
              <a:gd name="T14" fmla="*/ 230 w 324"/>
              <a:gd name="T15" fmla="*/ 420 h 440"/>
              <a:gd name="T16" fmla="*/ 273 w 324"/>
              <a:gd name="T17" fmla="*/ 410 h 440"/>
              <a:gd name="T18" fmla="*/ 282 w 324"/>
              <a:gd name="T19" fmla="*/ 228 h 440"/>
              <a:gd name="T20" fmla="*/ 321 w 324"/>
              <a:gd name="T21" fmla="*/ 8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4" h="440">
                <a:moveTo>
                  <a:pt x="321" y="80"/>
                </a:moveTo>
                <a:cubicBezTo>
                  <a:pt x="315" y="9"/>
                  <a:pt x="204" y="0"/>
                  <a:pt x="162" y="63"/>
                </a:cubicBezTo>
                <a:cubicBezTo>
                  <a:pt x="121" y="0"/>
                  <a:pt x="9" y="9"/>
                  <a:pt x="3" y="80"/>
                </a:cubicBezTo>
                <a:cubicBezTo>
                  <a:pt x="0" y="123"/>
                  <a:pt x="6" y="148"/>
                  <a:pt x="42" y="228"/>
                </a:cubicBezTo>
                <a:cubicBezTo>
                  <a:pt x="32" y="290"/>
                  <a:pt x="27" y="367"/>
                  <a:pt x="52" y="410"/>
                </a:cubicBezTo>
                <a:cubicBezTo>
                  <a:pt x="71" y="440"/>
                  <a:pt x="89" y="438"/>
                  <a:pt x="94" y="420"/>
                </a:cubicBezTo>
                <a:cubicBezTo>
                  <a:pt x="99" y="402"/>
                  <a:pt x="105" y="291"/>
                  <a:pt x="162" y="286"/>
                </a:cubicBezTo>
                <a:cubicBezTo>
                  <a:pt x="220" y="291"/>
                  <a:pt x="226" y="402"/>
                  <a:pt x="230" y="420"/>
                </a:cubicBezTo>
                <a:cubicBezTo>
                  <a:pt x="235" y="438"/>
                  <a:pt x="253" y="440"/>
                  <a:pt x="273" y="410"/>
                </a:cubicBezTo>
                <a:cubicBezTo>
                  <a:pt x="297" y="367"/>
                  <a:pt x="293" y="290"/>
                  <a:pt x="282" y="228"/>
                </a:cubicBezTo>
                <a:cubicBezTo>
                  <a:pt x="318" y="148"/>
                  <a:pt x="324" y="123"/>
                  <a:pt x="321" y="80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75" name="Group 48"/>
          <p:cNvGrpSpPr/>
          <p:nvPr/>
        </p:nvGrpSpPr>
        <p:grpSpPr>
          <a:xfrm>
            <a:off x="8304629" y="2323343"/>
            <a:ext cx="297265" cy="465905"/>
            <a:chOff x="3888809" y="1188890"/>
            <a:chExt cx="297265" cy="465905"/>
          </a:xfrm>
          <a:solidFill>
            <a:srgbClr val="2A2A2A"/>
          </a:solidFill>
        </p:grpSpPr>
        <p:sp>
          <p:nvSpPr>
            <p:cNvPr id="376" name="Freeform 47"/>
            <p:cNvSpPr>
              <a:spLocks/>
            </p:cNvSpPr>
            <p:nvPr/>
          </p:nvSpPr>
          <p:spPr bwMode="auto">
            <a:xfrm>
              <a:off x="3916916" y="1360867"/>
              <a:ext cx="242004" cy="263442"/>
            </a:xfrm>
            <a:custGeom>
              <a:avLst/>
              <a:gdLst>
                <a:gd name="T0" fmla="*/ 180 w 215"/>
                <a:gd name="T1" fmla="*/ 0 h 234"/>
                <a:gd name="T2" fmla="*/ 35 w 215"/>
                <a:gd name="T3" fmla="*/ 0 h 234"/>
                <a:gd name="T4" fmla="*/ 2 w 215"/>
                <a:gd name="T5" fmla="*/ 50 h 234"/>
                <a:gd name="T6" fmla="*/ 2 w 215"/>
                <a:gd name="T7" fmla="*/ 208 h 234"/>
                <a:gd name="T8" fmla="*/ 107 w 215"/>
                <a:gd name="T9" fmla="*/ 234 h 234"/>
                <a:gd name="T10" fmla="*/ 213 w 215"/>
                <a:gd name="T11" fmla="*/ 208 h 234"/>
                <a:gd name="T12" fmla="*/ 213 w 215"/>
                <a:gd name="T13" fmla="*/ 50 h 234"/>
                <a:gd name="T14" fmla="*/ 180 w 215"/>
                <a:gd name="T1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234">
                  <a:moveTo>
                    <a:pt x="180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3" y="28"/>
                    <a:pt x="2" y="41"/>
                    <a:pt x="2" y="50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21"/>
                    <a:pt x="0" y="233"/>
                    <a:pt x="107" y="234"/>
                  </a:cubicBezTo>
                  <a:cubicBezTo>
                    <a:pt x="215" y="233"/>
                    <a:pt x="213" y="221"/>
                    <a:pt x="213" y="208"/>
                  </a:cubicBezTo>
                  <a:cubicBezTo>
                    <a:pt x="213" y="50"/>
                    <a:pt x="213" y="50"/>
                    <a:pt x="213" y="50"/>
                  </a:cubicBezTo>
                  <a:cubicBezTo>
                    <a:pt x="213" y="41"/>
                    <a:pt x="202" y="28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48"/>
            <p:cNvSpPr>
              <a:spLocks noEditPoints="1"/>
            </p:cNvSpPr>
            <p:nvPr/>
          </p:nvSpPr>
          <p:spPr bwMode="auto">
            <a:xfrm>
              <a:off x="3888809" y="1188890"/>
              <a:ext cx="297265" cy="465905"/>
            </a:xfrm>
            <a:custGeom>
              <a:avLst/>
              <a:gdLst>
                <a:gd name="T0" fmla="*/ 226 w 264"/>
                <a:gd name="T1" fmla="*/ 134 h 414"/>
                <a:gd name="T2" fmla="*/ 207 w 264"/>
                <a:gd name="T3" fmla="*/ 108 h 414"/>
                <a:gd name="T4" fmla="*/ 201 w 264"/>
                <a:gd name="T5" fmla="*/ 86 h 414"/>
                <a:gd name="T6" fmla="*/ 212 w 264"/>
                <a:gd name="T7" fmla="*/ 76 h 414"/>
                <a:gd name="T8" fmla="*/ 212 w 264"/>
                <a:gd name="T9" fmla="*/ 10 h 414"/>
                <a:gd name="T10" fmla="*/ 201 w 264"/>
                <a:gd name="T11" fmla="*/ 0 h 414"/>
                <a:gd name="T12" fmla="*/ 62 w 264"/>
                <a:gd name="T13" fmla="*/ 0 h 414"/>
                <a:gd name="T14" fmla="*/ 52 w 264"/>
                <a:gd name="T15" fmla="*/ 10 h 414"/>
                <a:gd name="T16" fmla="*/ 52 w 264"/>
                <a:gd name="T17" fmla="*/ 76 h 414"/>
                <a:gd name="T18" fmla="*/ 62 w 264"/>
                <a:gd name="T19" fmla="*/ 86 h 414"/>
                <a:gd name="T20" fmla="*/ 63 w 264"/>
                <a:gd name="T21" fmla="*/ 86 h 414"/>
                <a:gd name="T22" fmla="*/ 58 w 264"/>
                <a:gd name="T23" fmla="*/ 108 h 414"/>
                <a:gd name="T24" fmla="*/ 38 w 264"/>
                <a:gd name="T25" fmla="*/ 134 h 414"/>
                <a:gd name="T26" fmla="*/ 0 w 264"/>
                <a:gd name="T27" fmla="*/ 198 h 414"/>
                <a:gd name="T28" fmla="*/ 0 w 264"/>
                <a:gd name="T29" fmla="*/ 369 h 414"/>
                <a:gd name="T30" fmla="*/ 132 w 264"/>
                <a:gd name="T31" fmla="*/ 414 h 414"/>
                <a:gd name="T32" fmla="*/ 264 w 264"/>
                <a:gd name="T33" fmla="*/ 369 h 414"/>
                <a:gd name="T34" fmla="*/ 264 w 264"/>
                <a:gd name="T35" fmla="*/ 198 h 414"/>
                <a:gd name="T36" fmla="*/ 226 w 264"/>
                <a:gd name="T37" fmla="*/ 134 h 414"/>
                <a:gd name="T38" fmla="*/ 70 w 264"/>
                <a:gd name="T39" fmla="*/ 17 h 414"/>
                <a:gd name="T40" fmla="*/ 192 w 264"/>
                <a:gd name="T41" fmla="*/ 17 h 414"/>
                <a:gd name="T42" fmla="*/ 198 w 264"/>
                <a:gd name="T43" fmla="*/ 20 h 414"/>
                <a:gd name="T44" fmla="*/ 192 w 264"/>
                <a:gd name="T45" fmla="*/ 24 h 414"/>
                <a:gd name="T46" fmla="*/ 70 w 264"/>
                <a:gd name="T47" fmla="*/ 24 h 414"/>
                <a:gd name="T48" fmla="*/ 64 w 264"/>
                <a:gd name="T49" fmla="*/ 20 h 414"/>
                <a:gd name="T50" fmla="*/ 70 w 264"/>
                <a:gd name="T51" fmla="*/ 17 h 414"/>
                <a:gd name="T52" fmla="*/ 70 w 264"/>
                <a:gd name="T53" fmla="*/ 39 h 414"/>
                <a:gd name="T54" fmla="*/ 192 w 264"/>
                <a:gd name="T55" fmla="*/ 39 h 414"/>
                <a:gd name="T56" fmla="*/ 198 w 264"/>
                <a:gd name="T57" fmla="*/ 43 h 414"/>
                <a:gd name="T58" fmla="*/ 192 w 264"/>
                <a:gd name="T59" fmla="*/ 46 h 414"/>
                <a:gd name="T60" fmla="*/ 70 w 264"/>
                <a:gd name="T61" fmla="*/ 46 h 414"/>
                <a:gd name="T62" fmla="*/ 64 w 264"/>
                <a:gd name="T63" fmla="*/ 43 h 414"/>
                <a:gd name="T64" fmla="*/ 70 w 264"/>
                <a:gd name="T65" fmla="*/ 39 h 414"/>
                <a:gd name="T66" fmla="*/ 70 w 264"/>
                <a:gd name="T67" fmla="*/ 62 h 414"/>
                <a:gd name="T68" fmla="*/ 192 w 264"/>
                <a:gd name="T69" fmla="*/ 62 h 414"/>
                <a:gd name="T70" fmla="*/ 198 w 264"/>
                <a:gd name="T71" fmla="*/ 65 h 414"/>
                <a:gd name="T72" fmla="*/ 192 w 264"/>
                <a:gd name="T73" fmla="*/ 69 h 414"/>
                <a:gd name="T74" fmla="*/ 70 w 264"/>
                <a:gd name="T75" fmla="*/ 69 h 414"/>
                <a:gd name="T76" fmla="*/ 64 w 264"/>
                <a:gd name="T77" fmla="*/ 65 h 414"/>
                <a:gd name="T78" fmla="*/ 70 w 264"/>
                <a:gd name="T79" fmla="*/ 62 h 414"/>
                <a:gd name="T80" fmla="*/ 256 w 264"/>
                <a:gd name="T81" fmla="*/ 369 h 414"/>
                <a:gd name="T82" fmla="*/ 132 w 264"/>
                <a:gd name="T83" fmla="*/ 405 h 414"/>
                <a:gd name="T84" fmla="*/ 9 w 264"/>
                <a:gd name="T85" fmla="*/ 369 h 414"/>
                <a:gd name="T86" fmla="*/ 9 w 264"/>
                <a:gd name="T87" fmla="*/ 198 h 414"/>
                <a:gd name="T88" fmla="*/ 45 w 264"/>
                <a:gd name="T89" fmla="*/ 139 h 414"/>
                <a:gd name="T90" fmla="*/ 65 w 264"/>
                <a:gd name="T91" fmla="*/ 114 h 414"/>
                <a:gd name="T92" fmla="*/ 72 w 264"/>
                <a:gd name="T93" fmla="*/ 86 h 414"/>
                <a:gd name="T94" fmla="*/ 192 w 264"/>
                <a:gd name="T95" fmla="*/ 86 h 414"/>
                <a:gd name="T96" fmla="*/ 200 w 264"/>
                <a:gd name="T97" fmla="*/ 114 h 414"/>
                <a:gd name="T98" fmla="*/ 219 w 264"/>
                <a:gd name="T99" fmla="*/ 139 h 414"/>
                <a:gd name="T100" fmla="*/ 256 w 264"/>
                <a:gd name="T101" fmla="*/ 198 h 414"/>
                <a:gd name="T102" fmla="*/ 256 w 264"/>
                <a:gd name="T103" fmla="*/ 36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4" h="414">
                  <a:moveTo>
                    <a:pt x="226" y="134"/>
                  </a:moveTo>
                  <a:cubicBezTo>
                    <a:pt x="207" y="108"/>
                    <a:pt x="207" y="108"/>
                    <a:pt x="207" y="108"/>
                  </a:cubicBezTo>
                  <a:cubicBezTo>
                    <a:pt x="204" y="105"/>
                    <a:pt x="202" y="95"/>
                    <a:pt x="201" y="86"/>
                  </a:cubicBezTo>
                  <a:cubicBezTo>
                    <a:pt x="207" y="86"/>
                    <a:pt x="212" y="81"/>
                    <a:pt x="212" y="76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212" y="4"/>
                    <a:pt x="207" y="0"/>
                    <a:pt x="20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6" y="0"/>
                    <a:pt x="52" y="4"/>
                    <a:pt x="52" y="10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2" y="82"/>
                    <a:pt x="56" y="86"/>
                    <a:pt x="62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95"/>
                    <a:pt x="61" y="105"/>
                    <a:pt x="58" y="10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11" y="169"/>
                    <a:pt x="0" y="183"/>
                    <a:pt x="0" y="198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404"/>
                    <a:pt x="27" y="413"/>
                    <a:pt x="132" y="414"/>
                  </a:cubicBezTo>
                  <a:cubicBezTo>
                    <a:pt x="237" y="413"/>
                    <a:pt x="264" y="404"/>
                    <a:pt x="264" y="369"/>
                  </a:cubicBezTo>
                  <a:cubicBezTo>
                    <a:pt x="264" y="198"/>
                    <a:pt x="264" y="198"/>
                    <a:pt x="264" y="198"/>
                  </a:cubicBezTo>
                  <a:cubicBezTo>
                    <a:pt x="264" y="183"/>
                    <a:pt x="254" y="169"/>
                    <a:pt x="226" y="134"/>
                  </a:cubicBezTo>
                  <a:close/>
                  <a:moveTo>
                    <a:pt x="70" y="17"/>
                  </a:moveTo>
                  <a:cubicBezTo>
                    <a:pt x="192" y="17"/>
                    <a:pt x="192" y="17"/>
                    <a:pt x="192" y="17"/>
                  </a:cubicBezTo>
                  <a:cubicBezTo>
                    <a:pt x="195" y="17"/>
                    <a:pt x="198" y="18"/>
                    <a:pt x="198" y="20"/>
                  </a:cubicBezTo>
                  <a:cubicBezTo>
                    <a:pt x="198" y="22"/>
                    <a:pt x="195" y="24"/>
                    <a:pt x="192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7" y="24"/>
                    <a:pt x="64" y="22"/>
                    <a:pt x="64" y="20"/>
                  </a:cubicBezTo>
                  <a:cubicBezTo>
                    <a:pt x="64" y="18"/>
                    <a:pt x="67" y="17"/>
                    <a:pt x="70" y="17"/>
                  </a:cubicBezTo>
                  <a:close/>
                  <a:moveTo>
                    <a:pt x="70" y="39"/>
                  </a:moveTo>
                  <a:cubicBezTo>
                    <a:pt x="192" y="39"/>
                    <a:pt x="192" y="39"/>
                    <a:pt x="192" y="39"/>
                  </a:cubicBezTo>
                  <a:cubicBezTo>
                    <a:pt x="195" y="39"/>
                    <a:pt x="198" y="41"/>
                    <a:pt x="198" y="43"/>
                  </a:cubicBezTo>
                  <a:cubicBezTo>
                    <a:pt x="198" y="45"/>
                    <a:pt x="195" y="46"/>
                    <a:pt x="192" y="46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7" y="46"/>
                    <a:pt x="64" y="45"/>
                    <a:pt x="64" y="43"/>
                  </a:cubicBezTo>
                  <a:cubicBezTo>
                    <a:pt x="64" y="41"/>
                    <a:pt x="67" y="39"/>
                    <a:pt x="70" y="39"/>
                  </a:cubicBezTo>
                  <a:close/>
                  <a:moveTo>
                    <a:pt x="70" y="62"/>
                  </a:moveTo>
                  <a:cubicBezTo>
                    <a:pt x="192" y="62"/>
                    <a:pt x="192" y="62"/>
                    <a:pt x="192" y="62"/>
                  </a:cubicBezTo>
                  <a:cubicBezTo>
                    <a:pt x="195" y="62"/>
                    <a:pt x="198" y="63"/>
                    <a:pt x="198" y="65"/>
                  </a:cubicBezTo>
                  <a:cubicBezTo>
                    <a:pt x="198" y="67"/>
                    <a:pt x="195" y="69"/>
                    <a:pt x="192" y="69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67" y="69"/>
                    <a:pt x="64" y="67"/>
                    <a:pt x="64" y="65"/>
                  </a:cubicBezTo>
                  <a:cubicBezTo>
                    <a:pt x="64" y="63"/>
                    <a:pt x="67" y="62"/>
                    <a:pt x="70" y="62"/>
                  </a:cubicBezTo>
                  <a:close/>
                  <a:moveTo>
                    <a:pt x="256" y="369"/>
                  </a:moveTo>
                  <a:cubicBezTo>
                    <a:pt x="256" y="393"/>
                    <a:pt x="238" y="404"/>
                    <a:pt x="132" y="405"/>
                  </a:cubicBezTo>
                  <a:cubicBezTo>
                    <a:pt x="26" y="404"/>
                    <a:pt x="9" y="393"/>
                    <a:pt x="9" y="369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9" y="186"/>
                    <a:pt x="19" y="173"/>
                    <a:pt x="45" y="139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9" y="109"/>
                    <a:pt x="72" y="97"/>
                    <a:pt x="72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3" y="97"/>
                    <a:pt x="196" y="109"/>
                    <a:pt x="200" y="114"/>
                  </a:cubicBezTo>
                  <a:cubicBezTo>
                    <a:pt x="219" y="139"/>
                    <a:pt x="219" y="139"/>
                    <a:pt x="219" y="139"/>
                  </a:cubicBezTo>
                  <a:cubicBezTo>
                    <a:pt x="246" y="173"/>
                    <a:pt x="256" y="186"/>
                    <a:pt x="256" y="198"/>
                  </a:cubicBezTo>
                  <a:lnTo>
                    <a:pt x="256" y="3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8" name="Group 2"/>
          <p:cNvGrpSpPr/>
          <p:nvPr/>
        </p:nvGrpSpPr>
        <p:grpSpPr>
          <a:xfrm>
            <a:off x="5912216" y="2272371"/>
            <a:ext cx="456856" cy="516879"/>
            <a:chOff x="1496396" y="1137918"/>
            <a:chExt cx="456856" cy="516879"/>
          </a:xfrm>
          <a:solidFill>
            <a:srgbClr val="2A2A2A"/>
          </a:solidFill>
        </p:grpSpPr>
        <p:sp>
          <p:nvSpPr>
            <p:cNvPr id="379" name="Freeform 49"/>
            <p:cNvSpPr>
              <a:spLocks/>
            </p:cNvSpPr>
            <p:nvPr/>
          </p:nvSpPr>
          <p:spPr bwMode="auto">
            <a:xfrm>
              <a:off x="1649317" y="1238435"/>
              <a:ext cx="303935" cy="347762"/>
            </a:xfrm>
            <a:custGeom>
              <a:avLst/>
              <a:gdLst>
                <a:gd name="T0" fmla="*/ 168 w 270"/>
                <a:gd name="T1" fmla="*/ 181 h 309"/>
                <a:gd name="T2" fmla="*/ 224 w 270"/>
                <a:gd name="T3" fmla="*/ 256 h 309"/>
                <a:gd name="T4" fmla="*/ 233 w 270"/>
                <a:gd name="T5" fmla="*/ 249 h 309"/>
                <a:gd name="T6" fmla="*/ 262 w 270"/>
                <a:gd name="T7" fmla="*/ 251 h 309"/>
                <a:gd name="T8" fmla="*/ 261 w 270"/>
                <a:gd name="T9" fmla="*/ 280 h 309"/>
                <a:gd name="T10" fmla="*/ 236 w 270"/>
                <a:gd name="T11" fmla="*/ 302 h 309"/>
                <a:gd name="T12" fmla="*/ 235 w 270"/>
                <a:gd name="T13" fmla="*/ 303 h 309"/>
                <a:gd name="T14" fmla="*/ 235 w 270"/>
                <a:gd name="T15" fmla="*/ 303 h 309"/>
                <a:gd name="T16" fmla="*/ 234 w 270"/>
                <a:gd name="T17" fmla="*/ 303 h 309"/>
                <a:gd name="T18" fmla="*/ 234 w 270"/>
                <a:gd name="T19" fmla="*/ 304 h 309"/>
                <a:gd name="T20" fmla="*/ 232 w 270"/>
                <a:gd name="T21" fmla="*/ 305 h 309"/>
                <a:gd name="T22" fmla="*/ 232 w 270"/>
                <a:gd name="T23" fmla="*/ 305 h 309"/>
                <a:gd name="T24" fmla="*/ 206 w 270"/>
                <a:gd name="T25" fmla="*/ 300 h 309"/>
                <a:gd name="T26" fmla="*/ 206 w 270"/>
                <a:gd name="T27" fmla="*/ 300 h 309"/>
                <a:gd name="T28" fmla="*/ 206 w 270"/>
                <a:gd name="T29" fmla="*/ 300 h 309"/>
                <a:gd name="T30" fmla="*/ 206 w 270"/>
                <a:gd name="T31" fmla="*/ 300 h 309"/>
                <a:gd name="T32" fmla="*/ 136 w 270"/>
                <a:gd name="T33" fmla="*/ 208 h 309"/>
                <a:gd name="T34" fmla="*/ 29 w 270"/>
                <a:gd name="T35" fmla="*/ 173 h 309"/>
                <a:gd name="T36" fmla="*/ 0 w 270"/>
                <a:gd name="T37" fmla="*/ 139 h 309"/>
                <a:gd name="T38" fmla="*/ 0 w 270"/>
                <a:gd name="T39" fmla="*/ 34 h 309"/>
                <a:gd name="T40" fmla="*/ 34 w 270"/>
                <a:gd name="T41" fmla="*/ 0 h 309"/>
                <a:gd name="T42" fmla="*/ 68 w 270"/>
                <a:gd name="T43" fmla="*/ 34 h 309"/>
                <a:gd name="T44" fmla="*/ 68 w 270"/>
                <a:gd name="T45" fmla="*/ 74 h 309"/>
                <a:gd name="T46" fmla="*/ 143 w 270"/>
                <a:gd name="T47" fmla="*/ 74 h 309"/>
                <a:gd name="T48" fmla="*/ 162 w 270"/>
                <a:gd name="T49" fmla="*/ 93 h 309"/>
                <a:gd name="T50" fmla="*/ 143 w 270"/>
                <a:gd name="T51" fmla="*/ 112 h 309"/>
                <a:gd name="T52" fmla="*/ 68 w 270"/>
                <a:gd name="T53" fmla="*/ 112 h 309"/>
                <a:gd name="T54" fmla="*/ 68 w 270"/>
                <a:gd name="T55" fmla="*/ 139 h 309"/>
                <a:gd name="T56" fmla="*/ 68 w 270"/>
                <a:gd name="T57" fmla="*/ 140 h 309"/>
                <a:gd name="T58" fmla="*/ 152 w 270"/>
                <a:gd name="T59" fmla="*/ 169 h 309"/>
                <a:gd name="T60" fmla="*/ 168 w 270"/>
                <a:gd name="T61" fmla="*/ 18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0" h="309">
                  <a:moveTo>
                    <a:pt x="168" y="181"/>
                  </a:moveTo>
                  <a:cubicBezTo>
                    <a:pt x="224" y="256"/>
                    <a:pt x="224" y="256"/>
                    <a:pt x="224" y="256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242" y="241"/>
                    <a:pt x="255" y="242"/>
                    <a:pt x="262" y="251"/>
                  </a:cubicBezTo>
                  <a:cubicBezTo>
                    <a:pt x="270" y="259"/>
                    <a:pt x="269" y="273"/>
                    <a:pt x="261" y="280"/>
                  </a:cubicBezTo>
                  <a:cubicBezTo>
                    <a:pt x="236" y="302"/>
                    <a:pt x="236" y="302"/>
                    <a:pt x="236" y="302"/>
                  </a:cubicBezTo>
                  <a:cubicBezTo>
                    <a:pt x="235" y="302"/>
                    <a:pt x="235" y="302"/>
                    <a:pt x="235" y="303"/>
                  </a:cubicBezTo>
                  <a:cubicBezTo>
                    <a:pt x="235" y="303"/>
                    <a:pt x="235" y="303"/>
                    <a:pt x="235" y="303"/>
                  </a:cubicBezTo>
                  <a:cubicBezTo>
                    <a:pt x="235" y="303"/>
                    <a:pt x="234" y="303"/>
                    <a:pt x="234" y="303"/>
                  </a:cubicBezTo>
                  <a:cubicBezTo>
                    <a:pt x="234" y="303"/>
                    <a:pt x="234" y="303"/>
                    <a:pt x="234" y="304"/>
                  </a:cubicBezTo>
                  <a:cubicBezTo>
                    <a:pt x="233" y="304"/>
                    <a:pt x="233" y="304"/>
                    <a:pt x="232" y="305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24" y="309"/>
                    <a:pt x="213" y="308"/>
                    <a:pt x="206" y="300"/>
                  </a:cubicBezTo>
                  <a:cubicBezTo>
                    <a:pt x="206" y="300"/>
                    <a:pt x="206" y="300"/>
                    <a:pt x="206" y="300"/>
                  </a:cubicBezTo>
                  <a:cubicBezTo>
                    <a:pt x="206" y="300"/>
                    <a:pt x="206" y="300"/>
                    <a:pt x="206" y="300"/>
                  </a:cubicBezTo>
                  <a:cubicBezTo>
                    <a:pt x="206" y="300"/>
                    <a:pt x="206" y="300"/>
                    <a:pt x="206" y="300"/>
                  </a:cubicBezTo>
                  <a:cubicBezTo>
                    <a:pt x="136" y="208"/>
                    <a:pt x="136" y="208"/>
                    <a:pt x="136" y="208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12" y="167"/>
                    <a:pt x="0" y="156"/>
                    <a:pt x="0" y="13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53" y="74"/>
                    <a:pt x="162" y="83"/>
                    <a:pt x="162" y="93"/>
                  </a:cubicBezTo>
                  <a:cubicBezTo>
                    <a:pt x="162" y="104"/>
                    <a:pt x="153" y="112"/>
                    <a:pt x="143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139"/>
                    <a:pt x="68" y="139"/>
                    <a:pt x="68" y="139"/>
                  </a:cubicBezTo>
                  <a:cubicBezTo>
                    <a:pt x="68" y="139"/>
                    <a:pt x="68" y="140"/>
                    <a:pt x="68" y="140"/>
                  </a:cubicBezTo>
                  <a:cubicBezTo>
                    <a:pt x="152" y="169"/>
                    <a:pt x="152" y="169"/>
                    <a:pt x="152" y="169"/>
                  </a:cubicBezTo>
                  <a:cubicBezTo>
                    <a:pt x="159" y="172"/>
                    <a:pt x="162" y="174"/>
                    <a:pt x="168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Oval 50"/>
            <p:cNvSpPr>
              <a:spLocks noChangeArrowheads="1"/>
            </p:cNvSpPr>
            <p:nvPr/>
          </p:nvSpPr>
          <p:spPr bwMode="auto">
            <a:xfrm>
              <a:off x="1644075" y="1137918"/>
              <a:ext cx="89560" cy="9003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Freeform 51"/>
            <p:cNvSpPr>
              <a:spLocks/>
            </p:cNvSpPr>
            <p:nvPr/>
          </p:nvSpPr>
          <p:spPr bwMode="auto">
            <a:xfrm>
              <a:off x="1496396" y="1314657"/>
              <a:ext cx="332994" cy="340140"/>
            </a:xfrm>
            <a:custGeom>
              <a:avLst/>
              <a:gdLst>
                <a:gd name="T0" fmla="*/ 279 w 296"/>
                <a:gd name="T1" fmla="*/ 186 h 302"/>
                <a:gd name="T2" fmla="*/ 154 w 296"/>
                <a:gd name="T3" fmla="*/ 279 h 302"/>
                <a:gd name="T4" fmla="*/ 24 w 296"/>
                <a:gd name="T5" fmla="*/ 148 h 302"/>
                <a:gd name="T6" fmla="*/ 114 w 296"/>
                <a:gd name="T7" fmla="*/ 24 h 302"/>
                <a:gd name="T8" fmla="*/ 114 w 296"/>
                <a:gd name="T9" fmla="*/ 0 h 302"/>
                <a:gd name="T10" fmla="*/ 0 w 296"/>
                <a:gd name="T11" fmla="*/ 148 h 302"/>
                <a:gd name="T12" fmla="*/ 154 w 296"/>
                <a:gd name="T13" fmla="*/ 302 h 302"/>
                <a:gd name="T14" fmla="*/ 296 w 296"/>
                <a:gd name="T15" fmla="*/ 208 h 302"/>
                <a:gd name="T16" fmla="*/ 279 w 296"/>
                <a:gd name="T17" fmla="*/ 18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302">
                  <a:moveTo>
                    <a:pt x="279" y="186"/>
                  </a:moveTo>
                  <a:cubicBezTo>
                    <a:pt x="263" y="239"/>
                    <a:pt x="213" y="279"/>
                    <a:pt x="154" y="279"/>
                  </a:cubicBezTo>
                  <a:cubicBezTo>
                    <a:pt x="82" y="279"/>
                    <a:pt x="24" y="220"/>
                    <a:pt x="24" y="148"/>
                  </a:cubicBezTo>
                  <a:cubicBezTo>
                    <a:pt x="24" y="90"/>
                    <a:pt x="62" y="41"/>
                    <a:pt x="114" y="24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49" y="17"/>
                    <a:pt x="0" y="77"/>
                    <a:pt x="0" y="148"/>
                  </a:cubicBezTo>
                  <a:cubicBezTo>
                    <a:pt x="0" y="233"/>
                    <a:pt x="69" y="302"/>
                    <a:pt x="154" y="302"/>
                  </a:cubicBezTo>
                  <a:cubicBezTo>
                    <a:pt x="218" y="302"/>
                    <a:pt x="272" y="263"/>
                    <a:pt x="296" y="208"/>
                  </a:cubicBezTo>
                  <a:lnTo>
                    <a:pt x="279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2" name="Group 50"/>
          <p:cNvGrpSpPr/>
          <p:nvPr/>
        </p:nvGrpSpPr>
        <p:grpSpPr>
          <a:xfrm>
            <a:off x="8932506" y="1442385"/>
            <a:ext cx="540223" cy="474004"/>
            <a:chOff x="4516686" y="319962"/>
            <a:chExt cx="540223" cy="474004"/>
          </a:xfrm>
          <a:solidFill>
            <a:srgbClr val="2A2A2A"/>
          </a:solidFill>
        </p:grpSpPr>
        <p:sp>
          <p:nvSpPr>
            <p:cNvPr id="383" name="Freeform 52"/>
            <p:cNvSpPr>
              <a:spLocks noEditPoints="1"/>
            </p:cNvSpPr>
            <p:nvPr/>
          </p:nvSpPr>
          <p:spPr bwMode="auto">
            <a:xfrm>
              <a:off x="4554797" y="575305"/>
              <a:ext cx="420173" cy="218661"/>
            </a:xfrm>
            <a:custGeom>
              <a:avLst/>
              <a:gdLst>
                <a:gd name="T0" fmla="*/ 107 w 373"/>
                <a:gd name="T1" fmla="*/ 169 h 194"/>
                <a:gd name="T2" fmla="*/ 107 w 373"/>
                <a:gd name="T3" fmla="*/ 182 h 194"/>
                <a:gd name="T4" fmla="*/ 119 w 373"/>
                <a:gd name="T5" fmla="*/ 194 h 194"/>
                <a:gd name="T6" fmla="*/ 254 w 373"/>
                <a:gd name="T7" fmla="*/ 194 h 194"/>
                <a:gd name="T8" fmla="*/ 267 w 373"/>
                <a:gd name="T9" fmla="*/ 182 h 194"/>
                <a:gd name="T10" fmla="*/ 267 w 373"/>
                <a:gd name="T11" fmla="*/ 169 h 194"/>
                <a:gd name="T12" fmla="*/ 373 w 373"/>
                <a:gd name="T13" fmla="*/ 0 h 194"/>
                <a:gd name="T14" fmla="*/ 0 w 373"/>
                <a:gd name="T15" fmla="*/ 0 h 194"/>
                <a:gd name="T16" fmla="*/ 107 w 373"/>
                <a:gd name="T17" fmla="*/ 169 h 194"/>
                <a:gd name="T18" fmla="*/ 127 w 373"/>
                <a:gd name="T19" fmla="*/ 76 h 194"/>
                <a:gd name="T20" fmla="*/ 132 w 373"/>
                <a:gd name="T21" fmla="*/ 70 h 194"/>
                <a:gd name="T22" fmla="*/ 167 w 373"/>
                <a:gd name="T23" fmla="*/ 70 h 194"/>
                <a:gd name="T24" fmla="*/ 167 w 373"/>
                <a:gd name="T25" fmla="*/ 35 h 194"/>
                <a:gd name="T26" fmla="*/ 172 w 373"/>
                <a:gd name="T27" fmla="*/ 30 h 194"/>
                <a:gd name="T28" fmla="*/ 198 w 373"/>
                <a:gd name="T29" fmla="*/ 30 h 194"/>
                <a:gd name="T30" fmla="*/ 204 w 373"/>
                <a:gd name="T31" fmla="*/ 35 h 194"/>
                <a:gd name="T32" fmla="*/ 204 w 373"/>
                <a:gd name="T33" fmla="*/ 70 h 194"/>
                <a:gd name="T34" fmla="*/ 239 w 373"/>
                <a:gd name="T35" fmla="*/ 70 h 194"/>
                <a:gd name="T36" fmla="*/ 244 w 373"/>
                <a:gd name="T37" fmla="*/ 76 h 194"/>
                <a:gd name="T38" fmla="*/ 244 w 373"/>
                <a:gd name="T39" fmla="*/ 102 h 194"/>
                <a:gd name="T40" fmla="*/ 239 w 373"/>
                <a:gd name="T41" fmla="*/ 107 h 194"/>
                <a:gd name="T42" fmla="*/ 204 w 373"/>
                <a:gd name="T43" fmla="*/ 107 h 194"/>
                <a:gd name="T44" fmla="*/ 204 w 373"/>
                <a:gd name="T45" fmla="*/ 142 h 194"/>
                <a:gd name="T46" fmla="*/ 198 w 373"/>
                <a:gd name="T47" fmla="*/ 148 h 194"/>
                <a:gd name="T48" fmla="*/ 172 w 373"/>
                <a:gd name="T49" fmla="*/ 148 h 194"/>
                <a:gd name="T50" fmla="*/ 167 w 373"/>
                <a:gd name="T51" fmla="*/ 142 h 194"/>
                <a:gd name="T52" fmla="*/ 167 w 373"/>
                <a:gd name="T53" fmla="*/ 107 h 194"/>
                <a:gd name="T54" fmla="*/ 132 w 373"/>
                <a:gd name="T55" fmla="*/ 107 h 194"/>
                <a:gd name="T56" fmla="*/ 127 w 373"/>
                <a:gd name="T57" fmla="*/ 102 h 194"/>
                <a:gd name="T58" fmla="*/ 127 w 373"/>
                <a:gd name="T59" fmla="*/ 7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3" h="194">
                  <a:moveTo>
                    <a:pt x="107" y="169"/>
                  </a:moveTo>
                  <a:cubicBezTo>
                    <a:pt x="107" y="182"/>
                    <a:pt x="107" y="182"/>
                    <a:pt x="107" y="182"/>
                  </a:cubicBezTo>
                  <a:cubicBezTo>
                    <a:pt x="107" y="189"/>
                    <a:pt x="112" y="194"/>
                    <a:pt x="119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61" y="194"/>
                    <a:pt x="267" y="189"/>
                    <a:pt x="267" y="182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340" y="119"/>
                    <a:pt x="373" y="66"/>
                    <a:pt x="37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33" y="119"/>
                    <a:pt x="107" y="169"/>
                  </a:cubicBezTo>
                  <a:close/>
                  <a:moveTo>
                    <a:pt x="127" y="76"/>
                  </a:moveTo>
                  <a:cubicBezTo>
                    <a:pt x="127" y="73"/>
                    <a:pt x="129" y="70"/>
                    <a:pt x="132" y="70"/>
                  </a:cubicBezTo>
                  <a:cubicBezTo>
                    <a:pt x="167" y="70"/>
                    <a:pt x="167" y="70"/>
                    <a:pt x="167" y="70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2"/>
                    <a:pt x="169" y="30"/>
                    <a:pt x="172" y="30"/>
                  </a:cubicBezTo>
                  <a:cubicBezTo>
                    <a:pt x="198" y="30"/>
                    <a:pt x="198" y="30"/>
                    <a:pt x="198" y="30"/>
                  </a:cubicBezTo>
                  <a:cubicBezTo>
                    <a:pt x="202" y="30"/>
                    <a:pt x="204" y="32"/>
                    <a:pt x="204" y="35"/>
                  </a:cubicBezTo>
                  <a:cubicBezTo>
                    <a:pt x="204" y="70"/>
                    <a:pt x="204" y="70"/>
                    <a:pt x="204" y="70"/>
                  </a:cubicBezTo>
                  <a:cubicBezTo>
                    <a:pt x="239" y="70"/>
                    <a:pt x="239" y="70"/>
                    <a:pt x="239" y="70"/>
                  </a:cubicBezTo>
                  <a:cubicBezTo>
                    <a:pt x="242" y="70"/>
                    <a:pt x="244" y="73"/>
                    <a:pt x="244" y="76"/>
                  </a:cubicBezTo>
                  <a:cubicBezTo>
                    <a:pt x="244" y="102"/>
                    <a:pt x="244" y="102"/>
                    <a:pt x="244" y="102"/>
                  </a:cubicBezTo>
                  <a:cubicBezTo>
                    <a:pt x="244" y="105"/>
                    <a:pt x="242" y="107"/>
                    <a:pt x="239" y="107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4" y="142"/>
                    <a:pt x="204" y="142"/>
                    <a:pt x="204" y="142"/>
                  </a:cubicBezTo>
                  <a:cubicBezTo>
                    <a:pt x="204" y="145"/>
                    <a:pt x="202" y="148"/>
                    <a:pt x="198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169" y="148"/>
                    <a:pt x="167" y="145"/>
                    <a:pt x="167" y="142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29" y="107"/>
                    <a:pt x="127" y="105"/>
                    <a:pt x="127" y="102"/>
                  </a:cubicBezTo>
                  <a:lnTo>
                    <a:pt x="127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53"/>
            <p:cNvSpPr>
              <a:spLocks/>
            </p:cNvSpPr>
            <p:nvPr/>
          </p:nvSpPr>
          <p:spPr bwMode="auto">
            <a:xfrm>
              <a:off x="4516686" y="513375"/>
              <a:ext cx="496395" cy="45257"/>
            </a:xfrm>
            <a:custGeom>
              <a:avLst/>
              <a:gdLst>
                <a:gd name="T0" fmla="*/ 403 w 441"/>
                <a:gd name="T1" fmla="*/ 0 h 40"/>
                <a:gd name="T2" fmla="*/ 39 w 441"/>
                <a:gd name="T3" fmla="*/ 0 h 40"/>
                <a:gd name="T4" fmla="*/ 16 w 441"/>
                <a:gd name="T5" fmla="*/ 40 h 40"/>
                <a:gd name="T6" fmla="*/ 425 w 441"/>
                <a:gd name="T7" fmla="*/ 40 h 40"/>
                <a:gd name="T8" fmla="*/ 403 w 4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0">
                  <a:moveTo>
                    <a:pt x="40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0" y="0"/>
                    <a:pt x="7" y="29"/>
                    <a:pt x="16" y="40"/>
                  </a:cubicBezTo>
                  <a:cubicBezTo>
                    <a:pt x="425" y="40"/>
                    <a:pt x="425" y="40"/>
                    <a:pt x="425" y="40"/>
                  </a:cubicBezTo>
                  <a:cubicBezTo>
                    <a:pt x="434" y="29"/>
                    <a:pt x="441" y="0"/>
                    <a:pt x="4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54"/>
            <p:cNvSpPr>
              <a:spLocks/>
            </p:cNvSpPr>
            <p:nvPr/>
          </p:nvSpPr>
          <p:spPr bwMode="auto">
            <a:xfrm>
              <a:off x="4830625" y="319962"/>
              <a:ext cx="226284" cy="176739"/>
            </a:xfrm>
            <a:custGeom>
              <a:avLst/>
              <a:gdLst>
                <a:gd name="T0" fmla="*/ 147 w 201"/>
                <a:gd name="T1" fmla="*/ 51 h 157"/>
                <a:gd name="T2" fmla="*/ 145 w 201"/>
                <a:gd name="T3" fmla="*/ 50 h 157"/>
                <a:gd name="T4" fmla="*/ 88 w 201"/>
                <a:gd name="T5" fmla="*/ 49 h 157"/>
                <a:gd name="T6" fmla="*/ 76 w 201"/>
                <a:gd name="T7" fmla="*/ 89 h 157"/>
                <a:gd name="T8" fmla="*/ 0 w 201"/>
                <a:gd name="T9" fmla="*/ 157 h 157"/>
                <a:gd name="T10" fmla="*/ 89 w 201"/>
                <a:gd name="T11" fmla="*/ 157 h 157"/>
                <a:gd name="T12" fmla="*/ 114 w 201"/>
                <a:gd name="T13" fmla="*/ 123 h 157"/>
                <a:gd name="T14" fmla="*/ 152 w 201"/>
                <a:gd name="T15" fmla="*/ 108 h 157"/>
                <a:gd name="T16" fmla="*/ 147 w 201"/>
                <a:gd name="T17" fmla="*/ 5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157">
                  <a:moveTo>
                    <a:pt x="147" y="51"/>
                  </a:moveTo>
                  <a:cubicBezTo>
                    <a:pt x="145" y="50"/>
                    <a:pt x="145" y="50"/>
                    <a:pt x="145" y="50"/>
                  </a:cubicBezTo>
                  <a:cubicBezTo>
                    <a:pt x="90" y="0"/>
                    <a:pt x="87" y="43"/>
                    <a:pt x="88" y="49"/>
                  </a:cubicBezTo>
                  <a:cubicBezTo>
                    <a:pt x="89" y="56"/>
                    <a:pt x="93" y="71"/>
                    <a:pt x="76" y="8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114" y="123"/>
                    <a:pt x="114" y="123"/>
                    <a:pt x="114" y="123"/>
                  </a:cubicBezTo>
                  <a:cubicBezTo>
                    <a:pt x="130" y="105"/>
                    <a:pt x="146" y="108"/>
                    <a:pt x="152" y="108"/>
                  </a:cubicBezTo>
                  <a:cubicBezTo>
                    <a:pt x="159" y="108"/>
                    <a:pt x="201" y="101"/>
                    <a:pt x="147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6" name="Group 59591"/>
          <p:cNvGrpSpPr/>
          <p:nvPr/>
        </p:nvGrpSpPr>
        <p:grpSpPr>
          <a:xfrm>
            <a:off x="5015955" y="5890030"/>
            <a:ext cx="700684" cy="479088"/>
            <a:chOff x="6928156" y="393326"/>
            <a:chExt cx="599770" cy="400641"/>
          </a:xfrm>
          <a:solidFill>
            <a:srgbClr val="2A2A2A"/>
          </a:solidFill>
        </p:grpSpPr>
        <p:sp>
          <p:nvSpPr>
            <p:cNvPr id="387" name="Freeform 55"/>
            <p:cNvSpPr>
              <a:spLocks noEditPoints="1"/>
            </p:cNvSpPr>
            <p:nvPr/>
          </p:nvSpPr>
          <p:spPr bwMode="auto">
            <a:xfrm>
              <a:off x="6928156" y="459543"/>
              <a:ext cx="599770" cy="293930"/>
            </a:xfrm>
            <a:custGeom>
              <a:avLst/>
              <a:gdLst>
                <a:gd name="T0" fmla="*/ 508 w 533"/>
                <a:gd name="T1" fmla="*/ 0 h 261"/>
                <a:gd name="T2" fmla="*/ 277 w 533"/>
                <a:gd name="T3" fmla="*/ 0 h 261"/>
                <a:gd name="T4" fmla="*/ 248 w 533"/>
                <a:gd name="T5" fmla="*/ 0 h 261"/>
                <a:gd name="T6" fmla="*/ 145 w 533"/>
                <a:gd name="T7" fmla="*/ 0 h 261"/>
                <a:gd name="T8" fmla="*/ 110 w 533"/>
                <a:gd name="T9" fmla="*/ 24 h 261"/>
                <a:gd name="T10" fmla="*/ 64 w 533"/>
                <a:gd name="T11" fmla="*/ 134 h 261"/>
                <a:gd name="T12" fmla="*/ 0 w 533"/>
                <a:gd name="T13" fmla="*/ 261 h 261"/>
                <a:gd name="T14" fmla="*/ 97 w 533"/>
                <a:gd name="T15" fmla="*/ 261 h 261"/>
                <a:gd name="T16" fmla="*/ 96 w 533"/>
                <a:gd name="T17" fmla="*/ 252 h 261"/>
                <a:gd name="T18" fmla="*/ 156 w 533"/>
                <a:gd name="T19" fmla="*/ 192 h 261"/>
                <a:gd name="T20" fmla="*/ 216 w 533"/>
                <a:gd name="T21" fmla="*/ 252 h 261"/>
                <a:gd name="T22" fmla="*/ 215 w 533"/>
                <a:gd name="T23" fmla="*/ 261 h 261"/>
                <a:gd name="T24" fmla="*/ 244 w 533"/>
                <a:gd name="T25" fmla="*/ 261 h 261"/>
                <a:gd name="T26" fmla="*/ 354 w 533"/>
                <a:gd name="T27" fmla="*/ 261 h 261"/>
                <a:gd name="T28" fmla="*/ 353 w 533"/>
                <a:gd name="T29" fmla="*/ 252 h 261"/>
                <a:gd name="T30" fmla="*/ 413 w 533"/>
                <a:gd name="T31" fmla="*/ 192 h 261"/>
                <a:gd name="T32" fmla="*/ 473 w 533"/>
                <a:gd name="T33" fmla="*/ 252 h 261"/>
                <a:gd name="T34" fmla="*/ 472 w 533"/>
                <a:gd name="T35" fmla="*/ 261 h 261"/>
                <a:gd name="T36" fmla="*/ 508 w 533"/>
                <a:gd name="T37" fmla="*/ 261 h 261"/>
                <a:gd name="T38" fmla="*/ 533 w 533"/>
                <a:gd name="T39" fmla="*/ 236 h 261"/>
                <a:gd name="T40" fmla="*/ 533 w 533"/>
                <a:gd name="T41" fmla="*/ 25 h 261"/>
                <a:gd name="T42" fmla="*/ 508 w 533"/>
                <a:gd name="T43" fmla="*/ 0 h 261"/>
                <a:gd name="T44" fmla="*/ 233 w 533"/>
                <a:gd name="T45" fmla="*/ 134 h 261"/>
                <a:gd name="T46" fmla="*/ 94 w 533"/>
                <a:gd name="T47" fmla="*/ 134 h 261"/>
                <a:gd name="T48" fmla="*/ 137 w 533"/>
                <a:gd name="T49" fmla="*/ 25 h 261"/>
                <a:gd name="T50" fmla="*/ 233 w 533"/>
                <a:gd name="T51" fmla="*/ 25 h 261"/>
                <a:gd name="T52" fmla="*/ 233 w 533"/>
                <a:gd name="T53" fmla="*/ 134 h 261"/>
                <a:gd name="T54" fmla="*/ 450 w 533"/>
                <a:gd name="T55" fmla="*/ 117 h 261"/>
                <a:gd name="T56" fmla="*/ 443 w 533"/>
                <a:gd name="T57" fmla="*/ 124 h 261"/>
                <a:gd name="T58" fmla="*/ 402 w 533"/>
                <a:gd name="T59" fmla="*/ 124 h 261"/>
                <a:gd name="T60" fmla="*/ 402 w 533"/>
                <a:gd name="T61" fmla="*/ 165 h 261"/>
                <a:gd name="T62" fmla="*/ 395 w 533"/>
                <a:gd name="T63" fmla="*/ 172 h 261"/>
                <a:gd name="T64" fmla="*/ 364 w 533"/>
                <a:gd name="T65" fmla="*/ 172 h 261"/>
                <a:gd name="T66" fmla="*/ 357 w 533"/>
                <a:gd name="T67" fmla="*/ 165 h 261"/>
                <a:gd name="T68" fmla="*/ 357 w 533"/>
                <a:gd name="T69" fmla="*/ 124 h 261"/>
                <a:gd name="T70" fmla="*/ 316 w 533"/>
                <a:gd name="T71" fmla="*/ 124 h 261"/>
                <a:gd name="T72" fmla="*/ 309 w 533"/>
                <a:gd name="T73" fmla="*/ 117 h 261"/>
                <a:gd name="T74" fmla="*/ 309 w 533"/>
                <a:gd name="T75" fmla="*/ 86 h 261"/>
                <a:gd name="T76" fmla="*/ 316 w 533"/>
                <a:gd name="T77" fmla="*/ 80 h 261"/>
                <a:gd name="T78" fmla="*/ 357 w 533"/>
                <a:gd name="T79" fmla="*/ 80 h 261"/>
                <a:gd name="T80" fmla="*/ 357 w 533"/>
                <a:gd name="T81" fmla="*/ 38 h 261"/>
                <a:gd name="T82" fmla="*/ 364 w 533"/>
                <a:gd name="T83" fmla="*/ 31 h 261"/>
                <a:gd name="T84" fmla="*/ 395 w 533"/>
                <a:gd name="T85" fmla="*/ 31 h 261"/>
                <a:gd name="T86" fmla="*/ 402 w 533"/>
                <a:gd name="T87" fmla="*/ 38 h 261"/>
                <a:gd name="T88" fmla="*/ 402 w 533"/>
                <a:gd name="T89" fmla="*/ 80 h 261"/>
                <a:gd name="T90" fmla="*/ 443 w 533"/>
                <a:gd name="T91" fmla="*/ 80 h 261"/>
                <a:gd name="T92" fmla="*/ 450 w 533"/>
                <a:gd name="T93" fmla="*/ 86 h 261"/>
                <a:gd name="T94" fmla="*/ 450 w 533"/>
                <a:gd name="T95" fmla="*/ 117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33" h="261">
                  <a:moveTo>
                    <a:pt x="508" y="0"/>
                  </a:moveTo>
                  <a:cubicBezTo>
                    <a:pt x="277" y="0"/>
                    <a:pt x="277" y="0"/>
                    <a:pt x="277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7" y="1"/>
                    <a:pt x="117" y="9"/>
                    <a:pt x="110" y="24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2" y="195"/>
                    <a:pt x="0" y="206"/>
                    <a:pt x="0" y="261"/>
                  </a:cubicBezTo>
                  <a:cubicBezTo>
                    <a:pt x="97" y="261"/>
                    <a:pt x="97" y="261"/>
                    <a:pt x="97" y="261"/>
                  </a:cubicBezTo>
                  <a:cubicBezTo>
                    <a:pt x="97" y="258"/>
                    <a:pt x="96" y="255"/>
                    <a:pt x="96" y="252"/>
                  </a:cubicBezTo>
                  <a:cubicBezTo>
                    <a:pt x="96" y="219"/>
                    <a:pt x="123" y="192"/>
                    <a:pt x="156" y="192"/>
                  </a:cubicBezTo>
                  <a:cubicBezTo>
                    <a:pt x="189" y="192"/>
                    <a:pt x="216" y="219"/>
                    <a:pt x="216" y="252"/>
                  </a:cubicBezTo>
                  <a:cubicBezTo>
                    <a:pt x="216" y="255"/>
                    <a:pt x="215" y="258"/>
                    <a:pt x="215" y="261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354" y="261"/>
                    <a:pt x="354" y="261"/>
                    <a:pt x="354" y="261"/>
                  </a:cubicBezTo>
                  <a:cubicBezTo>
                    <a:pt x="353" y="258"/>
                    <a:pt x="353" y="255"/>
                    <a:pt x="353" y="252"/>
                  </a:cubicBezTo>
                  <a:cubicBezTo>
                    <a:pt x="353" y="219"/>
                    <a:pt x="380" y="192"/>
                    <a:pt x="413" y="192"/>
                  </a:cubicBezTo>
                  <a:cubicBezTo>
                    <a:pt x="446" y="192"/>
                    <a:pt x="473" y="219"/>
                    <a:pt x="473" y="252"/>
                  </a:cubicBezTo>
                  <a:cubicBezTo>
                    <a:pt x="473" y="255"/>
                    <a:pt x="472" y="258"/>
                    <a:pt x="472" y="261"/>
                  </a:cubicBezTo>
                  <a:cubicBezTo>
                    <a:pt x="508" y="261"/>
                    <a:pt x="508" y="261"/>
                    <a:pt x="508" y="261"/>
                  </a:cubicBezTo>
                  <a:cubicBezTo>
                    <a:pt x="522" y="261"/>
                    <a:pt x="533" y="250"/>
                    <a:pt x="533" y="236"/>
                  </a:cubicBezTo>
                  <a:cubicBezTo>
                    <a:pt x="533" y="25"/>
                    <a:pt x="533" y="25"/>
                    <a:pt x="533" y="25"/>
                  </a:cubicBezTo>
                  <a:cubicBezTo>
                    <a:pt x="533" y="11"/>
                    <a:pt x="522" y="0"/>
                    <a:pt x="508" y="0"/>
                  </a:cubicBezTo>
                  <a:close/>
                  <a:moveTo>
                    <a:pt x="233" y="134"/>
                  </a:moveTo>
                  <a:cubicBezTo>
                    <a:pt x="94" y="134"/>
                    <a:pt x="94" y="134"/>
                    <a:pt x="94" y="13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233" y="25"/>
                    <a:pt x="233" y="25"/>
                    <a:pt x="233" y="25"/>
                  </a:cubicBezTo>
                  <a:lnTo>
                    <a:pt x="233" y="134"/>
                  </a:lnTo>
                  <a:close/>
                  <a:moveTo>
                    <a:pt x="450" y="117"/>
                  </a:moveTo>
                  <a:cubicBezTo>
                    <a:pt x="450" y="121"/>
                    <a:pt x="447" y="124"/>
                    <a:pt x="443" y="124"/>
                  </a:cubicBezTo>
                  <a:cubicBezTo>
                    <a:pt x="402" y="124"/>
                    <a:pt x="402" y="124"/>
                    <a:pt x="402" y="124"/>
                  </a:cubicBezTo>
                  <a:cubicBezTo>
                    <a:pt x="402" y="165"/>
                    <a:pt x="402" y="165"/>
                    <a:pt x="402" y="165"/>
                  </a:cubicBezTo>
                  <a:cubicBezTo>
                    <a:pt x="402" y="169"/>
                    <a:pt x="399" y="172"/>
                    <a:pt x="395" y="172"/>
                  </a:cubicBezTo>
                  <a:cubicBezTo>
                    <a:pt x="364" y="172"/>
                    <a:pt x="364" y="172"/>
                    <a:pt x="364" y="172"/>
                  </a:cubicBezTo>
                  <a:cubicBezTo>
                    <a:pt x="360" y="172"/>
                    <a:pt x="357" y="169"/>
                    <a:pt x="357" y="165"/>
                  </a:cubicBezTo>
                  <a:cubicBezTo>
                    <a:pt x="357" y="124"/>
                    <a:pt x="357" y="124"/>
                    <a:pt x="357" y="124"/>
                  </a:cubicBezTo>
                  <a:cubicBezTo>
                    <a:pt x="316" y="124"/>
                    <a:pt x="316" y="124"/>
                    <a:pt x="316" y="124"/>
                  </a:cubicBezTo>
                  <a:cubicBezTo>
                    <a:pt x="312" y="124"/>
                    <a:pt x="309" y="121"/>
                    <a:pt x="309" y="11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2"/>
                    <a:pt x="312" y="80"/>
                    <a:pt x="316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4"/>
                    <a:pt x="360" y="31"/>
                    <a:pt x="364" y="31"/>
                  </a:cubicBezTo>
                  <a:cubicBezTo>
                    <a:pt x="395" y="31"/>
                    <a:pt x="395" y="31"/>
                    <a:pt x="395" y="31"/>
                  </a:cubicBezTo>
                  <a:cubicBezTo>
                    <a:pt x="399" y="31"/>
                    <a:pt x="402" y="34"/>
                    <a:pt x="402" y="38"/>
                  </a:cubicBezTo>
                  <a:cubicBezTo>
                    <a:pt x="402" y="80"/>
                    <a:pt x="402" y="80"/>
                    <a:pt x="402" y="80"/>
                  </a:cubicBezTo>
                  <a:cubicBezTo>
                    <a:pt x="443" y="80"/>
                    <a:pt x="443" y="80"/>
                    <a:pt x="443" y="80"/>
                  </a:cubicBezTo>
                  <a:cubicBezTo>
                    <a:pt x="447" y="80"/>
                    <a:pt x="450" y="82"/>
                    <a:pt x="450" y="86"/>
                  </a:cubicBezTo>
                  <a:lnTo>
                    <a:pt x="450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56"/>
            <p:cNvSpPr>
              <a:spLocks/>
            </p:cNvSpPr>
            <p:nvPr/>
          </p:nvSpPr>
          <p:spPr bwMode="auto">
            <a:xfrm>
              <a:off x="7052969" y="692496"/>
              <a:ext cx="101471" cy="101471"/>
            </a:xfrm>
            <a:custGeom>
              <a:avLst/>
              <a:gdLst>
                <a:gd name="T0" fmla="*/ 45 w 90"/>
                <a:gd name="T1" fmla="*/ 0 h 90"/>
                <a:gd name="T2" fmla="*/ 0 w 90"/>
                <a:gd name="T3" fmla="*/ 45 h 90"/>
                <a:gd name="T4" fmla="*/ 1 w 90"/>
                <a:gd name="T5" fmla="*/ 54 h 90"/>
                <a:gd name="T6" fmla="*/ 45 w 90"/>
                <a:gd name="T7" fmla="*/ 90 h 90"/>
                <a:gd name="T8" fmla="*/ 89 w 90"/>
                <a:gd name="T9" fmla="*/ 54 h 90"/>
                <a:gd name="T10" fmla="*/ 90 w 90"/>
                <a:gd name="T11" fmla="*/ 45 h 90"/>
                <a:gd name="T12" fmla="*/ 45 w 90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0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48"/>
                    <a:pt x="0" y="51"/>
                    <a:pt x="1" y="54"/>
                  </a:cubicBezTo>
                  <a:cubicBezTo>
                    <a:pt x="5" y="74"/>
                    <a:pt x="23" y="90"/>
                    <a:pt x="45" y="90"/>
                  </a:cubicBezTo>
                  <a:cubicBezTo>
                    <a:pt x="67" y="90"/>
                    <a:pt x="85" y="74"/>
                    <a:pt x="89" y="54"/>
                  </a:cubicBezTo>
                  <a:cubicBezTo>
                    <a:pt x="90" y="51"/>
                    <a:pt x="90" y="48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57"/>
            <p:cNvSpPr>
              <a:spLocks/>
            </p:cNvSpPr>
            <p:nvPr/>
          </p:nvSpPr>
          <p:spPr bwMode="auto">
            <a:xfrm>
              <a:off x="7342135" y="692496"/>
              <a:ext cx="101471" cy="101471"/>
            </a:xfrm>
            <a:custGeom>
              <a:avLst/>
              <a:gdLst>
                <a:gd name="T0" fmla="*/ 45 w 90"/>
                <a:gd name="T1" fmla="*/ 0 h 90"/>
                <a:gd name="T2" fmla="*/ 0 w 90"/>
                <a:gd name="T3" fmla="*/ 45 h 90"/>
                <a:gd name="T4" fmla="*/ 1 w 90"/>
                <a:gd name="T5" fmla="*/ 54 h 90"/>
                <a:gd name="T6" fmla="*/ 45 w 90"/>
                <a:gd name="T7" fmla="*/ 90 h 90"/>
                <a:gd name="T8" fmla="*/ 89 w 90"/>
                <a:gd name="T9" fmla="*/ 54 h 90"/>
                <a:gd name="T10" fmla="*/ 90 w 90"/>
                <a:gd name="T11" fmla="*/ 45 h 90"/>
                <a:gd name="T12" fmla="*/ 45 w 90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90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0" y="48"/>
                    <a:pt x="0" y="51"/>
                    <a:pt x="1" y="54"/>
                  </a:cubicBezTo>
                  <a:cubicBezTo>
                    <a:pt x="5" y="74"/>
                    <a:pt x="23" y="90"/>
                    <a:pt x="45" y="90"/>
                  </a:cubicBezTo>
                  <a:cubicBezTo>
                    <a:pt x="67" y="90"/>
                    <a:pt x="85" y="74"/>
                    <a:pt x="89" y="54"/>
                  </a:cubicBezTo>
                  <a:cubicBezTo>
                    <a:pt x="89" y="51"/>
                    <a:pt x="90" y="48"/>
                    <a:pt x="90" y="45"/>
                  </a:cubicBezTo>
                  <a:cubicBezTo>
                    <a:pt x="90" y="20"/>
                    <a:pt x="7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58"/>
            <p:cNvSpPr>
              <a:spLocks noEditPoints="1"/>
            </p:cNvSpPr>
            <p:nvPr/>
          </p:nvSpPr>
          <p:spPr bwMode="auto">
            <a:xfrm>
              <a:off x="7120615" y="393326"/>
              <a:ext cx="59549" cy="35729"/>
            </a:xfrm>
            <a:custGeom>
              <a:avLst/>
              <a:gdLst>
                <a:gd name="T0" fmla="*/ 53 w 53"/>
                <a:gd name="T1" fmla="*/ 28 h 32"/>
                <a:gd name="T2" fmla="*/ 26 w 53"/>
                <a:gd name="T3" fmla="*/ 0 h 32"/>
                <a:gd name="T4" fmla="*/ 0 w 53"/>
                <a:gd name="T5" fmla="*/ 28 h 32"/>
                <a:gd name="T6" fmla="*/ 0 w 53"/>
                <a:gd name="T7" fmla="*/ 32 h 32"/>
                <a:gd name="T8" fmla="*/ 53 w 53"/>
                <a:gd name="T9" fmla="*/ 32 h 32"/>
                <a:gd name="T10" fmla="*/ 53 w 53"/>
                <a:gd name="T11" fmla="*/ 28 h 32"/>
                <a:gd name="T12" fmla="*/ 25 w 53"/>
                <a:gd name="T13" fmla="*/ 6 h 32"/>
                <a:gd name="T14" fmla="*/ 9 w 53"/>
                <a:gd name="T15" fmla="*/ 17 h 32"/>
                <a:gd name="T16" fmla="*/ 7 w 53"/>
                <a:gd name="T17" fmla="*/ 15 h 32"/>
                <a:gd name="T18" fmla="*/ 26 w 53"/>
                <a:gd name="T19" fmla="*/ 4 h 32"/>
                <a:gd name="T20" fmla="*/ 25 w 53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2">
                  <a:moveTo>
                    <a:pt x="53" y="28"/>
                  </a:moveTo>
                  <a:cubicBezTo>
                    <a:pt x="53" y="13"/>
                    <a:pt x="41" y="0"/>
                    <a:pt x="26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53" y="32"/>
                    <a:pt x="53" y="32"/>
                    <a:pt x="53" y="32"/>
                  </a:cubicBezTo>
                  <a:lnTo>
                    <a:pt x="53" y="28"/>
                  </a:lnTo>
                  <a:close/>
                  <a:moveTo>
                    <a:pt x="25" y="6"/>
                  </a:moveTo>
                  <a:cubicBezTo>
                    <a:pt x="18" y="6"/>
                    <a:pt x="12" y="12"/>
                    <a:pt x="9" y="1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0" y="9"/>
                    <a:pt x="17" y="3"/>
                    <a:pt x="26" y="4"/>
                  </a:cubicBezTo>
                  <a:lnTo>
                    <a:pt x="25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59"/>
            <p:cNvSpPr>
              <a:spLocks/>
            </p:cNvSpPr>
            <p:nvPr/>
          </p:nvSpPr>
          <p:spPr bwMode="auto">
            <a:xfrm>
              <a:off x="7112993" y="435724"/>
              <a:ext cx="75269" cy="16198"/>
            </a:xfrm>
            <a:custGeom>
              <a:avLst/>
              <a:gdLst>
                <a:gd name="T0" fmla="*/ 3 w 67"/>
                <a:gd name="T1" fmla="*/ 14 h 14"/>
                <a:gd name="T2" fmla="*/ 64 w 67"/>
                <a:gd name="T3" fmla="*/ 14 h 14"/>
                <a:gd name="T4" fmla="*/ 67 w 67"/>
                <a:gd name="T5" fmla="*/ 11 h 14"/>
                <a:gd name="T6" fmla="*/ 67 w 67"/>
                <a:gd name="T7" fmla="*/ 3 h 14"/>
                <a:gd name="T8" fmla="*/ 64 w 67"/>
                <a:gd name="T9" fmla="*/ 0 h 14"/>
                <a:gd name="T10" fmla="*/ 3 w 67"/>
                <a:gd name="T11" fmla="*/ 0 h 14"/>
                <a:gd name="T12" fmla="*/ 0 w 67"/>
                <a:gd name="T13" fmla="*/ 3 h 14"/>
                <a:gd name="T14" fmla="*/ 0 w 67"/>
                <a:gd name="T15" fmla="*/ 11 h 14"/>
                <a:gd name="T16" fmla="*/ 3 w 67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4">
                  <a:moveTo>
                    <a:pt x="3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6" y="14"/>
                    <a:pt x="67" y="13"/>
                    <a:pt x="67" y="11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2"/>
                    <a:pt x="66" y="0"/>
                    <a:pt x="6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1" y="14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2" name="Group 52"/>
          <p:cNvGrpSpPr/>
          <p:nvPr/>
        </p:nvGrpSpPr>
        <p:grpSpPr>
          <a:xfrm>
            <a:off x="9007775" y="3162835"/>
            <a:ext cx="369200" cy="508781"/>
            <a:chOff x="4591955" y="2112604"/>
            <a:chExt cx="369200" cy="508781"/>
          </a:xfrm>
          <a:solidFill>
            <a:srgbClr val="2A2A2A"/>
          </a:solidFill>
        </p:grpSpPr>
        <p:sp>
          <p:nvSpPr>
            <p:cNvPr id="393" name="Freeform 60"/>
            <p:cNvSpPr>
              <a:spLocks noEditPoints="1"/>
            </p:cNvSpPr>
            <p:nvPr/>
          </p:nvSpPr>
          <p:spPr bwMode="auto">
            <a:xfrm>
              <a:off x="4591955" y="2112604"/>
              <a:ext cx="369200" cy="508781"/>
            </a:xfrm>
            <a:custGeom>
              <a:avLst/>
              <a:gdLst>
                <a:gd name="T0" fmla="*/ 302 w 328"/>
                <a:gd name="T1" fmla="*/ 58 h 452"/>
                <a:gd name="T2" fmla="*/ 250 w 328"/>
                <a:gd name="T3" fmla="*/ 58 h 452"/>
                <a:gd name="T4" fmla="*/ 228 w 328"/>
                <a:gd name="T5" fmla="*/ 44 h 452"/>
                <a:gd name="T6" fmla="*/ 190 w 328"/>
                <a:gd name="T7" fmla="*/ 26 h 452"/>
                <a:gd name="T8" fmla="*/ 164 w 328"/>
                <a:gd name="T9" fmla="*/ 0 h 452"/>
                <a:gd name="T10" fmla="*/ 164 w 328"/>
                <a:gd name="T11" fmla="*/ 0 h 452"/>
                <a:gd name="T12" fmla="*/ 138 w 328"/>
                <a:gd name="T13" fmla="*/ 26 h 452"/>
                <a:gd name="T14" fmla="*/ 100 w 328"/>
                <a:gd name="T15" fmla="*/ 44 h 452"/>
                <a:gd name="T16" fmla="*/ 78 w 328"/>
                <a:gd name="T17" fmla="*/ 58 h 452"/>
                <a:gd name="T18" fmla="*/ 26 w 328"/>
                <a:gd name="T19" fmla="*/ 58 h 452"/>
                <a:gd name="T20" fmla="*/ 0 w 328"/>
                <a:gd name="T21" fmla="*/ 84 h 452"/>
                <a:gd name="T22" fmla="*/ 0 w 328"/>
                <a:gd name="T23" fmla="*/ 427 h 452"/>
                <a:gd name="T24" fmla="*/ 26 w 328"/>
                <a:gd name="T25" fmla="*/ 452 h 452"/>
                <a:gd name="T26" fmla="*/ 302 w 328"/>
                <a:gd name="T27" fmla="*/ 452 h 452"/>
                <a:gd name="T28" fmla="*/ 328 w 328"/>
                <a:gd name="T29" fmla="*/ 427 h 452"/>
                <a:gd name="T30" fmla="*/ 328 w 328"/>
                <a:gd name="T31" fmla="*/ 84 h 452"/>
                <a:gd name="T32" fmla="*/ 302 w 328"/>
                <a:gd name="T33" fmla="*/ 58 h 452"/>
                <a:gd name="T34" fmla="*/ 164 w 328"/>
                <a:gd name="T35" fmla="*/ 12 h 452"/>
                <a:gd name="T36" fmla="*/ 179 w 328"/>
                <a:gd name="T37" fmla="*/ 26 h 452"/>
                <a:gd name="T38" fmla="*/ 164 w 328"/>
                <a:gd name="T39" fmla="*/ 41 h 452"/>
                <a:gd name="T40" fmla="*/ 149 w 328"/>
                <a:gd name="T41" fmla="*/ 26 h 452"/>
                <a:gd name="T42" fmla="*/ 164 w 328"/>
                <a:gd name="T43" fmla="*/ 12 h 452"/>
                <a:gd name="T44" fmla="*/ 223 w 328"/>
                <a:gd name="T45" fmla="*/ 416 h 452"/>
                <a:gd name="T46" fmla="*/ 223 w 328"/>
                <a:gd name="T47" fmla="*/ 358 h 452"/>
                <a:gd name="T48" fmla="*/ 237 w 328"/>
                <a:gd name="T49" fmla="*/ 344 h 452"/>
                <a:gd name="T50" fmla="*/ 295 w 328"/>
                <a:gd name="T51" fmla="*/ 344 h 452"/>
                <a:gd name="T52" fmla="*/ 223 w 328"/>
                <a:gd name="T53" fmla="*/ 416 h 452"/>
                <a:gd name="T54" fmla="*/ 295 w 328"/>
                <a:gd name="T55" fmla="*/ 331 h 452"/>
                <a:gd name="T56" fmla="*/ 295 w 328"/>
                <a:gd name="T57" fmla="*/ 331 h 452"/>
                <a:gd name="T58" fmla="*/ 237 w 328"/>
                <a:gd name="T59" fmla="*/ 331 h 452"/>
                <a:gd name="T60" fmla="*/ 210 w 328"/>
                <a:gd name="T61" fmla="*/ 358 h 452"/>
                <a:gd name="T62" fmla="*/ 210 w 328"/>
                <a:gd name="T63" fmla="*/ 416 h 452"/>
                <a:gd name="T64" fmla="*/ 47 w 328"/>
                <a:gd name="T65" fmla="*/ 416 h 452"/>
                <a:gd name="T66" fmla="*/ 33 w 328"/>
                <a:gd name="T67" fmla="*/ 402 h 452"/>
                <a:gd name="T68" fmla="*/ 33 w 328"/>
                <a:gd name="T69" fmla="*/ 93 h 452"/>
                <a:gd name="T70" fmla="*/ 47 w 328"/>
                <a:gd name="T71" fmla="*/ 80 h 452"/>
                <a:gd name="T72" fmla="*/ 80 w 328"/>
                <a:gd name="T73" fmla="*/ 80 h 452"/>
                <a:gd name="T74" fmla="*/ 100 w 328"/>
                <a:gd name="T75" fmla="*/ 91 h 452"/>
                <a:gd name="T76" fmla="*/ 228 w 328"/>
                <a:gd name="T77" fmla="*/ 91 h 452"/>
                <a:gd name="T78" fmla="*/ 248 w 328"/>
                <a:gd name="T79" fmla="*/ 80 h 452"/>
                <a:gd name="T80" fmla="*/ 281 w 328"/>
                <a:gd name="T81" fmla="*/ 80 h 452"/>
                <a:gd name="T82" fmla="*/ 295 w 328"/>
                <a:gd name="T83" fmla="*/ 93 h 452"/>
                <a:gd name="T84" fmla="*/ 295 w 328"/>
                <a:gd name="T85" fmla="*/ 33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8" h="452">
                  <a:moveTo>
                    <a:pt x="302" y="58"/>
                  </a:moveTo>
                  <a:cubicBezTo>
                    <a:pt x="250" y="58"/>
                    <a:pt x="250" y="58"/>
                    <a:pt x="250" y="58"/>
                  </a:cubicBezTo>
                  <a:cubicBezTo>
                    <a:pt x="246" y="50"/>
                    <a:pt x="238" y="44"/>
                    <a:pt x="228" y="44"/>
                  </a:cubicBezTo>
                  <a:cubicBezTo>
                    <a:pt x="202" y="44"/>
                    <a:pt x="190" y="40"/>
                    <a:pt x="190" y="26"/>
                  </a:cubicBezTo>
                  <a:cubicBezTo>
                    <a:pt x="190" y="12"/>
                    <a:pt x="179" y="0"/>
                    <a:pt x="16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cubicBezTo>
                    <a:pt x="138" y="40"/>
                    <a:pt x="126" y="44"/>
                    <a:pt x="100" y="44"/>
                  </a:cubicBezTo>
                  <a:cubicBezTo>
                    <a:pt x="90" y="44"/>
                    <a:pt x="82" y="50"/>
                    <a:pt x="78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12" y="58"/>
                    <a:pt x="0" y="69"/>
                    <a:pt x="0" y="84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41"/>
                    <a:pt x="12" y="452"/>
                    <a:pt x="26" y="452"/>
                  </a:cubicBezTo>
                  <a:cubicBezTo>
                    <a:pt x="302" y="452"/>
                    <a:pt x="302" y="452"/>
                    <a:pt x="302" y="452"/>
                  </a:cubicBezTo>
                  <a:cubicBezTo>
                    <a:pt x="316" y="452"/>
                    <a:pt x="328" y="441"/>
                    <a:pt x="328" y="427"/>
                  </a:cubicBezTo>
                  <a:cubicBezTo>
                    <a:pt x="328" y="84"/>
                    <a:pt x="328" y="84"/>
                    <a:pt x="328" y="84"/>
                  </a:cubicBezTo>
                  <a:cubicBezTo>
                    <a:pt x="328" y="69"/>
                    <a:pt x="316" y="58"/>
                    <a:pt x="302" y="58"/>
                  </a:cubicBezTo>
                  <a:close/>
                  <a:moveTo>
                    <a:pt x="164" y="12"/>
                  </a:moveTo>
                  <a:cubicBezTo>
                    <a:pt x="172" y="12"/>
                    <a:pt x="179" y="18"/>
                    <a:pt x="179" y="26"/>
                  </a:cubicBezTo>
                  <a:cubicBezTo>
                    <a:pt x="179" y="35"/>
                    <a:pt x="172" y="41"/>
                    <a:pt x="164" y="41"/>
                  </a:cubicBezTo>
                  <a:cubicBezTo>
                    <a:pt x="156" y="41"/>
                    <a:pt x="149" y="35"/>
                    <a:pt x="149" y="26"/>
                  </a:cubicBezTo>
                  <a:cubicBezTo>
                    <a:pt x="149" y="18"/>
                    <a:pt x="156" y="12"/>
                    <a:pt x="164" y="12"/>
                  </a:cubicBezTo>
                  <a:close/>
                  <a:moveTo>
                    <a:pt x="223" y="416"/>
                  </a:moveTo>
                  <a:cubicBezTo>
                    <a:pt x="223" y="358"/>
                    <a:pt x="223" y="358"/>
                    <a:pt x="223" y="358"/>
                  </a:cubicBezTo>
                  <a:cubicBezTo>
                    <a:pt x="223" y="350"/>
                    <a:pt x="230" y="344"/>
                    <a:pt x="237" y="344"/>
                  </a:cubicBezTo>
                  <a:cubicBezTo>
                    <a:pt x="295" y="344"/>
                    <a:pt x="295" y="344"/>
                    <a:pt x="295" y="344"/>
                  </a:cubicBezTo>
                  <a:lnTo>
                    <a:pt x="223" y="416"/>
                  </a:lnTo>
                  <a:close/>
                  <a:moveTo>
                    <a:pt x="295" y="331"/>
                  </a:moveTo>
                  <a:cubicBezTo>
                    <a:pt x="295" y="331"/>
                    <a:pt x="295" y="331"/>
                    <a:pt x="295" y="331"/>
                  </a:cubicBezTo>
                  <a:cubicBezTo>
                    <a:pt x="237" y="331"/>
                    <a:pt x="237" y="331"/>
                    <a:pt x="237" y="331"/>
                  </a:cubicBezTo>
                  <a:cubicBezTo>
                    <a:pt x="223" y="331"/>
                    <a:pt x="210" y="343"/>
                    <a:pt x="210" y="358"/>
                  </a:cubicBezTo>
                  <a:cubicBezTo>
                    <a:pt x="210" y="416"/>
                    <a:pt x="210" y="416"/>
                    <a:pt x="210" y="416"/>
                  </a:cubicBezTo>
                  <a:cubicBezTo>
                    <a:pt x="47" y="416"/>
                    <a:pt x="47" y="416"/>
                    <a:pt x="47" y="416"/>
                  </a:cubicBezTo>
                  <a:cubicBezTo>
                    <a:pt x="39" y="416"/>
                    <a:pt x="33" y="410"/>
                    <a:pt x="33" y="402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86"/>
                    <a:pt x="39" y="80"/>
                    <a:pt x="47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4" y="86"/>
                    <a:pt x="91" y="91"/>
                    <a:pt x="100" y="91"/>
                  </a:cubicBezTo>
                  <a:cubicBezTo>
                    <a:pt x="228" y="91"/>
                    <a:pt x="228" y="91"/>
                    <a:pt x="228" y="91"/>
                  </a:cubicBezTo>
                  <a:cubicBezTo>
                    <a:pt x="237" y="91"/>
                    <a:pt x="244" y="86"/>
                    <a:pt x="248" y="80"/>
                  </a:cubicBezTo>
                  <a:cubicBezTo>
                    <a:pt x="281" y="80"/>
                    <a:pt x="281" y="80"/>
                    <a:pt x="281" y="80"/>
                  </a:cubicBezTo>
                  <a:cubicBezTo>
                    <a:pt x="289" y="80"/>
                    <a:pt x="295" y="86"/>
                    <a:pt x="295" y="93"/>
                  </a:cubicBezTo>
                  <a:lnTo>
                    <a:pt x="295" y="3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Freeform 61"/>
            <p:cNvSpPr>
              <a:spLocks/>
            </p:cNvSpPr>
            <p:nvPr/>
          </p:nvSpPr>
          <p:spPr bwMode="auto">
            <a:xfrm>
              <a:off x="4684374" y="2295060"/>
              <a:ext cx="184362" cy="184362"/>
            </a:xfrm>
            <a:custGeom>
              <a:avLst/>
              <a:gdLst>
                <a:gd name="T0" fmla="*/ 156 w 164"/>
                <a:gd name="T1" fmla="*/ 56 h 164"/>
                <a:gd name="T2" fmla="*/ 108 w 164"/>
                <a:gd name="T3" fmla="*/ 56 h 164"/>
                <a:gd name="T4" fmla="*/ 108 w 164"/>
                <a:gd name="T5" fmla="*/ 8 h 164"/>
                <a:gd name="T6" fmla="*/ 100 w 164"/>
                <a:gd name="T7" fmla="*/ 0 h 164"/>
                <a:gd name="T8" fmla="*/ 64 w 164"/>
                <a:gd name="T9" fmla="*/ 0 h 164"/>
                <a:gd name="T10" fmla="*/ 56 w 164"/>
                <a:gd name="T11" fmla="*/ 8 h 164"/>
                <a:gd name="T12" fmla="*/ 56 w 164"/>
                <a:gd name="T13" fmla="*/ 56 h 164"/>
                <a:gd name="T14" fmla="*/ 8 w 164"/>
                <a:gd name="T15" fmla="*/ 56 h 164"/>
                <a:gd name="T16" fmla="*/ 0 w 164"/>
                <a:gd name="T17" fmla="*/ 64 h 164"/>
                <a:gd name="T18" fmla="*/ 0 w 164"/>
                <a:gd name="T19" fmla="*/ 100 h 164"/>
                <a:gd name="T20" fmla="*/ 8 w 164"/>
                <a:gd name="T21" fmla="*/ 108 h 164"/>
                <a:gd name="T22" fmla="*/ 56 w 164"/>
                <a:gd name="T23" fmla="*/ 108 h 164"/>
                <a:gd name="T24" fmla="*/ 56 w 164"/>
                <a:gd name="T25" fmla="*/ 156 h 164"/>
                <a:gd name="T26" fmla="*/ 64 w 164"/>
                <a:gd name="T27" fmla="*/ 164 h 164"/>
                <a:gd name="T28" fmla="*/ 100 w 164"/>
                <a:gd name="T29" fmla="*/ 164 h 164"/>
                <a:gd name="T30" fmla="*/ 108 w 164"/>
                <a:gd name="T31" fmla="*/ 156 h 164"/>
                <a:gd name="T32" fmla="*/ 108 w 164"/>
                <a:gd name="T33" fmla="*/ 108 h 164"/>
                <a:gd name="T34" fmla="*/ 156 w 164"/>
                <a:gd name="T35" fmla="*/ 108 h 164"/>
                <a:gd name="T36" fmla="*/ 164 w 164"/>
                <a:gd name="T37" fmla="*/ 100 h 164"/>
                <a:gd name="T38" fmla="*/ 164 w 164"/>
                <a:gd name="T39" fmla="*/ 64 h 164"/>
                <a:gd name="T40" fmla="*/ 156 w 164"/>
                <a:gd name="T41" fmla="*/ 5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164">
                  <a:moveTo>
                    <a:pt x="156" y="56"/>
                  </a:moveTo>
                  <a:cubicBezTo>
                    <a:pt x="108" y="56"/>
                    <a:pt x="108" y="56"/>
                    <a:pt x="108" y="56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3"/>
                    <a:pt x="104" y="0"/>
                    <a:pt x="10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0" y="0"/>
                    <a:pt x="56" y="3"/>
                    <a:pt x="56" y="8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56"/>
                    <a:pt x="0" y="59"/>
                    <a:pt x="0" y="6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4"/>
                    <a:pt x="4" y="108"/>
                    <a:pt x="8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60"/>
                    <a:pt x="60" y="164"/>
                    <a:pt x="64" y="164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4" y="164"/>
                    <a:pt x="108" y="160"/>
                    <a:pt x="108" y="156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0" y="108"/>
                    <a:pt x="164" y="104"/>
                    <a:pt x="164" y="100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59"/>
                    <a:pt x="160" y="56"/>
                    <a:pt x="156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5" name="Group 51"/>
          <p:cNvGrpSpPr/>
          <p:nvPr/>
        </p:nvGrpSpPr>
        <p:grpSpPr>
          <a:xfrm>
            <a:off x="8906782" y="2456255"/>
            <a:ext cx="572617" cy="332994"/>
            <a:chOff x="4490962" y="1321802"/>
            <a:chExt cx="572617" cy="332994"/>
          </a:xfrm>
          <a:solidFill>
            <a:srgbClr val="2A2A2A"/>
          </a:solidFill>
        </p:grpSpPr>
        <p:sp>
          <p:nvSpPr>
            <p:cNvPr id="396" name="Freeform 62"/>
            <p:cNvSpPr>
              <a:spLocks noEditPoints="1"/>
            </p:cNvSpPr>
            <p:nvPr/>
          </p:nvSpPr>
          <p:spPr bwMode="auto">
            <a:xfrm>
              <a:off x="4490962" y="1321802"/>
              <a:ext cx="572617" cy="332994"/>
            </a:xfrm>
            <a:custGeom>
              <a:avLst/>
              <a:gdLst>
                <a:gd name="T0" fmla="*/ 508 w 509"/>
                <a:gd name="T1" fmla="*/ 148 h 296"/>
                <a:gd name="T2" fmla="*/ 255 w 509"/>
                <a:gd name="T3" fmla="*/ 0 h 296"/>
                <a:gd name="T4" fmla="*/ 255 w 509"/>
                <a:gd name="T5" fmla="*/ 0 h 296"/>
                <a:gd name="T6" fmla="*/ 255 w 509"/>
                <a:gd name="T7" fmla="*/ 0 h 296"/>
                <a:gd name="T8" fmla="*/ 255 w 509"/>
                <a:gd name="T9" fmla="*/ 0 h 296"/>
                <a:gd name="T10" fmla="*/ 255 w 509"/>
                <a:gd name="T11" fmla="*/ 0 h 296"/>
                <a:gd name="T12" fmla="*/ 254 w 509"/>
                <a:gd name="T13" fmla="*/ 0 h 296"/>
                <a:gd name="T14" fmla="*/ 253 w 509"/>
                <a:gd name="T15" fmla="*/ 0 h 296"/>
                <a:gd name="T16" fmla="*/ 253 w 509"/>
                <a:gd name="T17" fmla="*/ 0 h 296"/>
                <a:gd name="T18" fmla="*/ 253 w 509"/>
                <a:gd name="T19" fmla="*/ 0 h 296"/>
                <a:gd name="T20" fmla="*/ 253 w 509"/>
                <a:gd name="T21" fmla="*/ 0 h 296"/>
                <a:gd name="T22" fmla="*/ 253 w 509"/>
                <a:gd name="T23" fmla="*/ 0 h 296"/>
                <a:gd name="T24" fmla="*/ 0 w 509"/>
                <a:gd name="T25" fmla="*/ 148 h 296"/>
                <a:gd name="T26" fmla="*/ 0 w 509"/>
                <a:gd name="T27" fmla="*/ 148 h 296"/>
                <a:gd name="T28" fmla="*/ 0 w 509"/>
                <a:gd name="T29" fmla="*/ 148 h 296"/>
                <a:gd name="T30" fmla="*/ 253 w 509"/>
                <a:gd name="T31" fmla="*/ 296 h 296"/>
                <a:gd name="T32" fmla="*/ 253 w 509"/>
                <a:gd name="T33" fmla="*/ 296 h 296"/>
                <a:gd name="T34" fmla="*/ 253 w 509"/>
                <a:gd name="T35" fmla="*/ 296 h 296"/>
                <a:gd name="T36" fmla="*/ 253 w 509"/>
                <a:gd name="T37" fmla="*/ 296 h 296"/>
                <a:gd name="T38" fmla="*/ 253 w 509"/>
                <a:gd name="T39" fmla="*/ 296 h 296"/>
                <a:gd name="T40" fmla="*/ 254 w 509"/>
                <a:gd name="T41" fmla="*/ 296 h 296"/>
                <a:gd name="T42" fmla="*/ 255 w 509"/>
                <a:gd name="T43" fmla="*/ 296 h 296"/>
                <a:gd name="T44" fmla="*/ 255 w 509"/>
                <a:gd name="T45" fmla="*/ 296 h 296"/>
                <a:gd name="T46" fmla="*/ 255 w 509"/>
                <a:gd name="T47" fmla="*/ 296 h 296"/>
                <a:gd name="T48" fmla="*/ 255 w 509"/>
                <a:gd name="T49" fmla="*/ 296 h 296"/>
                <a:gd name="T50" fmla="*/ 255 w 509"/>
                <a:gd name="T51" fmla="*/ 296 h 296"/>
                <a:gd name="T52" fmla="*/ 508 w 509"/>
                <a:gd name="T53" fmla="*/ 148 h 296"/>
                <a:gd name="T54" fmla="*/ 509 w 509"/>
                <a:gd name="T55" fmla="*/ 148 h 296"/>
                <a:gd name="T56" fmla="*/ 508 w 509"/>
                <a:gd name="T57" fmla="*/ 148 h 296"/>
                <a:gd name="T58" fmla="*/ 0 w 509"/>
                <a:gd name="T59" fmla="*/ 148 h 296"/>
                <a:gd name="T60" fmla="*/ 210 w 509"/>
                <a:gd name="T61" fmla="*/ 54 h 296"/>
                <a:gd name="T62" fmla="*/ 150 w 509"/>
                <a:gd name="T63" fmla="*/ 148 h 296"/>
                <a:gd name="T64" fmla="*/ 210 w 509"/>
                <a:gd name="T65" fmla="*/ 242 h 296"/>
                <a:gd name="T66" fmla="*/ 0 w 509"/>
                <a:gd name="T67" fmla="*/ 148 h 296"/>
                <a:gd name="T68" fmla="*/ 254 w 509"/>
                <a:gd name="T69" fmla="*/ 229 h 296"/>
                <a:gd name="T70" fmla="*/ 173 w 509"/>
                <a:gd name="T71" fmla="*/ 148 h 296"/>
                <a:gd name="T72" fmla="*/ 254 w 509"/>
                <a:gd name="T73" fmla="*/ 67 h 296"/>
                <a:gd name="T74" fmla="*/ 335 w 509"/>
                <a:gd name="T75" fmla="*/ 148 h 296"/>
                <a:gd name="T76" fmla="*/ 254 w 509"/>
                <a:gd name="T77" fmla="*/ 229 h 296"/>
                <a:gd name="T78" fmla="*/ 298 w 509"/>
                <a:gd name="T79" fmla="*/ 242 h 296"/>
                <a:gd name="T80" fmla="*/ 358 w 509"/>
                <a:gd name="T81" fmla="*/ 148 h 296"/>
                <a:gd name="T82" fmla="*/ 298 w 509"/>
                <a:gd name="T83" fmla="*/ 54 h 296"/>
                <a:gd name="T84" fmla="*/ 508 w 509"/>
                <a:gd name="T85" fmla="*/ 148 h 296"/>
                <a:gd name="T86" fmla="*/ 298 w 509"/>
                <a:gd name="T87" fmla="*/ 24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9" h="296">
                  <a:moveTo>
                    <a:pt x="508" y="148"/>
                  </a:moveTo>
                  <a:cubicBezTo>
                    <a:pt x="472" y="122"/>
                    <a:pt x="396" y="4"/>
                    <a:pt x="255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54" y="0"/>
                    <a:pt x="254" y="0"/>
                    <a:pt x="253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112" y="4"/>
                    <a:pt x="36" y="122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6" y="174"/>
                    <a:pt x="112" y="292"/>
                    <a:pt x="253" y="296"/>
                  </a:cubicBezTo>
                  <a:cubicBezTo>
                    <a:pt x="253" y="296"/>
                    <a:pt x="253" y="296"/>
                    <a:pt x="253" y="296"/>
                  </a:cubicBezTo>
                  <a:cubicBezTo>
                    <a:pt x="253" y="296"/>
                    <a:pt x="253" y="296"/>
                    <a:pt x="253" y="296"/>
                  </a:cubicBezTo>
                  <a:cubicBezTo>
                    <a:pt x="253" y="296"/>
                    <a:pt x="253" y="296"/>
                    <a:pt x="253" y="296"/>
                  </a:cubicBezTo>
                  <a:cubicBezTo>
                    <a:pt x="253" y="296"/>
                    <a:pt x="253" y="296"/>
                    <a:pt x="253" y="296"/>
                  </a:cubicBezTo>
                  <a:cubicBezTo>
                    <a:pt x="254" y="296"/>
                    <a:pt x="254" y="296"/>
                    <a:pt x="254" y="296"/>
                  </a:cubicBezTo>
                  <a:cubicBezTo>
                    <a:pt x="254" y="296"/>
                    <a:pt x="254" y="296"/>
                    <a:pt x="255" y="296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396" y="292"/>
                    <a:pt x="472" y="174"/>
                    <a:pt x="508" y="148"/>
                  </a:cubicBezTo>
                  <a:cubicBezTo>
                    <a:pt x="509" y="148"/>
                    <a:pt x="509" y="148"/>
                    <a:pt x="509" y="148"/>
                  </a:cubicBezTo>
                  <a:lnTo>
                    <a:pt x="508" y="148"/>
                  </a:lnTo>
                  <a:close/>
                  <a:moveTo>
                    <a:pt x="0" y="148"/>
                  </a:moveTo>
                  <a:cubicBezTo>
                    <a:pt x="58" y="125"/>
                    <a:pt x="96" y="73"/>
                    <a:pt x="210" y="54"/>
                  </a:cubicBezTo>
                  <a:cubicBezTo>
                    <a:pt x="174" y="70"/>
                    <a:pt x="150" y="106"/>
                    <a:pt x="150" y="148"/>
                  </a:cubicBezTo>
                  <a:cubicBezTo>
                    <a:pt x="150" y="190"/>
                    <a:pt x="174" y="226"/>
                    <a:pt x="210" y="242"/>
                  </a:cubicBezTo>
                  <a:cubicBezTo>
                    <a:pt x="96" y="223"/>
                    <a:pt x="58" y="171"/>
                    <a:pt x="0" y="148"/>
                  </a:cubicBezTo>
                  <a:close/>
                  <a:moveTo>
                    <a:pt x="254" y="229"/>
                  </a:moveTo>
                  <a:cubicBezTo>
                    <a:pt x="209" y="229"/>
                    <a:pt x="173" y="193"/>
                    <a:pt x="173" y="148"/>
                  </a:cubicBezTo>
                  <a:cubicBezTo>
                    <a:pt x="173" y="103"/>
                    <a:pt x="209" y="67"/>
                    <a:pt x="254" y="67"/>
                  </a:cubicBezTo>
                  <a:cubicBezTo>
                    <a:pt x="299" y="67"/>
                    <a:pt x="335" y="103"/>
                    <a:pt x="335" y="148"/>
                  </a:cubicBezTo>
                  <a:cubicBezTo>
                    <a:pt x="335" y="193"/>
                    <a:pt x="299" y="229"/>
                    <a:pt x="254" y="229"/>
                  </a:cubicBezTo>
                  <a:close/>
                  <a:moveTo>
                    <a:pt x="298" y="242"/>
                  </a:moveTo>
                  <a:cubicBezTo>
                    <a:pt x="334" y="226"/>
                    <a:pt x="358" y="190"/>
                    <a:pt x="358" y="148"/>
                  </a:cubicBezTo>
                  <a:cubicBezTo>
                    <a:pt x="358" y="106"/>
                    <a:pt x="334" y="70"/>
                    <a:pt x="298" y="54"/>
                  </a:cubicBezTo>
                  <a:cubicBezTo>
                    <a:pt x="412" y="73"/>
                    <a:pt x="450" y="125"/>
                    <a:pt x="508" y="148"/>
                  </a:cubicBezTo>
                  <a:cubicBezTo>
                    <a:pt x="450" y="171"/>
                    <a:pt x="412" y="223"/>
                    <a:pt x="298" y="2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Freeform 63"/>
            <p:cNvSpPr>
              <a:spLocks/>
            </p:cNvSpPr>
            <p:nvPr/>
          </p:nvSpPr>
          <p:spPr bwMode="auto">
            <a:xfrm>
              <a:off x="4727250" y="1438517"/>
              <a:ext cx="99088" cy="99088"/>
            </a:xfrm>
            <a:custGeom>
              <a:avLst/>
              <a:gdLst>
                <a:gd name="T0" fmla="*/ 44 w 88"/>
                <a:gd name="T1" fmla="*/ 0 h 88"/>
                <a:gd name="T2" fmla="*/ 12 w 88"/>
                <a:gd name="T3" fmla="*/ 14 h 88"/>
                <a:gd name="T4" fmla="*/ 27 w 88"/>
                <a:gd name="T5" fmla="*/ 30 h 88"/>
                <a:gd name="T6" fmla="*/ 11 w 88"/>
                <a:gd name="T7" fmla="*/ 46 h 88"/>
                <a:gd name="T8" fmla="*/ 0 w 88"/>
                <a:gd name="T9" fmla="*/ 42 h 88"/>
                <a:gd name="T10" fmla="*/ 0 w 88"/>
                <a:gd name="T11" fmla="*/ 44 h 88"/>
                <a:gd name="T12" fmla="*/ 44 w 88"/>
                <a:gd name="T13" fmla="*/ 88 h 88"/>
                <a:gd name="T14" fmla="*/ 88 w 88"/>
                <a:gd name="T15" fmla="*/ 44 h 88"/>
                <a:gd name="T16" fmla="*/ 44 w 88"/>
                <a:gd name="T1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31" y="0"/>
                    <a:pt x="20" y="6"/>
                    <a:pt x="12" y="14"/>
                  </a:cubicBezTo>
                  <a:cubicBezTo>
                    <a:pt x="20" y="15"/>
                    <a:pt x="27" y="22"/>
                    <a:pt x="27" y="30"/>
                  </a:cubicBezTo>
                  <a:cubicBezTo>
                    <a:pt x="27" y="39"/>
                    <a:pt x="20" y="46"/>
                    <a:pt x="11" y="46"/>
                  </a:cubicBezTo>
                  <a:cubicBezTo>
                    <a:pt x="7" y="46"/>
                    <a:pt x="3" y="45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8" name="Freeform 64"/>
          <p:cNvSpPr>
            <a:spLocks noEditPoints="1"/>
          </p:cNvSpPr>
          <p:nvPr/>
        </p:nvSpPr>
        <p:spPr bwMode="auto">
          <a:xfrm>
            <a:off x="8941558" y="3928584"/>
            <a:ext cx="502111" cy="577381"/>
          </a:xfrm>
          <a:custGeom>
            <a:avLst/>
            <a:gdLst>
              <a:gd name="T0" fmla="*/ 386 w 446"/>
              <a:gd name="T1" fmla="*/ 96 h 513"/>
              <a:gd name="T2" fmla="*/ 401 w 446"/>
              <a:gd name="T3" fmla="*/ 65 h 513"/>
              <a:gd name="T4" fmla="*/ 345 w 446"/>
              <a:gd name="T5" fmla="*/ 8 h 513"/>
              <a:gd name="T6" fmla="*/ 101 w 446"/>
              <a:gd name="T7" fmla="*/ 8 h 513"/>
              <a:gd name="T8" fmla="*/ 45 w 446"/>
              <a:gd name="T9" fmla="*/ 65 h 513"/>
              <a:gd name="T10" fmla="*/ 60 w 446"/>
              <a:gd name="T11" fmla="*/ 96 h 513"/>
              <a:gd name="T12" fmla="*/ 0 w 446"/>
              <a:gd name="T13" fmla="*/ 484 h 513"/>
              <a:gd name="T14" fmla="*/ 439 w 446"/>
              <a:gd name="T15" fmla="*/ 513 h 513"/>
              <a:gd name="T16" fmla="*/ 439 w 446"/>
              <a:gd name="T17" fmla="*/ 478 h 513"/>
              <a:gd name="T18" fmla="*/ 210 w 446"/>
              <a:gd name="T19" fmla="*/ 45 h 513"/>
              <a:gd name="T20" fmla="*/ 232 w 446"/>
              <a:gd name="T21" fmla="*/ 13 h 513"/>
              <a:gd name="T22" fmla="*/ 264 w 446"/>
              <a:gd name="T23" fmla="*/ 45 h 513"/>
              <a:gd name="T24" fmla="*/ 264 w 446"/>
              <a:gd name="T25" fmla="*/ 71 h 513"/>
              <a:gd name="T26" fmla="*/ 232 w 446"/>
              <a:gd name="T27" fmla="*/ 103 h 513"/>
              <a:gd name="T28" fmla="*/ 210 w 446"/>
              <a:gd name="T29" fmla="*/ 71 h 513"/>
              <a:gd name="T30" fmla="*/ 178 w 446"/>
              <a:gd name="T31" fmla="*/ 48 h 513"/>
              <a:gd name="T32" fmla="*/ 204 w 446"/>
              <a:gd name="T33" fmla="*/ 251 h 513"/>
              <a:gd name="T34" fmla="*/ 243 w 446"/>
              <a:gd name="T35" fmla="*/ 251 h 513"/>
              <a:gd name="T36" fmla="*/ 204 w 446"/>
              <a:gd name="T37" fmla="*/ 290 h 513"/>
              <a:gd name="T38" fmla="*/ 204 w 446"/>
              <a:gd name="T39" fmla="*/ 356 h 513"/>
              <a:gd name="T40" fmla="*/ 204 w 446"/>
              <a:gd name="T41" fmla="*/ 224 h 513"/>
              <a:gd name="T42" fmla="*/ 243 w 446"/>
              <a:gd name="T43" fmla="*/ 224 h 513"/>
              <a:gd name="T44" fmla="*/ 204 w 446"/>
              <a:gd name="T45" fmla="*/ 119 h 513"/>
              <a:gd name="T46" fmla="*/ 204 w 446"/>
              <a:gd name="T47" fmla="*/ 159 h 513"/>
              <a:gd name="T48" fmla="*/ 186 w 446"/>
              <a:gd name="T49" fmla="*/ 159 h 513"/>
              <a:gd name="T50" fmla="*/ 146 w 446"/>
              <a:gd name="T51" fmla="*/ 185 h 513"/>
              <a:gd name="T52" fmla="*/ 146 w 446"/>
              <a:gd name="T53" fmla="*/ 224 h 513"/>
              <a:gd name="T54" fmla="*/ 146 w 446"/>
              <a:gd name="T55" fmla="*/ 251 h 513"/>
              <a:gd name="T56" fmla="*/ 186 w 446"/>
              <a:gd name="T57" fmla="*/ 251 h 513"/>
              <a:gd name="T58" fmla="*/ 146 w 446"/>
              <a:gd name="T59" fmla="*/ 290 h 513"/>
              <a:gd name="T60" fmla="*/ 89 w 446"/>
              <a:gd name="T61" fmla="*/ 316 h 513"/>
              <a:gd name="T62" fmla="*/ 128 w 446"/>
              <a:gd name="T63" fmla="*/ 251 h 513"/>
              <a:gd name="T64" fmla="*/ 89 w 446"/>
              <a:gd name="T65" fmla="*/ 290 h 513"/>
              <a:gd name="T66" fmla="*/ 89 w 446"/>
              <a:gd name="T67" fmla="*/ 251 h 513"/>
              <a:gd name="T68" fmla="*/ 89 w 446"/>
              <a:gd name="T69" fmla="*/ 224 h 513"/>
              <a:gd name="T70" fmla="*/ 128 w 446"/>
              <a:gd name="T71" fmla="*/ 224 h 513"/>
              <a:gd name="T72" fmla="*/ 89 w 446"/>
              <a:gd name="T73" fmla="*/ 119 h 513"/>
              <a:gd name="T74" fmla="*/ 146 w 446"/>
              <a:gd name="T75" fmla="*/ 316 h 513"/>
              <a:gd name="T76" fmla="*/ 146 w 446"/>
              <a:gd name="T77" fmla="*/ 356 h 513"/>
              <a:gd name="T78" fmla="*/ 177 w 446"/>
              <a:gd name="T79" fmla="*/ 478 h 513"/>
              <a:gd name="T80" fmla="*/ 276 w 446"/>
              <a:gd name="T81" fmla="*/ 478 h 513"/>
              <a:gd name="T82" fmla="*/ 262 w 446"/>
              <a:gd name="T83" fmla="*/ 316 h 513"/>
              <a:gd name="T84" fmla="*/ 301 w 446"/>
              <a:gd name="T85" fmla="*/ 251 h 513"/>
              <a:gd name="T86" fmla="*/ 262 w 446"/>
              <a:gd name="T87" fmla="*/ 290 h 513"/>
              <a:gd name="T88" fmla="*/ 262 w 446"/>
              <a:gd name="T89" fmla="*/ 251 h 513"/>
              <a:gd name="T90" fmla="*/ 262 w 446"/>
              <a:gd name="T91" fmla="*/ 224 h 513"/>
              <a:gd name="T92" fmla="*/ 301 w 446"/>
              <a:gd name="T93" fmla="*/ 224 h 513"/>
              <a:gd name="T94" fmla="*/ 262 w 446"/>
              <a:gd name="T95" fmla="*/ 119 h 513"/>
              <a:gd name="T96" fmla="*/ 359 w 446"/>
              <a:gd name="T97" fmla="*/ 356 h 513"/>
              <a:gd name="T98" fmla="*/ 359 w 446"/>
              <a:gd name="T99" fmla="*/ 316 h 513"/>
              <a:gd name="T100" fmla="*/ 359 w 446"/>
              <a:gd name="T101" fmla="*/ 290 h 513"/>
              <a:gd name="T102" fmla="*/ 320 w 446"/>
              <a:gd name="T103" fmla="*/ 290 h 513"/>
              <a:gd name="T104" fmla="*/ 359 w 446"/>
              <a:gd name="T105" fmla="*/ 251 h 513"/>
              <a:gd name="T106" fmla="*/ 320 w 446"/>
              <a:gd name="T107" fmla="*/ 185 h 513"/>
              <a:gd name="T108" fmla="*/ 359 w 446"/>
              <a:gd name="T109" fmla="*/ 159 h 513"/>
              <a:gd name="T110" fmla="*/ 359 w 446"/>
              <a:gd name="T111" fmla="*/ 119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6" h="513">
                <a:moveTo>
                  <a:pt x="439" y="478"/>
                </a:moveTo>
                <a:cubicBezTo>
                  <a:pt x="386" y="478"/>
                  <a:pt x="386" y="478"/>
                  <a:pt x="386" y="478"/>
                </a:cubicBezTo>
                <a:cubicBezTo>
                  <a:pt x="386" y="96"/>
                  <a:pt x="386" y="96"/>
                  <a:pt x="386" y="96"/>
                </a:cubicBezTo>
                <a:cubicBezTo>
                  <a:pt x="394" y="96"/>
                  <a:pt x="394" y="96"/>
                  <a:pt x="394" y="96"/>
                </a:cubicBezTo>
                <a:cubicBezTo>
                  <a:pt x="398" y="96"/>
                  <a:pt x="401" y="93"/>
                  <a:pt x="401" y="89"/>
                </a:cubicBezTo>
                <a:cubicBezTo>
                  <a:pt x="401" y="65"/>
                  <a:pt x="401" y="65"/>
                  <a:pt x="401" y="65"/>
                </a:cubicBezTo>
                <a:cubicBezTo>
                  <a:pt x="401" y="62"/>
                  <a:pt x="398" y="59"/>
                  <a:pt x="394" y="59"/>
                </a:cubicBezTo>
                <a:cubicBezTo>
                  <a:pt x="345" y="59"/>
                  <a:pt x="345" y="59"/>
                  <a:pt x="345" y="59"/>
                </a:cubicBezTo>
                <a:cubicBezTo>
                  <a:pt x="345" y="8"/>
                  <a:pt x="345" y="8"/>
                  <a:pt x="345" y="8"/>
                </a:cubicBezTo>
                <a:cubicBezTo>
                  <a:pt x="345" y="3"/>
                  <a:pt x="341" y="0"/>
                  <a:pt x="33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5" y="0"/>
                  <a:pt x="101" y="3"/>
                  <a:pt x="101" y="8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48" y="59"/>
                  <a:pt x="45" y="62"/>
                  <a:pt x="45" y="65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93"/>
                  <a:pt x="48" y="96"/>
                  <a:pt x="52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7" y="478"/>
                  <a:pt x="7" y="478"/>
                  <a:pt x="7" y="478"/>
                </a:cubicBezTo>
                <a:cubicBezTo>
                  <a:pt x="3" y="478"/>
                  <a:pt x="0" y="481"/>
                  <a:pt x="0" y="484"/>
                </a:cubicBezTo>
                <a:cubicBezTo>
                  <a:pt x="0" y="506"/>
                  <a:pt x="0" y="506"/>
                  <a:pt x="0" y="506"/>
                </a:cubicBezTo>
                <a:cubicBezTo>
                  <a:pt x="0" y="510"/>
                  <a:pt x="3" y="513"/>
                  <a:pt x="7" y="513"/>
                </a:cubicBezTo>
                <a:cubicBezTo>
                  <a:pt x="439" y="513"/>
                  <a:pt x="439" y="513"/>
                  <a:pt x="439" y="513"/>
                </a:cubicBezTo>
                <a:cubicBezTo>
                  <a:pt x="443" y="513"/>
                  <a:pt x="446" y="510"/>
                  <a:pt x="446" y="506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1"/>
                  <a:pt x="443" y="478"/>
                  <a:pt x="439" y="478"/>
                </a:cubicBezTo>
                <a:close/>
                <a:moveTo>
                  <a:pt x="178" y="48"/>
                </a:moveTo>
                <a:cubicBezTo>
                  <a:pt x="178" y="46"/>
                  <a:pt x="180" y="45"/>
                  <a:pt x="182" y="45"/>
                </a:cubicBezTo>
                <a:cubicBezTo>
                  <a:pt x="210" y="45"/>
                  <a:pt x="210" y="45"/>
                  <a:pt x="210" y="45"/>
                </a:cubicBezTo>
                <a:cubicBezTo>
                  <a:pt x="210" y="17"/>
                  <a:pt x="210" y="17"/>
                  <a:pt x="210" y="17"/>
                </a:cubicBezTo>
                <a:cubicBezTo>
                  <a:pt x="210" y="15"/>
                  <a:pt x="211" y="13"/>
                  <a:pt x="214" y="13"/>
                </a:cubicBezTo>
                <a:cubicBezTo>
                  <a:pt x="232" y="13"/>
                  <a:pt x="232" y="13"/>
                  <a:pt x="232" y="13"/>
                </a:cubicBezTo>
                <a:cubicBezTo>
                  <a:pt x="235" y="13"/>
                  <a:pt x="236" y="15"/>
                  <a:pt x="236" y="17"/>
                </a:cubicBezTo>
                <a:cubicBezTo>
                  <a:pt x="236" y="45"/>
                  <a:pt x="236" y="45"/>
                  <a:pt x="236" y="45"/>
                </a:cubicBezTo>
                <a:cubicBezTo>
                  <a:pt x="264" y="45"/>
                  <a:pt x="264" y="45"/>
                  <a:pt x="264" y="45"/>
                </a:cubicBezTo>
                <a:cubicBezTo>
                  <a:pt x="266" y="45"/>
                  <a:pt x="268" y="46"/>
                  <a:pt x="268" y="48"/>
                </a:cubicBezTo>
                <a:cubicBezTo>
                  <a:pt x="268" y="67"/>
                  <a:pt x="268" y="67"/>
                  <a:pt x="268" y="67"/>
                </a:cubicBezTo>
                <a:cubicBezTo>
                  <a:pt x="268" y="69"/>
                  <a:pt x="266" y="71"/>
                  <a:pt x="264" y="71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99"/>
                  <a:pt x="236" y="99"/>
                  <a:pt x="236" y="99"/>
                </a:cubicBezTo>
                <a:cubicBezTo>
                  <a:pt x="236" y="101"/>
                  <a:pt x="235" y="103"/>
                  <a:pt x="232" y="103"/>
                </a:cubicBezTo>
                <a:cubicBezTo>
                  <a:pt x="214" y="103"/>
                  <a:pt x="214" y="103"/>
                  <a:pt x="214" y="103"/>
                </a:cubicBezTo>
                <a:cubicBezTo>
                  <a:pt x="211" y="103"/>
                  <a:pt x="210" y="101"/>
                  <a:pt x="210" y="99"/>
                </a:cubicBezTo>
                <a:cubicBezTo>
                  <a:pt x="210" y="71"/>
                  <a:pt x="210" y="71"/>
                  <a:pt x="210" y="71"/>
                </a:cubicBezTo>
                <a:cubicBezTo>
                  <a:pt x="182" y="71"/>
                  <a:pt x="182" y="71"/>
                  <a:pt x="182" y="71"/>
                </a:cubicBezTo>
                <a:cubicBezTo>
                  <a:pt x="180" y="71"/>
                  <a:pt x="178" y="69"/>
                  <a:pt x="178" y="67"/>
                </a:cubicBezTo>
                <a:lnTo>
                  <a:pt x="178" y="48"/>
                </a:lnTo>
                <a:close/>
                <a:moveTo>
                  <a:pt x="204" y="290"/>
                </a:moveTo>
                <a:cubicBezTo>
                  <a:pt x="204" y="290"/>
                  <a:pt x="204" y="290"/>
                  <a:pt x="204" y="290"/>
                </a:cubicBezTo>
                <a:cubicBezTo>
                  <a:pt x="204" y="251"/>
                  <a:pt x="204" y="251"/>
                  <a:pt x="204" y="251"/>
                </a:cubicBezTo>
                <a:cubicBezTo>
                  <a:pt x="204" y="251"/>
                  <a:pt x="204" y="251"/>
                  <a:pt x="204" y="251"/>
                </a:cubicBezTo>
                <a:cubicBezTo>
                  <a:pt x="243" y="251"/>
                  <a:pt x="243" y="251"/>
                  <a:pt x="243" y="251"/>
                </a:cubicBezTo>
                <a:cubicBezTo>
                  <a:pt x="243" y="251"/>
                  <a:pt x="243" y="251"/>
                  <a:pt x="243" y="251"/>
                </a:cubicBezTo>
                <a:cubicBezTo>
                  <a:pt x="243" y="290"/>
                  <a:pt x="243" y="290"/>
                  <a:pt x="243" y="290"/>
                </a:cubicBezTo>
                <a:cubicBezTo>
                  <a:pt x="243" y="290"/>
                  <a:pt x="243" y="290"/>
                  <a:pt x="243" y="290"/>
                </a:cubicBezTo>
                <a:lnTo>
                  <a:pt x="204" y="290"/>
                </a:lnTo>
                <a:close/>
                <a:moveTo>
                  <a:pt x="243" y="316"/>
                </a:moveTo>
                <a:cubicBezTo>
                  <a:pt x="243" y="356"/>
                  <a:pt x="243" y="356"/>
                  <a:pt x="243" y="356"/>
                </a:cubicBezTo>
                <a:cubicBezTo>
                  <a:pt x="204" y="356"/>
                  <a:pt x="204" y="356"/>
                  <a:pt x="204" y="356"/>
                </a:cubicBezTo>
                <a:cubicBezTo>
                  <a:pt x="204" y="316"/>
                  <a:pt x="204" y="316"/>
                  <a:pt x="204" y="316"/>
                </a:cubicBezTo>
                <a:lnTo>
                  <a:pt x="243" y="316"/>
                </a:lnTo>
                <a:close/>
                <a:moveTo>
                  <a:pt x="204" y="224"/>
                </a:moveTo>
                <a:cubicBezTo>
                  <a:pt x="204" y="185"/>
                  <a:pt x="204" y="185"/>
                  <a:pt x="204" y="185"/>
                </a:cubicBezTo>
                <a:cubicBezTo>
                  <a:pt x="243" y="185"/>
                  <a:pt x="243" y="185"/>
                  <a:pt x="243" y="185"/>
                </a:cubicBezTo>
                <a:cubicBezTo>
                  <a:pt x="243" y="224"/>
                  <a:pt x="243" y="224"/>
                  <a:pt x="243" y="224"/>
                </a:cubicBezTo>
                <a:lnTo>
                  <a:pt x="204" y="224"/>
                </a:lnTo>
                <a:close/>
                <a:moveTo>
                  <a:pt x="204" y="159"/>
                </a:moveTo>
                <a:cubicBezTo>
                  <a:pt x="204" y="119"/>
                  <a:pt x="204" y="119"/>
                  <a:pt x="204" y="119"/>
                </a:cubicBezTo>
                <a:cubicBezTo>
                  <a:pt x="243" y="119"/>
                  <a:pt x="243" y="119"/>
                  <a:pt x="243" y="119"/>
                </a:cubicBezTo>
                <a:cubicBezTo>
                  <a:pt x="243" y="159"/>
                  <a:pt x="243" y="159"/>
                  <a:pt x="243" y="159"/>
                </a:cubicBezTo>
                <a:lnTo>
                  <a:pt x="204" y="159"/>
                </a:lnTo>
                <a:close/>
                <a:moveTo>
                  <a:pt x="146" y="119"/>
                </a:moveTo>
                <a:cubicBezTo>
                  <a:pt x="186" y="119"/>
                  <a:pt x="186" y="119"/>
                  <a:pt x="186" y="119"/>
                </a:cubicBezTo>
                <a:cubicBezTo>
                  <a:pt x="186" y="159"/>
                  <a:pt x="186" y="159"/>
                  <a:pt x="186" y="159"/>
                </a:cubicBezTo>
                <a:cubicBezTo>
                  <a:pt x="146" y="159"/>
                  <a:pt x="146" y="159"/>
                  <a:pt x="146" y="159"/>
                </a:cubicBezTo>
                <a:lnTo>
                  <a:pt x="146" y="119"/>
                </a:lnTo>
                <a:close/>
                <a:moveTo>
                  <a:pt x="146" y="185"/>
                </a:moveTo>
                <a:cubicBezTo>
                  <a:pt x="186" y="185"/>
                  <a:pt x="186" y="185"/>
                  <a:pt x="186" y="185"/>
                </a:cubicBezTo>
                <a:cubicBezTo>
                  <a:pt x="186" y="224"/>
                  <a:pt x="186" y="224"/>
                  <a:pt x="186" y="224"/>
                </a:cubicBezTo>
                <a:cubicBezTo>
                  <a:pt x="146" y="224"/>
                  <a:pt x="146" y="224"/>
                  <a:pt x="146" y="224"/>
                </a:cubicBezTo>
                <a:lnTo>
                  <a:pt x="146" y="185"/>
                </a:lnTo>
                <a:close/>
                <a:moveTo>
                  <a:pt x="146" y="290"/>
                </a:moveTo>
                <a:cubicBezTo>
                  <a:pt x="146" y="251"/>
                  <a:pt x="146" y="251"/>
                  <a:pt x="146" y="251"/>
                </a:cubicBezTo>
                <a:cubicBezTo>
                  <a:pt x="146" y="251"/>
                  <a:pt x="146" y="251"/>
                  <a:pt x="146" y="251"/>
                </a:cubicBezTo>
                <a:cubicBezTo>
                  <a:pt x="186" y="251"/>
                  <a:pt x="186" y="251"/>
                  <a:pt x="186" y="251"/>
                </a:cubicBezTo>
                <a:cubicBezTo>
                  <a:pt x="186" y="251"/>
                  <a:pt x="186" y="251"/>
                  <a:pt x="186" y="251"/>
                </a:cubicBezTo>
                <a:cubicBezTo>
                  <a:pt x="186" y="290"/>
                  <a:pt x="186" y="290"/>
                  <a:pt x="186" y="290"/>
                </a:cubicBezTo>
                <a:cubicBezTo>
                  <a:pt x="186" y="290"/>
                  <a:pt x="186" y="290"/>
                  <a:pt x="186" y="290"/>
                </a:cubicBezTo>
                <a:cubicBezTo>
                  <a:pt x="146" y="290"/>
                  <a:pt x="146" y="290"/>
                  <a:pt x="146" y="290"/>
                </a:cubicBezTo>
                <a:close/>
                <a:moveTo>
                  <a:pt x="128" y="356"/>
                </a:moveTo>
                <a:cubicBezTo>
                  <a:pt x="89" y="356"/>
                  <a:pt x="89" y="356"/>
                  <a:pt x="89" y="356"/>
                </a:cubicBezTo>
                <a:cubicBezTo>
                  <a:pt x="89" y="316"/>
                  <a:pt x="89" y="316"/>
                  <a:pt x="89" y="316"/>
                </a:cubicBezTo>
                <a:cubicBezTo>
                  <a:pt x="128" y="316"/>
                  <a:pt x="128" y="316"/>
                  <a:pt x="128" y="316"/>
                </a:cubicBezTo>
                <a:lnTo>
                  <a:pt x="128" y="356"/>
                </a:lnTo>
                <a:close/>
                <a:moveTo>
                  <a:pt x="128" y="251"/>
                </a:moveTo>
                <a:cubicBezTo>
                  <a:pt x="128" y="290"/>
                  <a:pt x="128" y="290"/>
                  <a:pt x="128" y="290"/>
                </a:cubicBezTo>
                <a:cubicBezTo>
                  <a:pt x="128" y="290"/>
                  <a:pt x="128" y="290"/>
                  <a:pt x="128" y="290"/>
                </a:cubicBezTo>
                <a:cubicBezTo>
                  <a:pt x="89" y="290"/>
                  <a:pt x="89" y="290"/>
                  <a:pt x="89" y="290"/>
                </a:cubicBezTo>
                <a:cubicBezTo>
                  <a:pt x="89" y="290"/>
                  <a:pt x="89" y="290"/>
                  <a:pt x="89" y="290"/>
                </a:cubicBezTo>
                <a:cubicBezTo>
                  <a:pt x="89" y="251"/>
                  <a:pt x="89" y="251"/>
                  <a:pt x="89" y="251"/>
                </a:cubicBezTo>
                <a:cubicBezTo>
                  <a:pt x="89" y="251"/>
                  <a:pt x="89" y="251"/>
                  <a:pt x="89" y="251"/>
                </a:cubicBezTo>
                <a:cubicBezTo>
                  <a:pt x="128" y="251"/>
                  <a:pt x="128" y="251"/>
                  <a:pt x="128" y="251"/>
                </a:cubicBezTo>
                <a:close/>
                <a:moveTo>
                  <a:pt x="128" y="224"/>
                </a:moveTo>
                <a:cubicBezTo>
                  <a:pt x="89" y="224"/>
                  <a:pt x="89" y="224"/>
                  <a:pt x="89" y="224"/>
                </a:cubicBezTo>
                <a:cubicBezTo>
                  <a:pt x="89" y="185"/>
                  <a:pt x="89" y="185"/>
                  <a:pt x="89" y="185"/>
                </a:cubicBezTo>
                <a:cubicBezTo>
                  <a:pt x="128" y="185"/>
                  <a:pt x="128" y="185"/>
                  <a:pt x="128" y="185"/>
                </a:cubicBezTo>
                <a:lnTo>
                  <a:pt x="128" y="224"/>
                </a:lnTo>
                <a:close/>
                <a:moveTo>
                  <a:pt x="128" y="159"/>
                </a:moveTo>
                <a:cubicBezTo>
                  <a:pt x="89" y="159"/>
                  <a:pt x="89" y="159"/>
                  <a:pt x="89" y="159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128" y="119"/>
                  <a:pt x="128" y="119"/>
                  <a:pt x="128" y="119"/>
                </a:cubicBezTo>
                <a:lnTo>
                  <a:pt x="128" y="159"/>
                </a:lnTo>
                <a:close/>
                <a:moveTo>
                  <a:pt x="146" y="316"/>
                </a:moveTo>
                <a:cubicBezTo>
                  <a:pt x="186" y="316"/>
                  <a:pt x="186" y="316"/>
                  <a:pt x="186" y="316"/>
                </a:cubicBezTo>
                <a:cubicBezTo>
                  <a:pt x="186" y="356"/>
                  <a:pt x="186" y="356"/>
                  <a:pt x="186" y="356"/>
                </a:cubicBezTo>
                <a:cubicBezTo>
                  <a:pt x="146" y="356"/>
                  <a:pt x="146" y="356"/>
                  <a:pt x="146" y="356"/>
                </a:cubicBezTo>
                <a:lnTo>
                  <a:pt x="146" y="316"/>
                </a:lnTo>
                <a:close/>
                <a:moveTo>
                  <a:pt x="276" y="478"/>
                </a:moveTo>
                <a:cubicBezTo>
                  <a:pt x="177" y="478"/>
                  <a:pt x="177" y="478"/>
                  <a:pt x="177" y="478"/>
                </a:cubicBezTo>
                <a:cubicBezTo>
                  <a:pt x="177" y="389"/>
                  <a:pt x="177" y="389"/>
                  <a:pt x="177" y="389"/>
                </a:cubicBezTo>
                <a:cubicBezTo>
                  <a:pt x="276" y="389"/>
                  <a:pt x="276" y="389"/>
                  <a:pt x="276" y="389"/>
                </a:cubicBezTo>
                <a:lnTo>
                  <a:pt x="276" y="478"/>
                </a:lnTo>
                <a:close/>
                <a:moveTo>
                  <a:pt x="301" y="356"/>
                </a:moveTo>
                <a:cubicBezTo>
                  <a:pt x="262" y="356"/>
                  <a:pt x="262" y="356"/>
                  <a:pt x="262" y="356"/>
                </a:cubicBezTo>
                <a:cubicBezTo>
                  <a:pt x="262" y="316"/>
                  <a:pt x="262" y="316"/>
                  <a:pt x="262" y="316"/>
                </a:cubicBezTo>
                <a:cubicBezTo>
                  <a:pt x="301" y="316"/>
                  <a:pt x="301" y="316"/>
                  <a:pt x="301" y="316"/>
                </a:cubicBezTo>
                <a:lnTo>
                  <a:pt x="301" y="356"/>
                </a:lnTo>
                <a:close/>
                <a:moveTo>
                  <a:pt x="301" y="251"/>
                </a:moveTo>
                <a:cubicBezTo>
                  <a:pt x="301" y="290"/>
                  <a:pt x="301" y="290"/>
                  <a:pt x="301" y="290"/>
                </a:cubicBezTo>
                <a:cubicBezTo>
                  <a:pt x="301" y="290"/>
                  <a:pt x="301" y="290"/>
                  <a:pt x="301" y="290"/>
                </a:cubicBezTo>
                <a:cubicBezTo>
                  <a:pt x="262" y="290"/>
                  <a:pt x="262" y="290"/>
                  <a:pt x="262" y="290"/>
                </a:cubicBezTo>
                <a:cubicBezTo>
                  <a:pt x="262" y="290"/>
                  <a:pt x="262" y="290"/>
                  <a:pt x="262" y="290"/>
                </a:cubicBezTo>
                <a:cubicBezTo>
                  <a:pt x="262" y="251"/>
                  <a:pt x="262" y="251"/>
                  <a:pt x="262" y="251"/>
                </a:cubicBezTo>
                <a:cubicBezTo>
                  <a:pt x="262" y="251"/>
                  <a:pt x="262" y="251"/>
                  <a:pt x="262" y="251"/>
                </a:cubicBezTo>
                <a:cubicBezTo>
                  <a:pt x="301" y="251"/>
                  <a:pt x="301" y="251"/>
                  <a:pt x="301" y="251"/>
                </a:cubicBezTo>
                <a:close/>
                <a:moveTo>
                  <a:pt x="301" y="224"/>
                </a:moveTo>
                <a:cubicBezTo>
                  <a:pt x="262" y="224"/>
                  <a:pt x="262" y="224"/>
                  <a:pt x="262" y="224"/>
                </a:cubicBezTo>
                <a:cubicBezTo>
                  <a:pt x="262" y="185"/>
                  <a:pt x="262" y="185"/>
                  <a:pt x="262" y="185"/>
                </a:cubicBezTo>
                <a:cubicBezTo>
                  <a:pt x="301" y="185"/>
                  <a:pt x="301" y="185"/>
                  <a:pt x="301" y="185"/>
                </a:cubicBezTo>
                <a:lnTo>
                  <a:pt x="301" y="224"/>
                </a:lnTo>
                <a:close/>
                <a:moveTo>
                  <a:pt x="301" y="159"/>
                </a:moveTo>
                <a:cubicBezTo>
                  <a:pt x="262" y="159"/>
                  <a:pt x="262" y="159"/>
                  <a:pt x="262" y="159"/>
                </a:cubicBezTo>
                <a:cubicBezTo>
                  <a:pt x="262" y="119"/>
                  <a:pt x="262" y="119"/>
                  <a:pt x="262" y="119"/>
                </a:cubicBezTo>
                <a:cubicBezTo>
                  <a:pt x="301" y="119"/>
                  <a:pt x="301" y="119"/>
                  <a:pt x="301" y="119"/>
                </a:cubicBezTo>
                <a:lnTo>
                  <a:pt x="301" y="159"/>
                </a:lnTo>
                <a:close/>
                <a:moveTo>
                  <a:pt x="359" y="356"/>
                </a:moveTo>
                <a:cubicBezTo>
                  <a:pt x="320" y="356"/>
                  <a:pt x="320" y="356"/>
                  <a:pt x="320" y="356"/>
                </a:cubicBezTo>
                <a:cubicBezTo>
                  <a:pt x="320" y="316"/>
                  <a:pt x="320" y="316"/>
                  <a:pt x="320" y="316"/>
                </a:cubicBezTo>
                <a:cubicBezTo>
                  <a:pt x="359" y="316"/>
                  <a:pt x="359" y="316"/>
                  <a:pt x="359" y="316"/>
                </a:cubicBezTo>
                <a:lnTo>
                  <a:pt x="359" y="356"/>
                </a:lnTo>
                <a:close/>
                <a:moveTo>
                  <a:pt x="359" y="251"/>
                </a:moveTo>
                <a:cubicBezTo>
                  <a:pt x="359" y="290"/>
                  <a:pt x="359" y="290"/>
                  <a:pt x="359" y="290"/>
                </a:cubicBezTo>
                <a:cubicBezTo>
                  <a:pt x="359" y="290"/>
                  <a:pt x="359" y="290"/>
                  <a:pt x="359" y="290"/>
                </a:cubicBezTo>
                <a:cubicBezTo>
                  <a:pt x="320" y="290"/>
                  <a:pt x="320" y="290"/>
                  <a:pt x="320" y="290"/>
                </a:cubicBezTo>
                <a:cubicBezTo>
                  <a:pt x="320" y="290"/>
                  <a:pt x="320" y="290"/>
                  <a:pt x="320" y="290"/>
                </a:cubicBezTo>
                <a:cubicBezTo>
                  <a:pt x="320" y="251"/>
                  <a:pt x="320" y="251"/>
                  <a:pt x="320" y="251"/>
                </a:cubicBezTo>
                <a:cubicBezTo>
                  <a:pt x="320" y="251"/>
                  <a:pt x="320" y="251"/>
                  <a:pt x="320" y="251"/>
                </a:cubicBezTo>
                <a:cubicBezTo>
                  <a:pt x="359" y="251"/>
                  <a:pt x="359" y="251"/>
                  <a:pt x="359" y="251"/>
                </a:cubicBezTo>
                <a:close/>
                <a:moveTo>
                  <a:pt x="359" y="224"/>
                </a:moveTo>
                <a:cubicBezTo>
                  <a:pt x="320" y="224"/>
                  <a:pt x="320" y="224"/>
                  <a:pt x="320" y="224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359" y="185"/>
                  <a:pt x="359" y="185"/>
                  <a:pt x="359" y="185"/>
                </a:cubicBezTo>
                <a:lnTo>
                  <a:pt x="359" y="224"/>
                </a:lnTo>
                <a:close/>
                <a:moveTo>
                  <a:pt x="359" y="159"/>
                </a:moveTo>
                <a:cubicBezTo>
                  <a:pt x="320" y="159"/>
                  <a:pt x="320" y="159"/>
                  <a:pt x="320" y="159"/>
                </a:cubicBezTo>
                <a:cubicBezTo>
                  <a:pt x="320" y="119"/>
                  <a:pt x="320" y="119"/>
                  <a:pt x="320" y="119"/>
                </a:cubicBezTo>
                <a:cubicBezTo>
                  <a:pt x="359" y="119"/>
                  <a:pt x="359" y="119"/>
                  <a:pt x="359" y="119"/>
                </a:cubicBezTo>
                <a:lnTo>
                  <a:pt x="359" y="159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9" name="Group 59393"/>
          <p:cNvGrpSpPr/>
          <p:nvPr/>
        </p:nvGrpSpPr>
        <p:grpSpPr>
          <a:xfrm>
            <a:off x="4017782" y="5849141"/>
            <a:ext cx="975739" cy="532114"/>
            <a:chOff x="5194108" y="326632"/>
            <a:chExt cx="884651" cy="469241"/>
          </a:xfrm>
          <a:solidFill>
            <a:srgbClr val="2A2A2A"/>
          </a:solidFill>
        </p:grpSpPr>
        <p:sp>
          <p:nvSpPr>
            <p:cNvPr id="400" name="Freeform 66"/>
            <p:cNvSpPr>
              <a:spLocks/>
            </p:cNvSpPr>
            <p:nvPr/>
          </p:nvSpPr>
          <p:spPr bwMode="auto">
            <a:xfrm>
              <a:off x="5659062" y="332348"/>
              <a:ext cx="419697" cy="228665"/>
            </a:xfrm>
            <a:custGeom>
              <a:avLst/>
              <a:gdLst>
                <a:gd name="T0" fmla="*/ 373 w 373"/>
                <a:gd name="T1" fmla="*/ 105 h 203"/>
                <a:gd name="T2" fmla="*/ 219 w 373"/>
                <a:gd name="T3" fmla="*/ 43 h 203"/>
                <a:gd name="T4" fmla="*/ 1 w 373"/>
                <a:gd name="T5" fmla="*/ 81 h 203"/>
                <a:gd name="T6" fmla="*/ 0 w 373"/>
                <a:gd name="T7" fmla="*/ 110 h 203"/>
                <a:gd name="T8" fmla="*/ 91 w 373"/>
                <a:gd name="T9" fmla="*/ 168 h 203"/>
                <a:gd name="T10" fmla="*/ 119 w 373"/>
                <a:gd name="T11" fmla="*/ 128 h 203"/>
                <a:gd name="T12" fmla="*/ 142 w 373"/>
                <a:gd name="T13" fmla="*/ 188 h 203"/>
                <a:gd name="T14" fmla="*/ 159 w 373"/>
                <a:gd name="T15" fmla="*/ 131 h 203"/>
                <a:gd name="T16" fmla="*/ 211 w 373"/>
                <a:gd name="T17" fmla="*/ 203 h 203"/>
                <a:gd name="T18" fmla="*/ 226 w 373"/>
                <a:gd name="T19" fmla="*/ 143 h 203"/>
                <a:gd name="T20" fmla="*/ 373 w 373"/>
                <a:gd name="T21" fmla="*/ 10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3" h="203">
                  <a:moveTo>
                    <a:pt x="373" y="105"/>
                  </a:moveTo>
                  <a:cubicBezTo>
                    <a:pt x="299" y="116"/>
                    <a:pt x="262" y="64"/>
                    <a:pt x="219" y="43"/>
                  </a:cubicBezTo>
                  <a:cubicBezTo>
                    <a:pt x="132" y="0"/>
                    <a:pt x="65" y="15"/>
                    <a:pt x="1" y="8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56" y="96"/>
                    <a:pt x="102" y="130"/>
                    <a:pt x="91" y="168"/>
                  </a:cubicBezTo>
                  <a:cubicBezTo>
                    <a:pt x="114" y="160"/>
                    <a:pt x="119" y="137"/>
                    <a:pt x="119" y="128"/>
                  </a:cubicBezTo>
                  <a:cubicBezTo>
                    <a:pt x="138" y="132"/>
                    <a:pt x="150" y="153"/>
                    <a:pt x="142" y="188"/>
                  </a:cubicBezTo>
                  <a:cubicBezTo>
                    <a:pt x="171" y="172"/>
                    <a:pt x="174" y="147"/>
                    <a:pt x="159" y="131"/>
                  </a:cubicBezTo>
                  <a:cubicBezTo>
                    <a:pt x="186" y="143"/>
                    <a:pt x="208" y="158"/>
                    <a:pt x="211" y="203"/>
                  </a:cubicBezTo>
                  <a:cubicBezTo>
                    <a:pt x="220" y="191"/>
                    <a:pt x="229" y="163"/>
                    <a:pt x="226" y="143"/>
                  </a:cubicBezTo>
                  <a:cubicBezTo>
                    <a:pt x="314" y="162"/>
                    <a:pt x="348" y="128"/>
                    <a:pt x="373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Freeform 65"/>
            <p:cNvSpPr>
              <a:spLocks/>
            </p:cNvSpPr>
            <p:nvPr/>
          </p:nvSpPr>
          <p:spPr bwMode="auto">
            <a:xfrm>
              <a:off x="5194108" y="332348"/>
              <a:ext cx="419697" cy="228665"/>
            </a:xfrm>
            <a:custGeom>
              <a:avLst/>
              <a:gdLst>
                <a:gd name="T0" fmla="*/ 373 w 373"/>
                <a:gd name="T1" fmla="*/ 110 h 203"/>
                <a:gd name="T2" fmla="*/ 372 w 373"/>
                <a:gd name="T3" fmla="*/ 81 h 203"/>
                <a:gd name="T4" fmla="*/ 154 w 373"/>
                <a:gd name="T5" fmla="*/ 43 h 203"/>
                <a:gd name="T6" fmla="*/ 0 w 373"/>
                <a:gd name="T7" fmla="*/ 105 h 203"/>
                <a:gd name="T8" fmla="*/ 147 w 373"/>
                <a:gd name="T9" fmla="*/ 143 h 203"/>
                <a:gd name="T10" fmla="*/ 162 w 373"/>
                <a:gd name="T11" fmla="*/ 203 h 203"/>
                <a:gd name="T12" fmla="*/ 214 w 373"/>
                <a:gd name="T13" fmla="*/ 131 h 203"/>
                <a:gd name="T14" fmla="*/ 231 w 373"/>
                <a:gd name="T15" fmla="*/ 188 h 203"/>
                <a:gd name="T16" fmla="*/ 254 w 373"/>
                <a:gd name="T17" fmla="*/ 128 h 203"/>
                <a:gd name="T18" fmla="*/ 282 w 373"/>
                <a:gd name="T19" fmla="*/ 168 h 203"/>
                <a:gd name="T20" fmla="*/ 373 w 373"/>
                <a:gd name="T21" fmla="*/ 1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3" h="203">
                  <a:moveTo>
                    <a:pt x="373" y="110"/>
                  </a:moveTo>
                  <a:cubicBezTo>
                    <a:pt x="372" y="81"/>
                    <a:pt x="372" y="81"/>
                    <a:pt x="372" y="81"/>
                  </a:cubicBezTo>
                  <a:cubicBezTo>
                    <a:pt x="308" y="15"/>
                    <a:pt x="241" y="0"/>
                    <a:pt x="154" y="43"/>
                  </a:cubicBezTo>
                  <a:cubicBezTo>
                    <a:pt x="111" y="64"/>
                    <a:pt x="74" y="116"/>
                    <a:pt x="0" y="105"/>
                  </a:cubicBezTo>
                  <a:cubicBezTo>
                    <a:pt x="25" y="128"/>
                    <a:pt x="59" y="162"/>
                    <a:pt x="147" y="143"/>
                  </a:cubicBezTo>
                  <a:cubicBezTo>
                    <a:pt x="144" y="163"/>
                    <a:pt x="153" y="191"/>
                    <a:pt x="162" y="203"/>
                  </a:cubicBezTo>
                  <a:cubicBezTo>
                    <a:pt x="165" y="158"/>
                    <a:pt x="187" y="143"/>
                    <a:pt x="214" y="131"/>
                  </a:cubicBezTo>
                  <a:cubicBezTo>
                    <a:pt x="199" y="147"/>
                    <a:pt x="202" y="172"/>
                    <a:pt x="231" y="188"/>
                  </a:cubicBezTo>
                  <a:cubicBezTo>
                    <a:pt x="223" y="153"/>
                    <a:pt x="235" y="132"/>
                    <a:pt x="254" y="128"/>
                  </a:cubicBezTo>
                  <a:cubicBezTo>
                    <a:pt x="254" y="137"/>
                    <a:pt x="258" y="160"/>
                    <a:pt x="282" y="168"/>
                  </a:cubicBezTo>
                  <a:cubicBezTo>
                    <a:pt x="271" y="130"/>
                    <a:pt x="317" y="96"/>
                    <a:pt x="373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Freeform 67"/>
            <p:cNvSpPr>
              <a:spLocks noEditPoints="1"/>
            </p:cNvSpPr>
            <p:nvPr/>
          </p:nvSpPr>
          <p:spPr bwMode="auto">
            <a:xfrm>
              <a:off x="5532820" y="326632"/>
              <a:ext cx="207229" cy="469241"/>
            </a:xfrm>
            <a:custGeom>
              <a:avLst/>
              <a:gdLst>
                <a:gd name="T0" fmla="*/ 117 w 184"/>
                <a:gd name="T1" fmla="*/ 123 h 417"/>
                <a:gd name="T2" fmla="*/ 136 w 184"/>
                <a:gd name="T3" fmla="*/ 143 h 417"/>
                <a:gd name="T4" fmla="*/ 110 w 184"/>
                <a:gd name="T5" fmla="*/ 133 h 417"/>
                <a:gd name="T6" fmla="*/ 112 w 184"/>
                <a:gd name="T7" fmla="*/ 143 h 417"/>
                <a:gd name="T8" fmla="*/ 147 w 184"/>
                <a:gd name="T9" fmla="*/ 157 h 417"/>
                <a:gd name="T10" fmla="*/ 160 w 184"/>
                <a:gd name="T11" fmla="*/ 172 h 417"/>
                <a:gd name="T12" fmla="*/ 102 w 184"/>
                <a:gd name="T13" fmla="*/ 53 h 417"/>
                <a:gd name="T14" fmla="*/ 92 w 184"/>
                <a:gd name="T15" fmla="*/ 0 h 417"/>
                <a:gd name="T16" fmla="*/ 82 w 184"/>
                <a:gd name="T17" fmla="*/ 53 h 417"/>
                <a:gd name="T18" fmla="*/ 24 w 184"/>
                <a:gd name="T19" fmla="*/ 172 h 417"/>
                <a:gd name="T20" fmla="*/ 37 w 184"/>
                <a:gd name="T21" fmla="*/ 157 h 417"/>
                <a:gd name="T22" fmla="*/ 72 w 184"/>
                <a:gd name="T23" fmla="*/ 143 h 417"/>
                <a:gd name="T24" fmla="*/ 74 w 184"/>
                <a:gd name="T25" fmla="*/ 133 h 417"/>
                <a:gd name="T26" fmla="*/ 48 w 184"/>
                <a:gd name="T27" fmla="*/ 143 h 417"/>
                <a:gd name="T28" fmla="*/ 67 w 184"/>
                <a:gd name="T29" fmla="*/ 123 h 417"/>
                <a:gd name="T30" fmla="*/ 2 w 184"/>
                <a:gd name="T31" fmla="*/ 177 h 417"/>
                <a:gd name="T32" fmla="*/ 23 w 184"/>
                <a:gd name="T33" fmla="*/ 253 h 417"/>
                <a:gd name="T34" fmla="*/ 38 w 184"/>
                <a:gd name="T35" fmla="*/ 313 h 417"/>
                <a:gd name="T36" fmla="*/ 57 w 184"/>
                <a:gd name="T37" fmla="*/ 375 h 417"/>
                <a:gd name="T38" fmla="*/ 86 w 184"/>
                <a:gd name="T39" fmla="*/ 407 h 417"/>
                <a:gd name="T40" fmla="*/ 70 w 184"/>
                <a:gd name="T41" fmla="*/ 376 h 417"/>
                <a:gd name="T42" fmla="*/ 89 w 184"/>
                <a:gd name="T43" fmla="*/ 411 h 417"/>
                <a:gd name="T44" fmla="*/ 96 w 184"/>
                <a:gd name="T45" fmla="*/ 360 h 417"/>
                <a:gd name="T46" fmla="*/ 101 w 184"/>
                <a:gd name="T47" fmla="*/ 405 h 417"/>
                <a:gd name="T48" fmla="*/ 101 w 184"/>
                <a:gd name="T49" fmla="*/ 406 h 417"/>
                <a:gd name="T50" fmla="*/ 112 w 184"/>
                <a:gd name="T51" fmla="*/ 350 h 417"/>
                <a:gd name="T52" fmla="*/ 126 w 184"/>
                <a:gd name="T53" fmla="*/ 288 h 417"/>
                <a:gd name="T54" fmla="*/ 126 w 184"/>
                <a:gd name="T55" fmla="*/ 211 h 417"/>
                <a:gd name="T56" fmla="*/ 163 w 184"/>
                <a:gd name="T57" fmla="*/ 145 h 417"/>
                <a:gd name="T58" fmla="*/ 85 w 184"/>
                <a:gd name="T59" fmla="*/ 222 h 417"/>
                <a:gd name="T60" fmla="*/ 46 w 184"/>
                <a:gd name="T61" fmla="*/ 252 h 417"/>
                <a:gd name="T62" fmla="*/ 87 w 184"/>
                <a:gd name="T63" fmla="*/ 299 h 417"/>
                <a:gd name="T64" fmla="*/ 59 w 184"/>
                <a:gd name="T65" fmla="*/ 315 h 417"/>
                <a:gd name="T66" fmla="*/ 97 w 184"/>
                <a:gd name="T67" fmla="*/ 299 h 417"/>
                <a:gd name="T68" fmla="*/ 97 w 184"/>
                <a:gd name="T69" fmla="*/ 339 h 417"/>
                <a:gd name="T70" fmla="*/ 98 w 184"/>
                <a:gd name="T71" fmla="*/ 276 h 417"/>
                <a:gd name="T72" fmla="*/ 138 w 184"/>
                <a:gd name="T73" fmla="*/ 25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417">
                  <a:moveTo>
                    <a:pt x="163" y="145"/>
                  </a:moveTo>
                  <a:cubicBezTo>
                    <a:pt x="157" y="130"/>
                    <a:pt x="136" y="118"/>
                    <a:pt x="117" y="123"/>
                  </a:cubicBezTo>
                  <a:cubicBezTo>
                    <a:pt x="112" y="125"/>
                    <a:pt x="113" y="131"/>
                    <a:pt x="118" y="134"/>
                  </a:cubicBezTo>
                  <a:cubicBezTo>
                    <a:pt x="123" y="138"/>
                    <a:pt x="131" y="142"/>
                    <a:pt x="136" y="143"/>
                  </a:cubicBezTo>
                  <a:cubicBezTo>
                    <a:pt x="136" y="144"/>
                    <a:pt x="136" y="144"/>
                    <a:pt x="135" y="145"/>
                  </a:cubicBezTo>
                  <a:cubicBezTo>
                    <a:pt x="128" y="144"/>
                    <a:pt x="114" y="139"/>
                    <a:pt x="110" y="133"/>
                  </a:cubicBezTo>
                  <a:cubicBezTo>
                    <a:pt x="112" y="138"/>
                    <a:pt x="120" y="144"/>
                    <a:pt x="131" y="146"/>
                  </a:cubicBezTo>
                  <a:cubicBezTo>
                    <a:pt x="126" y="147"/>
                    <a:pt x="119" y="146"/>
                    <a:pt x="112" y="143"/>
                  </a:cubicBezTo>
                  <a:cubicBezTo>
                    <a:pt x="115" y="150"/>
                    <a:pt x="130" y="152"/>
                    <a:pt x="133" y="152"/>
                  </a:cubicBezTo>
                  <a:cubicBezTo>
                    <a:pt x="139" y="153"/>
                    <a:pt x="140" y="156"/>
                    <a:pt x="147" y="157"/>
                  </a:cubicBezTo>
                  <a:cubicBezTo>
                    <a:pt x="149" y="158"/>
                    <a:pt x="149" y="158"/>
                    <a:pt x="149" y="158"/>
                  </a:cubicBezTo>
                  <a:cubicBezTo>
                    <a:pt x="156" y="163"/>
                    <a:pt x="160" y="168"/>
                    <a:pt x="160" y="172"/>
                  </a:cubicBezTo>
                  <a:cubicBezTo>
                    <a:pt x="158" y="182"/>
                    <a:pt x="122" y="191"/>
                    <a:pt x="99" y="197"/>
                  </a:cubicBezTo>
                  <a:cubicBezTo>
                    <a:pt x="102" y="53"/>
                    <a:pt x="102" y="53"/>
                    <a:pt x="102" y="53"/>
                  </a:cubicBezTo>
                  <a:cubicBezTo>
                    <a:pt x="112" y="49"/>
                    <a:pt x="119" y="39"/>
                    <a:pt x="119" y="28"/>
                  </a:cubicBezTo>
                  <a:cubicBezTo>
                    <a:pt x="119" y="13"/>
                    <a:pt x="107" y="0"/>
                    <a:pt x="92" y="0"/>
                  </a:cubicBezTo>
                  <a:cubicBezTo>
                    <a:pt x="77" y="0"/>
                    <a:pt x="65" y="13"/>
                    <a:pt x="65" y="28"/>
                  </a:cubicBezTo>
                  <a:cubicBezTo>
                    <a:pt x="65" y="39"/>
                    <a:pt x="72" y="49"/>
                    <a:pt x="82" y="53"/>
                  </a:cubicBezTo>
                  <a:cubicBezTo>
                    <a:pt x="85" y="197"/>
                    <a:pt x="85" y="197"/>
                    <a:pt x="85" y="197"/>
                  </a:cubicBezTo>
                  <a:cubicBezTo>
                    <a:pt x="62" y="191"/>
                    <a:pt x="26" y="182"/>
                    <a:pt x="24" y="172"/>
                  </a:cubicBezTo>
                  <a:cubicBezTo>
                    <a:pt x="24" y="168"/>
                    <a:pt x="28" y="163"/>
                    <a:pt x="35" y="158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44" y="156"/>
                    <a:pt x="45" y="153"/>
                    <a:pt x="51" y="152"/>
                  </a:cubicBezTo>
                  <a:cubicBezTo>
                    <a:pt x="54" y="152"/>
                    <a:pt x="69" y="150"/>
                    <a:pt x="72" y="143"/>
                  </a:cubicBezTo>
                  <a:cubicBezTo>
                    <a:pt x="65" y="146"/>
                    <a:pt x="58" y="147"/>
                    <a:pt x="53" y="146"/>
                  </a:cubicBezTo>
                  <a:cubicBezTo>
                    <a:pt x="64" y="144"/>
                    <a:pt x="71" y="138"/>
                    <a:pt x="74" y="133"/>
                  </a:cubicBezTo>
                  <a:cubicBezTo>
                    <a:pt x="70" y="139"/>
                    <a:pt x="56" y="144"/>
                    <a:pt x="49" y="145"/>
                  </a:cubicBezTo>
                  <a:cubicBezTo>
                    <a:pt x="48" y="144"/>
                    <a:pt x="48" y="144"/>
                    <a:pt x="48" y="143"/>
                  </a:cubicBezTo>
                  <a:cubicBezTo>
                    <a:pt x="53" y="142"/>
                    <a:pt x="61" y="138"/>
                    <a:pt x="66" y="134"/>
                  </a:cubicBezTo>
                  <a:cubicBezTo>
                    <a:pt x="71" y="131"/>
                    <a:pt x="72" y="125"/>
                    <a:pt x="67" y="123"/>
                  </a:cubicBezTo>
                  <a:cubicBezTo>
                    <a:pt x="48" y="118"/>
                    <a:pt x="27" y="130"/>
                    <a:pt x="21" y="145"/>
                  </a:cubicBezTo>
                  <a:cubicBezTo>
                    <a:pt x="6" y="155"/>
                    <a:pt x="0" y="166"/>
                    <a:pt x="2" y="177"/>
                  </a:cubicBezTo>
                  <a:cubicBezTo>
                    <a:pt x="6" y="193"/>
                    <a:pt x="29" y="203"/>
                    <a:pt x="58" y="211"/>
                  </a:cubicBezTo>
                  <a:cubicBezTo>
                    <a:pt x="36" y="222"/>
                    <a:pt x="23" y="237"/>
                    <a:pt x="23" y="253"/>
                  </a:cubicBezTo>
                  <a:cubicBezTo>
                    <a:pt x="24" y="267"/>
                    <a:pt x="36" y="280"/>
                    <a:pt x="58" y="288"/>
                  </a:cubicBezTo>
                  <a:cubicBezTo>
                    <a:pt x="45" y="295"/>
                    <a:pt x="38" y="303"/>
                    <a:pt x="38" y="313"/>
                  </a:cubicBezTo>
                  <a:cubicBezTo>
                    <a:pt x="37" y="329"/>
                    <a:pt x="54" y="342"/>
                    <a:pt x="72" y="350"/>
                  </a:cubicBezTo>
                  <a:cubicBezTo>
                    <a:pt x="62" y="358"/>
                    <a:pt x="57" y="368"/>
                    <a:pt x="57" y="375"/>
                  </a:cubicBezTo>
                  <a:cubicBezTo>
                    <a:pt x="57" y="388"/>
                    <a:pt x="71" y="402"/>
                    <a:pt x="83" y="406"/>
                  </a:cubicBezTo>
                  <a:cubicBezTo>
                    <a:pt x="86" y="407"/>
                    <a:pt x="86" y="407"/>
                    <a:pt x="86" y="407"/>
                  </a:cubicBezTo>
                  <a:cubicBezTo>
                    <a:pt x="83" y="405"/>
                    <a:pt x="83" y="405"/>
                    <a:pt x="83" y="405"/>
                  </a:cubicBezTo>
                  <a:cubicBezTo>
                    <a:pt x="73" y="394"/>
                    <a:pt x="68" y="384"/>
                    <a:pt x="70" y="376"/>
                  </a:cubicBezTo>
                  <a:cubicBezTo>
                    <a:pt x="72" y="367"/>
                    <a:pt x="81" y="362"/>
                    <a:pt x="88" y="360"/>
                  </a:cubicBezTo>
                  <a:cubicBezTo>
                    <a:pt x="89" y="411"/>
                    <a:pt x="89" y="411"/>
                    <a:pt x="89" y="411"/>
                  </a:cubicBezTo>
                  <a:cubicBezTo>
                    <a:pt x="89" y="416"/>
                    <a:pt x="95" y="417"/>
                    <a:pt x="95" y="411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102" y="362"/>
                    <a:pt x="112" y="367"/>
                    <a:pt x="114" y="376"/>
                  </a:cubicBezTo>
                  <a:cubicBezTo>
                    <a:pt x="116" y="384"/>
                    <a:pt x="111" y="394"/>
                    <a:pt x="101" y="405"/>
                  </a:cubicBezTo>
                  <a:cubicBezTo>
                    <a:pt x="98" y="407"/>
                    <a:pt x="98" y="407"/>
                    <a:pt x="98" y="407"/>
                  </a:cubicBezTo>
                  <a:cubicBezTo>
                    <a:pt x="101" y="406"/>
                    <a:pt x="101" y="406"/>
                    <a:pt x="101" y="406"/>
                  </a:cubicBezTo>
                  <a:cubicBezTo>
                    <a:pt x="113" y="402"/>
                    <a:pt x="127" y="388"/>
                    <a:pt x="127" y="375"/>
                  </a:cubicBezTo>
                  <a:cubicBezTo>
                    <a:pt x="127" y="368"/>
                    <a:pt x="122" y="358"/>
                    <a:pt x="112" y="350"/>
                  </a:cubicBezTo>
                  <a:cubicBezTo>
                    <a:pt x="130" y="342"/>
                    <a:pt x="147" y="329"/>
                    <a:pt x="146" y="313"/>
                  </a:cubicBezTo>
                  <a:cubicBezTo>
                    <a:pt x="146" y="303"/>
                    <a:pt x="139" y="295"/>
                    <a:pt x="126" y="288"/>
                  </a:cubicBezTo>
                  <a:cubicBezTo>
                    <a:pt x="148" y="280"/>
                    <a:pt x="160" y="267"/>
                    <a:pt x="161" y="253"/>
                  </a:cubicBezTo>
                  <a:cubicBezTo>
                    <a:pt x="161" y="237"/>
                    <a:pt x="148" y="222"/>
                    <a:pt x="126" y="211"/>
                  </a:cubicBezTo>
                  <a:cubicBezTo>
                    <a:pt x="155" y="203"/>
                    <a:pt x="178" y="193"/>
                    <a:pt x="182" y="177"/>
                  </a:cubicBezTo>
                  <a:cubicBezTo>
                    <a:pt x="184" y="166"/>
                    <a:pt x="178" y="155"/>
                    <a:pt x="163" y="145"/>
                  </a:cubicBezTo>
                  <a:close/>
                  <a:moveTo>
                    <a:pt x="46" y="252"/>
                  </a:moveTo>
                  <a:cubicBezTo>
                    <a:pt x="45" y="241"/>
                    <a:pt x="61" y="229"/>
                    <a:pt x="85" y="222"/>
                  </a:cubicBezTo>
                  <a:cubicBezTo>
                    <a:pt x="86" y="276"/>
                    <a:pt x="86" y="276"/>
                    <a:pt x="86" y="276"/>
                  </a:cubicBezTo>
                  <a:cubicBezTo>
                    <a:pt x="60" y="270"/>
                    <a:pt x="46" y="262"/>
                    <a:pt x="46" y="252"/>
                  </a:cubicBezTo>
                  <a:close/>
                  <a:moveTo>
                    <a:pt x="59" y="315"/>
                  </a:moveTo>
                  <a:cubicBezTo>
                    <a:pt x="60" y="310"/>
                    <a:pt x="67" y="304"/>
                    <a:pt x="87" y="299"/>
                  </a:cubicBezTo>
                  <a:cubicBezTo>
                    <a:pt x="87" y="339"/>
                    <a:pt x="87" y="339"/>
                    <a:pt x="87" y="339"/>
                  </a:cubicBezTo>
                  <a:cubicBezTo>
                    <a:pt x="69" y="330"/>
                    <a:pt x="59" y="320"/>
                    <a:pt x="59" y="315"/>
                  </a:cubicBezTo>
                  <a:close/>
                  <a:moveTo>
                    <a:pt x="97" y="339"/>
                  </a:moveTo>
                  <a:cubicBezTo>
                    <a:pt x="97" y="299"/>
                    <a:pt x="97" y="299"/>
                    <a:pt x="97" y="299"/>
                  </a:cubicBezTo>
                  <a:cubicBezTo>
                    <a:pt x="117" y="304"/>
                    <a:pt x="124" y="310"/>
                    <a:pt x="125" y="315"/>
                  </a:cubicBezTo>
                  <a:cubicBezTo>
                    <a:pt x="125" y="320"/>
                    <a:pt x="115" y="330"/>
                    <a:pt x="97" y="339"/>
                  </a:cubicBezTo>
                  <a:close/>
                  <a:moveTo>
                    <a:pt x="138" y="252"/>
                  </a:moveTo>
                  <a:cubicBezTo>
                    <a:pt x="138" y="262"/>
                    <a:pt x="124" y="270"/>
                    <a:pt x="98" y="276"/>
                  </a:cubicBezTo>
                  <a:cubicBezTo>
                    <a:pt x="99" y="222"/>
                    <a:pt x="99" y="222"/>
                    <a:pt x="99" y="222"/>
                  </a:cubicBezTo>
                  <a:cubicBezTo>
                    <a:pt x="123" y="229"/>
                    <a:pt x="139" y="241"/>
                    <a:pt x="138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03" name="Group 61"/>
          <p:cNvGrpSpPr/>
          <p:nvPr/>
        </p:nvGrpSpPr>
        <p:grpSpPr>
          <a:xfrm>
            <a:off x="9652803" y="2426720"/>
            <a:ext cx="778892" cy="362530"/>
            <a:chOff x="5236983" y="1292267"/>
            <a:chExt cx="778892" cy="362530"/>
          </a:xfrm>
          <a:solidFill>
            <a:srgbClr val="2A2A2A"/>
          </a:solidFill>
        </p:grpSpPr>
        <p:sp>
          <p:nvSpPr>
            <p:cNvPr id="404" name="Freeform 68"/>
            <p:cNvSpPr>
              <a:spLocks noEditPoints="1"/>
            </p:cNvSpPr>
            <p:nvPr/>
          </p:nvSpPr>
          <p:spPr bwMode="auto">
            <a:xfrm>
              <a:off x="5236983" y="1292267"/>
              <a:ext cx="778892" cy="362530"/>
            </a:xfrm>
            <a:custGeom>
              <a:avLst/>
              <a:gdLst>
                <a:gd name="T0" fmla="*/ 609 w 692"/>
                <a:gd name="T1" fmla="*/ 86 h 322"/>
                <a:gd name="T2" fmla="*/ 363 w 692"/>
                <a:gd name="T3" fmla="*/ 80 h 322"/>
                <a:gd name="T4" fmla="*/ 330 w 692"/>
                <a:gd name="T5" fmla="*/ 67 h 322"/>
                <a:gd name="T6" fmla="*/ 316 w 692"/>
                <a:gd name="T7" fmla="*/ 26 h 322"/>
                <a:gd name="T8" fmla="*/ 302 w 692"/>
                <a:gd name="T9" fmla="*/ 67 h 322"/>
                <a:gd name="T10" fmla="*/ 271 w 692"/>
                <a:gd name="T11" fmla="*/ 80 h 322"/>
                <a:gd name="T12" fmla="*/ 235 w 692"/>
                <a:gd name="T13" fmla="*/ 88 h 322"/>
                <a:gd name="T14" fmla="*/ 54 w 692"/>
                <a:gd name="T15" fmla="*/ 272 h 322"/>
                <a:gd name="T16" fmla="*/ 159 w 692"/>
                <a:gd name="T17" fmla="*/ 284 h 322"/>
                <a:gd name="T18" fmla="*/ 114 w 692"/>
                <a:gd name="T19" fmla="*/ 302 h 322"/>
                <a:gd name="T20" fmla="*/ 110 w 692"/>
                <a:gd name="T21" fmla="*/ 317 h 322"/>
                <a:gd name="T22" fmla="*/ 325 w 692"/>
                <a:gd name="T23" fmla="*/ 322 h 322"/>
                <a:gd name="T24" fmla="*/ 329 w 692"/>
                <a:gd name="T25" fmla="*/ 306 h 322"/>
                <a:gd name="T26" fmla="*/ 284 w 692"/>
                <a:gd name="T27" fmla="*/ 302 h 322"/>
                <a:gd name="T28" fmla="*/ 290 w 692"/>
                <a:gd name="T29" fmla="*/ 284 h 322"/>
                <a:gd name="T30" fmla="*/ 424 w 692"/>
                <a:gd name="T31" fmla="*/ 193 h 322"/>
                <a:gd name="T32" fmla="*/ 668 w 692"/>
                <a:gd name="T33" fmla="*/ 90 h 322"/>
                <a:gd name="T34" fmla="*/ 624 w 692"/>
                <a:gd name="T35" fmla="*/ 49 h 322"/>
                <a:gd name="T36" fmla="*/ 196 w 692"/>
                <a:gd name="T37" fmla="*/ 107 h 322"/>
                <a:gd name="T38" fmla="*/ 66 w 692"/>
                <a:gd name="T39" fmla="*/ 186 h 322"/>
                <a:gd name="T40" fmla="*/ 170 w 692"/>
                <a:gd name="T41" fmla="*/ 302 h 322"/>
                <a:gd name="T42" fmla="*/ 265 w 692"/>
                <a:gd name="T43" fmla="*/ 284 h 322"/>
                <a:gd name="T44" fmla="*/ 339 w 692"/>
                <a:gd name="T45" fmla="*/ 196 h 322"/>
                <a:gd name="T46" fmla="*/ 299 w 692"/>
                <a:gd name="T47" fmla="*/ 201 h 322"/>
                <a:gd name="T48" fmla="*/ 294 w 692"/>
                <a:gd name="T49" fmla="*/ 241 h 322"/>
                <a:gd name="T50" fmla="*/ 263 w 692"/>
                <a:gd name="T51" fmla="*/ 236 h 322"/>
                <a:gd name="T52" fmla="*/ 228 w 692"/>
                <a:gd name="T53" fmla="*/ 201 h 322"/>
                <a:gd name="T54" fmla="*/ 223 w 692"/>
                <a:gd name="T55" fmla="*/ 170 h 322"/>
                <a:gd name="T56" fmla="*/ 263 w 692"/>
                <a:gd name="T57" fmla="*/ 165 h 322"/>
                <a:gd name="T58" fmla="*/ 268 w 692"/>
                <a:gd name="T59" fmla="*/ 125 h 322"/>
                <a:gd name="T60" fmla="*/ 299 w 692"/>
                <a:gd name="T61" fmla="*/ 130 h 322"/>
                <a:gd name="T62" fmla="*/ 334 w 692"/>
                <a:gd name="T63" fmla="*/ 165 h 322"/>
                <a:gd name="T64" fmla="*/ 339 w 692"/>
                <a:gd name="T65" fmla="*/ 196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2" h="322">
                  <a:moveTo>
                    <a:pt x="624" y="49"/>
                  </a:moveTo>
                  <a:cubicBezTo>
                    <a:pt x="609" y="86"/>
                    <a:pt x="609" y="86"/>
                    <a:pt x="609" y="86"/>
                  </a:cubicBezTo>
                  <a:cubicBezTo>
                    <a:pt x="365" y="87"/>
                    <a:pt x="365" y="87"/>
                    <a:pt x="365" y="87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59" y="71"/>
                    <a:pt x="350" y="67"/>
                    <a:pt x="344" y="67"/>
                  </a:cubicBezTo>
                  <a:cubicBezTo>
                    <a:pt x="330" y="67"/>
                    <a:pt x="330" y="67"/>
                    <a:pt x="330" y="6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5" y="31"/>
                    <a:pt x="322" y="26"/>
                    <a:pt x="316" y="26"/>
                  </a:cubicBezTo>
                  <a:cubicBezTo>
                    <a:pt x="310" y="26"/>
                    <a:pt x="307" y="32"/>
                    <a:pt x="306" y="37"/>
                  </a:cubicBezTo>
                  <a:cubicBezTo>
                    <a:pt x="302" y="67"/>
                    <a:pt x="302" y="67"/>
                    <a:pt x="302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3" y="67"/>
                    <a:pt x="275" y="70"/>
                    <a:pt x="271" y="80"/>
                  </a:cubicBezTo>
                  <a:cubicBezTo>
                    <a:pt x="268" y="88"/>
                    <a:pt x="268" y="88"/>
                    <a:pt x="268" y="88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182" y="88"/>
                    <a:pt x="103" y="100"/>
                    <a:pt x="26" y="208"/>
                  </a:cubicBezTo>
                  <a:cubicBezTo>
                    <a:pt x="0" y="246"/>
                    <a:pt x="40" y="265"/>
                    <a:pt x="54" y="272"/>
                  </a:cubicBezTo>
                  <a:cubicBezTo>
                    <a:pt x="67" y="280"/>
                    <a:pt x="89" y="284"/>
                    <a:pt x="118" y="284"/>
                  </a:cubicBezTo>
                  <a:cubicBezTo>
                    <a:pt x="125" y="284"/>
                    <a:pt x="140" y="284"/>
                    <a:pt x="159" y="284"/>
                  </a:cubicBezTo>
                  <a:cubicBezTo>
                    <a:pt x="154" y="302"/>
                    <a:pt x="154" y="302"/>
                    <a:pt x="154" y="302"/>
                  </a:cubicBezTo>
                  <a:cubicBezTo>
                    <a:pt x="114" y="302"/>
                    <a:pt x="114" y="302"/>
                    <a:pt x="114" y="302"/>
                  </a:cubicBezTo>
                  <a:cubicBezTo>
                    <a:pt x="112" y="302"/>
                    <a:pt x="110" y="304"/>
                    <a:pt x="110" y="306"/>
                  </a:cubicBezTo>
                  <a:cubicBezTo>
                    <a:pt x="110" y="317"/>
                    <a:pt x="110" y="317"/>
                    <a:pt x="110" y="317"/>
                  </a:cubicBezTo>
                  <a:cubicBezTo>
                    <a:pt x="110" y="320"/>
                    <a:pt x="112" y="322"/>
                    <a:pt x="114" y="322"/>
                  </a:cubicBezTo>
                  <a:cubicBezTo>
                    <a:pt x="325" y="322"/>
                    <a:pt x="325" y="322"/>
                    <a:pt x="325" y="322"/>
                  </a:cubicBezTo>
                  <a:cubicBezTo>
                    <a:pt x="327" y="322"/>
                    <a:pt x="329" y="320"/>
                    <a:pt x="329" y="317"/>
                  </a:cubicBezTo>
                  <a:cubicBezTo>
                    <a:pt x="329" y="306"/>
                    <a:pt x="329" y="306"/>
                    <a:pt x="329" y="306"/>
                  </a:cubicBezTo>
                  <a:cubicBezTo>
                    <a:pt x="329" y="304"/>
                    <a:pt x="327" y="302"/>
                    <a:pt x="325" y="302"/>
                  </a:cubicBezTo>
                  <a:cubicBezTo>
                    <a:pt x="284" y="302"/>
                    <a:pt x="284" y="302"/>
                    <a:pt x="284" y="302"/>
                  </a:cubicBezTo>
                  <a:cubicBezTo>
                    <a:pt x="280" y="284"/>
                    <a:pt x="280" y="284"/>
                    <a:pt x="280" y="284"/>
                  </a:cubicBezTo>
                  <a:cubicBezTo>
                    <a:pt x="286" y="284"/>
                    <a:pt x="290" y="284"/>
                    <a:pt x="290" y="284"/>
                  </a:cubicBezTo>
                  <a:cubicBezTo>
                    <a:pt x="290" y="284"/>
                    <a:pt x="367" y="288"/>
                    <a:pt x="390" y="251"/>
                  </a:cubicBezTo>
                  <a:cubicBezTo>
                    <a:pt x="413" y="213"/>
                    <a:pt x="420" y="201"/>
                    <a:pt x="424" y="193"/>
                  </a:cubicBezTo>
                  <a:cubicBezTo>
                    <a:pt x="441" y="162"/>
                    <a:pt x="455" y="144"/>
                    <a:pt x="623" y="135"/>
                  </a:cubicBezTo>
                  <a:cubicBezTo>
                    <a:pt x="646" y="134"/>
                    <a:pt x="661" y="120"/>
                    <a:pt x="668" y="90"/>
                  </a:cubicBezTo>
                  <a:cubicBezTo>
                    <a:pt x="675" y="59"/>
                    <a:pt x="692" y="0"/>
                    <a:pt x="692" y="0"/>
                  </a:cubicBezTo>
                  <a:cubicBezTo>
                    <a:pt x="660" y="6"/>
                    <a:pt x="642" y="11"/>
                    <a:pt x="624" y="49"/>
                  </a:cubicBezTo>
                  <a:close/>
                  <a:moveTo>
                    <a:pt x="66" y="186"/>
                  </a:moveTo>
                  <a:cubicBezTo>
                    <a:pt x="112" y="135"/>
                    <a:pt x="157" y="114"/>
                    <a:pt x="196" y="107"/>
                  </a:cubicBezTo>
                  <a:cubicBezTo>
                    <a:pt x="184" y="122"/>
                    <a:pt x="166" y="154"/>
                    <a:pt x="163" y="186"/>
                  </a:cubicBezTo>
                  <a:lnTo>
                    <a:pt x="66" y="186"/>
                  </a:lnTo>
                  <a:close/>
                  <a:moveTo>
                    <a:pt x="269" y="302"/>
                  </a:moveTo>
                  <a:cubicBezTo>
                    <a:pt x="170" y="302"/>
                    <a:pt x="170" y="302"/>
                    <a:pt x="170" y="302"/>
                  </a:cubicBezTo>
                  <a:cubicBezTo>
                    <a:pt x="174" y="284"/>
                    <a:pt x="174" y="284"/>
                    <a:pt x="174" y="284"/>
                  </a:cubicBezTo>
                  <a:cubicBezTo>
                    <a:pt x="205" y="284"/>
                    <a:pt x="241" y="284"/>
                    <a:pt x="265" y="284"/>
                  </a:cubicBezTo>
                  <a:lnTo>
                    <a:pt x="269" y="302"/>
                  </a:lnTo>
                  <a:close/>
                  <a:moveTo>
                    <a:pt x="339" y="196"/>
                  </a:moveTo>
                  <a:cubicBezTo>
                    <a:pt x="339" y="199"/>
                    <a:pt x="337" y="201"/>
                    <a:pt x="334" y="201"/>
                  </a:cubicBezTo>
                  <a:cubicBezTo>
                    <a:pt x="299" y="201"/>
                    <a:pt x="299" y="201"/>
                    <a:pt x="299" y="201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99" y="239"/>
                    <a:pt x="297" y="241"/>
                    <a:pt x="294" y="241"/>
                  </a:cubicBezTo>
                  <a:cubicBezTo>
                    <a:pt x="268" y="241"/>
                    <a:pt x="268" y="241"/>
                    <a:pt x="268" y="241"/>
                  </a:cubicBezTo>
                  <a:cubicBezTo>
                    <a:pt x="265" y="241"/>
                    <a:pt x="263" y="239"/>
                    <a:pt x="263" y="236"/>
                  </a:cubicBezTo>
                  <a:cubicBezTo>
                    <a:pt x="263" y="201"/>
                    <a:pt x="263" y="201"/>
                    <a:pt x="263" y="201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5" y="201"/>
                    <a:pt x="223" y="199"/>
                    <a:pt x="223" y="196"/>
                  </a:cubicBezTo>
                  <a:cubicBezTo>
                    <a:pt x="223" y="170"/>
                    <a:pt x="223" y="170"/>
                    <a:pt x="223" y="170"/>
                  </a:cubicBezTo>
                  <a:cubicBezTo>
                    <a:pt x="223" y="167"/>
                    <a:pt x="225" y="165"/>
                    <a:pt x="228" y="165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63" y="130"/>
                    <a:pt x="263" y="130"/>
                    <a:pt x="263" y="130"/>
                  </a:cubicBezTo>
                  <a:cubicBezTo>
                    <a:pt x="263" y="127"/>
                    <a:pt x="265" y="125"/>
                    <a:pt x="268" y="125"/>
                  </a:cubicBezTo>
                  <a:cubicBezTo>
                    <a:pt x="294" y="125"/>
                    <a:pt x="294" y="125"/>
                    <a:pt x="294" y="125"/>
                  </a:cubicBezTo>
                  <a:cubicBezTo>
                    <a:pt x="297" y="125"/>
                    <a:pt x="299" y="127"/>
                    <a:pt x="299" y="130"/>
                  </a:cubicBezTo>
                  <a:cubicBezTo>
                    <a:pt x="299" y="165"/>
                    <a:pt x="299" y="165"/>
                    <a:pt x="299" y="165"/>
                  </a:cubicBezTo>
                  <a:cubicBezTo>
                    <a:pt x="334" y="165"/>
                    <a:pt x="334" y="165"/>
                    <a:pt x="334" y="165"/>
                  </a:cubicBezTo>
                  <a:cubicBezTo>
                    <a:pt x="337" y="165"/>
                    <a:pt x="339" y="167"/>
                    <a:pt x="339" y="170"/>
                  </a:cubicBezTo>
                  <a:lnTo>
                    <a:pt x="339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Freeform 69"/>
            <p:cNvSpPr>
              <a:spLocks/>
            </p:cNvSpPr>
            <p:nvPr/>
          </p:nvSpPr>
          <p:spPr bwMode="auto">
            <a:xfrm>
              <a:off x="5615234" y="1317039"/>
              <a:ext cx="228189" cy="34777"/>
            </a:xfrm>
            <a:custGeom>
              <a:avLst/>
              <a:gdLst>
                <a:gd name="T0" fmla="*/ 5 w 203"/>
                <a:gd name="T1" fmla="*/ 22 h 31"/>
                <a:gd name="T2" fmla="*/ 197 w 203"/>
                <a:gd name="T3" fmla="*/ 31 h 31"/>
                <a:gd name="T4" fmla="*/ 203 w 203"/>
                <a:gd name="T5" fmla="*/ 26 h 31"/>
                <a:gd name="T6" fmla="*/ 203 w 203"/>
                <a:gd name="T7" fmla="*/ 6 h 31"/>
                <a:gd name="T8" fmla="*/ 197 w 203"/>
                <a:gd name="T9" fmla="*/ 0 h 31"/>
                <a:gd name="T10" fmla="*/ 5 w 203"/>
                <a:gd name="T11" fmla="*/ 10 h 31"/>
                <a:gd name="T12" fmla="*/ 0 w 203"/>
                <a:gd name="T13" fmla="*/ 12 h 31"/>
                <a:gd name="T14" fmla="*/ 0 w 203"/>
                <a:gd name="T15" fmla="*/ 19 h 31"/>
                <a:gd name="T16" fmla="*/ 5 w 203"/>
                <a:gd name="T17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1">
                  <a:moveTo>
                    <a:pt x="5" y="22"/>
                  </a:moveTo>
                  <a:cubicBezTo>
                    <a:pt x="197" y="31"/>
                    <a:pt x="197" y="31"/>
                    <a:pt x="197" y="31"/>
                  </a:cubicBezTo>
                  <a:cubicBezTo>
                    <a:pt x="200" y="31"/>
                    <a:pt x="203" y="29"/>
                    <a:pt x="203" y="26"/>
                  </a:cubicBezTo>
                  <a:cubicBezTo>
                    <a:pt x="203" y="6"/>
                    <a:pt x="203" y="6"/>
                    <a:pt x="203" y="6"/>
                  </a:cubicBezTo>
                  <a:cubicBezTo>
                    <a:pt x="203" y="3"/>
                    <a:pt x="200" y="0"/>
                    <a:pt x="197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10"/>
                    <a:pt x="0" y="12"/>
                    <a:pt x="0" y="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2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Freeform 70"/>
            <p:cNvSpPr>
              <a:spLocks/>
            </p:cNvSpPr>
            <p:nvPr/>
          </p:nvSpPr>
          <p:spPr bwMode="auto">
            <a:xfrm>
              <a:off x="5341788" y="1317039"/>
              <a:ext cx="228189" cy="34777"/>
            </a:xfrm>
            <a:custGeom>
              <a:avLst/>
              <a:gdLst>
                <a:gd name="T0" fmla="*/ 6 w 203"/>
                <a:gd name="T1" fmla="*/ 31 h 31"/>
                <a:gd name="T2" fmla="*/ 198 w 203"/>
                <a:gd name="T3" fmla="*/ 22 h 31"/>
                <a:gd name="T4" fmla="*/ 203 w 203"/>
                <a:gd name="T5" fmla="*/ 19 h 31"/>
                <a:gd name="T6" fmla="*/ 203 w 203"/>
                <a:gd name="T7" fmla="*/ 12 h 31"/>
                <a:gd name="T8" fmla="*/ 198 w 203"/>
                <a:gd name="T9" fmla="*/ 10 h 31"/>
                <a:gd name="T10" fmla="*/ 6 w 203"/>
                <a:gd name="T11" fmla="*/ 0 h 31"/>
                <a:gd name="T12" fmla="*/ 0 w 203"/>
                <a:gd name="T13" fmla="*/ 6 h 31"/>
                <a:gd name="T14" fmla="*/ 0 w 203"/>
                <a:gd name="T15" fmla="*/ 26 h 31"/>
                <a:gd name="T16" fmla="*/ 6 w 203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1">
                  <a:moveTo>
                    <a:pt x="6" y="31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203" y="22"/>
                    <a:pt x="203" y="20"/>
                    <a:pt x="203" y="19"/>
                  </a:cubicBezTo>
                  <a:cubicBezTo>
                    <a:pt x="203" y="12"/>
                    <a:pt x="203" y="12"/>
                    <a:pt x="203" y="12"/>
                  </a:cubicBezTo>
                  <a:cubicBezTo>
                    <a:pt x="203" y="12"/>
                    <a:pt x="203" y="10"/>
                    <a:pt x="198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9"/>
                    <a:pt x="3" y="31"/>
                    <a:pt x="6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07" name="Group 60"/>
          <p:cNvGrpSpPr/>
          <p:nvPr/>
        </p:nvGrpSpPr>
        <p:grpSpPr>
          <a:xfrm>
            <a:off x="9809057" y="3104240"/>
            <a:ext cx="486391" cy="567377"/>
            <a:chOff x="5393237" y="2054009"/>
            <a:chExt cx="486391" cy="567377"/>
          </a:xfrm>
          <a:solidFill>
            <a:srgbClr val="2A2A2A"/>
          </a:solidFill>
        </p:grpSpPr>
        <p:sp>
          <p:nvSpPr>
            <p:cNvPr id="408" name="Freeform 71"/>
            <p:cNvSpPr>
              <a:spLocks noEditPoints="1"/>
            </p:cNvSpPr>
            <p:nvPr/>
          </p:nvSpPr>
          <p:spPr bwMode="auto">
            <a:xfrm>
              <a:off x="5393237" y="2301730"/>
              <a:ext cx="486391" cy="319656"/>
            </a:xfrm>
            <a:custGeom>
              <a:avLst/>
              <a:gdLst>
                <a:gd name="T0" fmla="*/ 363 w 432"/>
                <a:gd name="T1" fmla="*/ 205 h 284"/>
                <a:gd name="T2" fmla="*/ 352 w 432"/>
                <a:gd name="T3" fmla="*/ 104 h 284"/>
                <a:gd name="T4" fmla="*/ 397 w 432"/>
                <a:gd name="T5" fmla="*/ 90 h 284"/>
                <a:gd name="T6" fmla="*/ 428 w 432"/>
                <a:gd name="T7" fmla="*/ 83 h 284"/>
                <a:gd name="T8" fmla="*/ 424 w 432"/>
                <a:gd name="T9" fmla="*/ 57 h 284"/>
                <a:gd name="T10" fmla="*/ 416 w 432"/>
                <a:gd name="T11" fmla="*/ 30 h 284"/>
                <a:gd name="T12" fmla="*/ 370 w 432"/>
                <a:gd name="T13" fmla="*/ 8 h 284"/>
                <a:gd name="T14" fmla="*/ 216 w 432"/>
                <a:gd name="T15" fmla="*/ 132 h 284"/>
                <a:gd name="T16" fmla="*/ 62 w 432"/>
                <a:gd name="T17" fmla="*/ 8 h 284"/>
                <a:gd name="T18" fmla="*/ 18 w 432"/>
                <a:gd name="T19" fmla="*/ 11 h 284"/>
                <a:gd name="T20" fmla="*/ 21 w 432"/>
                <a:gd name="T21" fmla="*/ 40 h 284"/>
                <a:gd name="T22" fmla="*/ 1 w 432"/>
                <a:gd name="T23" fmla="*/ 70 h 284"/>
                <a:gd name="T24" fmla="*/ 26 w 432"/>
                <a:gd name="T25" fmla="*/ 91 h 284"/>
                <a:gd name="T26" fmla="*/ 68 w 432"/>
                <a:gd name="T27" fmla="*/ 97 h 284"/>
                <a:gd name="T28" fmla="*/ 101 w 432"/>
                <a:gd name="T29" fmla="*/ 113 h 284"/>
                <a:gd name="T30" fmla="*/ 31 w 432"/>
                <a:gd name="T31" fmla="*/ 215 h 284"/>
                <a:gd name="T32" fmla="*/ 1 w 432"/>
                <a:gd name="T33" fmla="*/ 236 h 284"/>
                <a:gd name="T34" fmla="*/ 20 w 432"/>
                <a:gd name="T35" fmla="*/ 255 h 284"/>
                <a:gd name="T36" fmla="*/ 29 w 432"/>
                <a:gd name="T37" fmla="*/ 263 h 284"/>
                <a:gd name="T38" fmla="*/ 38 w 432"/>
                <a:gd name="T39" fmla="*/ 281 h 284"/>
                <a:gd name="T40" fmla="*/ 68 w 432"/>
                <a:gd name="T41" fmla="*/ 271 h 284"/>
                <a:gd name="T42" fmla="*/ 148 w 432"/>
                <a:gd name="T43" fmla="*/ 208 h 284"/>
                <a:gd name="T44" fmla="*/ 307 w 432"/>
                <a:gd name="T45" fmla="*/ 221 h 284"/>
                <a:gd name="T46" fmla="*/ 375 w 432"/>
                <a:gd name="T47" fmla="*/ 283 h 284"/>
                <a:gd name="T48" fmla="*/ 397 w 432"/>
                <a:gd name="T49" fmla="*/ 279 h 284"/>
                <a:gd name="T50" fmla="*/ 403 w 432"/>
                <a:gd name="T51" fmla="*/ 262 h 284"/>
                <a:gd name="T52" fmla="*/ 412 w 432"/>
                <a:gd name="T53" fmla="*/ 255 h 284"/>
                <a:gd name="T54" fmla="*/ 431 w 432"/>
                <a:gd name="T55" fmla="*/ 236 h 284"/>
                <a:gd name="T56" fmla="*/ 25 w 432"/>
                <a:gd name="T57" fmla="*/ 72 h 284"/>
                <a:gd name="T58" fmla="*/ 25 w 432"/>
                <a:gd name="T59" fmla="*/ 26 h 284"/>
                <a:gd name="T60" fmla="*/ 55 w 432"/>
                <a:gd name="T61" fmla="*/ 14 h 284"/>
                <a:gd name="T62" fmla="*/ 205 w 432"/>
                <a:gd name="T63" fmla="*/ 138 h 284"/>
                <a:gd name="T64" fmla="*/ 71 w 432"/>
                <a:gd name="T65" fmla="*/ 89 h 284"/>
                <a:gd name="T66" fmla="*/ 24 w 432"/>
                <a:gd name="T67" fmla="*/ 82 h 284"/>
                <a:gd name="T68" fmla="*/ 12 w 432"/>
                <a:gd name="T69" fmla="*/ 67 h 284"/>
                <a:gd name="T70" fmla="*/ 25 w 432"/>
                <a:gd name="T71" fmla="*/ 72 h 284"/>
                <a:gd name="T72" fmla="*/ 373 w 432"/>
                <a:gd name="T73" fmla="*/ 268 h 284"/>
                <a:gd name="T74" fmla="*/ 312 w 432"/>
                <a:gd name="T75" fmla="*/ 213 h 284"/>
                <a:gd name="T76" fmla="*/ 246 w 432"/>
                <a:gd name="T77" fmla="*/ 158 h 284"/>
                <a:gd name="T78" fmla="*/ 408 w 432"/>
                <a:gd name="T79" fmla="*/ 224 h 284"/>
                <a:gd name="T80" fmla="*/ 413 w 432"/>
                <a:gd name="T81" fmla="*/ 246 h 284"/>
                <a:gd name="T82" fmla="*/ 58 w 432"/>
                <a:gd name="T83" fmla="*/ 264 h 284"/>
                <a:gd name="T84" fmla="*/ 10 w 432"/>
                <a:gd name="T85" fmla="*/ 235 h 284"/>
                <a:gd name="T86" fmla="*/ 24 w 432"/>
                <a:gd name="T87" fmla="*/ 224 h 284"/>
                <a:gd name="T88" fmla="*/ 128 w 432"/>
                <a:gd name="T89" fmla="*/ 187 h 284"/>
                <a:gd name="T90" fmla="*/ 194 w 432"/>
                <a:gd name="T91" fmla="*/ 154 h 284"/>
                <a:gd name="T92" fmla="*/ 313 w 432"/>
                <a:gd name="T93" fmla="*/ 93 h 284"/>
                <a:gd name="T94" fmla="*/ 377 w 432"/>
                <a:gd name="T95" fmla="*/ 14 h 284"/>
                <a:gd name="T96" fmla="*/ 406 w 432"/>
                <a:gd name="T97" fmla="*/ 16 h 284"/>
                <a:gd name="T98" fmla="*/ 403 w 432"/>
                <a:gd name="T99" fmla="*/ 72 h 284"/>
                <a:gd name="T100" fmla="*/ 416 w 432"/>
                <a:gd name="T101" fmla="*/ 66 h 284"/>
                <a:gd name="T102" fmla="*/ 412 w 432"/>
                <a:gd name="T103" fmla="*/ 83 h 284"/>
                <a:gd name="T104" fmla="*/ 397 w 432"/>
                <a:gd name="T105" fmla="*/ 81 h 284"/>
                <a:gd name="T106" fmla="*/ 348 w 432"/>
                <a:gd name="T107" fmla="*/ 96 h 284"/>
                <a:gd name="T108" fmla="*/ 307 w 432"/>
                <a:gd name="T109" fmla="*/ 114 h 284"/>
                <a:gd name="T110" fmla="*/ 215 w 432"/>
                <a:gd name="T111" fmla="*/ 161 h 284"/>
                <a:gd name="T112" fmla="*/ 121 w 432"/>
                <a:gd name="T113" fmla="*/ 213 h 284"/>
                <a:gd name="T114" fmla="*/ 59 w 432"/>
                <a:gd name="T115" fmla="*/ 26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2" h="284">
                  <a:moveTo>
                    <a:pt x="406" y="215"/>
                  </a:moveTo>
                  <a:cubicBezTo>
                    <a:pt x="405" y="215"/>
                    <a:pt x="403" y="215"/>
                    <a:pt x="401" y="215"/>
                  </a:cubicBezTo>
                  <a:cubicBezTo>
                    <a:pt x="388" y="215"/>
                    <a:pt x="371" y="208"/>
                    <a:pt x="363" y="205"/>
                  </a:cubicBezTo>
                  <a:cubicBezTo>
                    <a:pt x="357" y="202"/>
                    <a:pt x="309" y="179"/>
                    <a:pt x="256" y="152"/>
                  </a:cubicBezTo>
                  <a:cubicBezTo>
                    <a:pt x="282" y="139"/>
                    <a:pt x="309" y="125"/>
                    <a:pt x="331" y="113"/>
                  </a:cubicBezTo>
                  <a:cubicBezTo>
                    <a:pt x="339" y="110"/>
                    <a:pt x="346" y="107"/>
                    <a:pt x="352" y="104"/>
                  </a:cubicBezTo>
                  <a:cubicBezTo>
                    <a:pt x="359" y="100"/>
                    <a:pt x="363" y="98"/>
                    <a:pt x="364" y="98"/>
                  </a:cubicBezTo>
                  <a:cubicBezTo>
                    <a:pt x="365" y="97"/>
                    <a:pt x="365" y="97"/>
                    <a:pt x="365" y="97"/>
                  </a:cubicBezTo>
                  <a:cubicBezTo>
                    <a:pt x="370" y="95"/>
                    <a:pt x="384" y="90"/>
                    <a:pt x="397" y="90"/>
                  </a:cubicBezTo>
                  <a:cubicBezTo>
                    <a:pt x="400" y="90"/>
                    <a:pt x="403" y="90"/>
                    <a:pt x="406" y="91"/>
                  </a:cubicBezTo>
                  <a:cubicBezTo>
                    <a:pt x="407" y="91"/>
                    <a:pt x="409" y="91"/>
                    <a:pt x="411" y="91"/>
                  </a:cubicBezTo>
                  <a:cubicBezTo>
                    <a:pt x="420" y="91"/>
                    <a:pt x="425" y="86"/>
                    <a:pt x="428" y="83"/>
                  </a:cubicBezTo>
                  <a:cubicBezTo>
                    <a:pt x="431" y="78"/>
                    <a:pt x="431" y="72"/>
                    <a:pt x="431" y="70"/>
                  </a:cubicBezTo>
                  <a:cubicBezTo>
                    <a:pt x="431" y="65"/>
                    <a:pt x="429" y="61"/>
                    <a:pt x="425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51"/>
                    <a:pt x="411" y="47"/>
                    <a:pt x="411" y="40"/>
                  </a:cubicBezTo>
                  <a:cubicBezTo>
                    <a:pt x="412" y="37"/>
                    <a:pt x="414" y="34"/>
                    <a:pt x="416" y="30"/>
                  </a:cubicBezTo>
                  <a:cubicBezTo>
                    <a:pt x="416" y="30"/>
                    <a:pt x="416" y="30"/>
                    <a:pt x="416" y="30"/>
                  </a:cubicBezTo>
                  <a:cubicBezTo>
                    <a:pt x="418" y="25"/>
                    <a:pt x="418" y="17"/>
                    <a:pt x="414" y="11"/>
                  </a:cubicBezTo>
                  <a:cubicBezTo>
                    <a:pt x="411" y="6"/>
                    <a:pt x="405" y="1"/>
                    <a:pt x="393" y="0"/>
                  </a:cubicBezTo>
                  <a:cubicBezTo>
                    <a:pt x="382" y="0"/>
                    <a:pt x="375" y="2"/>
                    <a:pt x="370" y="8"/>
                  </a:cubicBezTo>
                  <a:cubicBezTo>
                    <a:pt x="366" y="13"/>
                    <a:pt x="364" y="20"/>
                    <a:pt x="366" y="30"/>
                  </a:cubicBezTo>
                  <a:cubicBezTo>
                    <a:pt x="369" y="46"/>
                    <a:pt x="357" y="58"/>
                    <a:pt x="321" y="78"/>
                  </a:cubicBezTo>
                  <a:cubicBezTo>
                    <a:pt x="306" y="87"/>
                    <a:pt x="268" y="106"/>
                    <a:pt x="216" y="132"/>
                  </a:cubicBezTo>
                  <a:cubicBezTo>
                    <a:pt x="163" y="106"/>
                    <a:pt x="126" y="87"/>
                    <a:pt x="111" y="78"/>
                  </a:cubicBezTo>
                  <a:cubicBezTo>
                    <a:pt x="75" y="58"/>
                    <a:pt x="63" y="46"/>
                    <a:pt x="66" y="30"/>
                  </a:cubicBezTo>
                  <a:cubicBezTo>
                    <a:pt x="68" y="20"/>
                    <a:pt x="66" y="13"/>
                    <a:pt x="62" y="8"/>
                  </a:cubicBezTo>
                  <a:cubicBezTo>
                    <a:pt x="57" y="3"/>
                    <a:pt x="50" y="0"/>
                    <a:pt x="41" y="0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27" y="1"/>
                    <a:pt x="21" y="6"/>
                    <a:pt x="18" y="11"/>
                  </a:cubicBezTo>
                  <a:cubicBezTo>
                    <a:pt x="14" y="17"/>
                    <a:pt x="14" y="25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8" y="34"/>
                    <a:pt x="20" y="37"/>
                    <a:pt x="21" y="40"/>
                  </a:cubicBezTo>
                  <a:cubicBezTo>
                    <a:pt x="21" y="47"/>
                    <a:pt x="15" y="51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3" y="61"/>
                    <a:pt x="0" y="65"/>
                    <a:pt x="1" y="70"/>
                  </a:cubicBezTo>
                  <a:cubicBezTo>
                    <a:pt x="1" y="72"/>
                    <a:pt x="1" y="78"/>
                    <a:pt x="4" y="83"/>
                  </a:cubicBezTo>
                  <a:cubicBezTo>
                    <a:pt x="7" y="86"/>
                    <a:pt x="12" y="91"/>
                    <a:pt x="21" y="91"/>
                  </a:cubicBezTo>
                  <a:cubicBezTo>
                    <a:pt x="23" y="91"/>
                    <a:pt x="25" y="91"/>
                    <a:pt x="26" y="91"/>
                  </a:cubicBezTo>
                  <a:cubicBezTo>
                    <a:pt x="29" y="90"/>
                    <a:pt x="32" y="90"/>
                    <a:pt x="35" y="90"/>
                  </a:cubicBezTo>
                  <a:cubicBezTo>
                    <a:pt x="48" y="90"/>
                    <a:pt x="62" y="95"/>
                    <a:pt x="67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9" y="98"/>
                    <a:pt x="72" y="100"/>
                    <a:pt x="79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6" y="107"/>
                    <a:pt x="93" y="110"/>
                    <a:pt x="101" y="113"/>
                  </a:cubicBezTo>
                  <a:cubicBezTo>
                    <a:pt x="123" y="125"/>
                    <a:pt x="150" y="139"/>
                    <a:pt x="176" y="152"/>
                  </a:cubicBezTo>
                  <a:cubicBezTo>
                    <a:pt x="123" y="179"/>
                    <a:pt x="75" y="202"/>
                    <a:pt x="69" y="205"/>
                  </a:cubicBezTo>
                  <a:cubicBezTo>
                    <a:pt x="60" y="208"/>
                    <a:pt x="44" y="215"/>
                    <a:pt x="31" y="215"/>
                  </a:cubicBezTo>
                  <a:cubicBezTo>
                    <a:pt x="29" y="215"/>
                    <a:pt x="27" y="215"/>
                    <a:pt x="26" y="215"/>
                  </a:cubicBezTo>
                  <a:cubicBezTo>
                    <a:pt x="19" y="213"/>
                    <a:pt x="11" y="215"/>
                    <a:pt x="6" y="220"/>
                  </a:cubicBezTo>
                  <a:cubicBezTo>
                    <a:pt x="2" y="224"/>
                    <a:pt x="0" y="230"/>
                    <a:pt x="1" y="236"/>
                  </a:cubicBezTo>
                  <a:cubicBezTo>
                    <a:pt x="2" y="247"/>
                    <a:pt x="8" y="253"/>
                    <a:pt x="18" y="255"/>
                  </a:cubicBezTo>
                  <a:cubicBezTo>
                    <a:pt x="19" y="256"/>
                    <a:pt x="19" y="256"/>
                    <a:pt x="19" y="256"/>
                  </a:cubicBezTo>
                  <a:cubicBezTo>
                    <a:pt x="20" y="255"/>
                    <a:pt x="20" y="255"/>
                    <a:pt x="20" y="255"/>
                  </a:cubicBezTo>
                  <a:cubicBezTo>
                    <a:pt x="22" y="255"/>
                    <a:pt x="25" y="255"/>
                    <a:pt x="28" y="255"/>
                  </a:cubicBezTo>
                  <a:cubicBezTo>
                    <a:pt x="28" y="256"/>
                    <a:pt x="29" y="257"/>
                    <a:pt x="29" y="259"/>
                  </a:cubicBezTo>
                  <a:cubicBezTo>
                    <a:pt x="29" y="260"/>
                    <a:pt x="29" y="261"/>
                    <a:pt x="29" y="263"/>
                  </a:cubicBezTo>
                  <a:cubicBezTo>
                    <a:pt x="29" y="267"/>
                    <a:pt x="29" y="272"/>
                    <a:pt x="33" y="277"/>
                  </a:cubicBezTo>
                  <a:cubicBezTo>
                    <a:pt x="35" y="279"/>
                    <a:pt x="35" y="279"/>
                    <a:pt x="35" y="279"/>
                  </a:cubicBezTo>
                  <a:cubicBezTo>
                    <a:pt x="38" y="281"/>
                    <a:pt x="38" y="281"/>
                    <a:pt x="38" y="281"/>
                  </a:cubicBezTo>
                  <a:cubicBezTo>
                    <a:pt x="40" y="283"/>
                    <a:pt x="45" y="284"/>
                    <a:pt x="50" y="284"/>
                  </a:cubicBezTo>
                  <a:cubicBezTo>
                    <a:pt x="52" y="284"/>
                    <a:pt x="55" y="284"/>
                    <a:pt x="57" y="283"/>
                  </a:cubicBezTo>
                  <a:cubicBezTo>
                    <a:pt x="63" y="281"/>
                    <a:pt x="66" y="277"/>
                    <a:pt x="68" y="271"/>
                  </a:cubicBezTo>
                  <a:cubicBezTo>
                    <a:pt x="71" y="260"/>
                    <a:pt x="75" y="248"/>
                    <a:pt x="97" y="235"/>
                  </a:cubicBezTo>
                  <a:cubicBezTo>
                    <a:pt x="103" y="232"/>
                    <a:pt x="112" y="228"/>
                    <a:pt x="125" y="221"/>
                  </a:cubicBezTo>
                  <a:cubicBezTo>
                    <a:pt x="132" y="217"/>
                    <a:pt x="140" y="213"/>
                    <a:pt x="148" y="208"/>
                  </a:cubicBezTo>
                  <a:cubicBezTo>
                    <a:pt x="167" y="199"/>
                    <a:pt x="190" y="187"/>
                    <a:pt x="216" y="173"/>
                  </a:cubicBezTo>
                  <a:cubicBezTo>
                    <a:pt x="242" y="187"/>
                    <a:pt x="265" y="198"/>
                    <a:pt x="284" y="208"/>
                  </a:cubicBezTo>
                  <a:cubicBezTo>
                    <a:pt x="292" y="213"/>
                    <a:pt x="300" y="217"/>
                    <a:pt x="307" y="221"/>
                  </a:cubicBezTo>
                  <a:cubicBezTo>
                    <a:pt x="320" y="228"/>
                    <a:pt x="329" y="232"/>
                    <a:pt x="335" y="235"/>
                  </a:cubicBezTo>
                  <a:cubicBezTo>
                    <a:pt x="357" y="248"/>
                    <a:pt x="361" y="260"/>
                    <a:pt x="364" y="271"/>
                  </a:cubicBezTo>
                  <a:cubicBezTo>
                    <a:pt x="366" y="277"/>
                    <a:pt x="369" y="281"/>
                    <a:pt x="375" y="283"/>
                  </a:cubicBezTo>
                  <a:cubicBezTo>
                    <a:pt x="377" y="284"/>
                    <a:pt x="380" y="284"/>
                    <a:pt x="382" y="284"/>
                  </a:cubicBezTo>
                  <a:cubicBezTo>
                    <a:pt x="387" y="284"/>
                    <a:pt x="392" y="283"/>
                    <a:pt x="394" y="281"/>
                  </a:cubicBezTo>
                  <a:cubicBezTo>
                    <a:pt x="397" y="279"/>
                    <a:pt x="397" y="279"/>
                    <a:pt x="397" y="279"/>
                  </a:cubicBezTo>
                  <a:cubicBezTo>
                    <a:pt x="399" y="277"/>
                    <a:pt x="399" y="277"/>
                    <a:pt x="399" y="277"/>
                  </a:cubicBezTo>
                  <a:cubicBezTo>
                    <a:pt x="399" y="277"/>
                    <a:pt x="399" y="277"/>
                    <a:pt x="399" y="277"/>
                  </a:cubicBezTo>
                  <a:cubicBezTo>
                    <a:pt x="403" y="272"/>
                    <a:pt x="403" y="267"/>
                    <a:pt x="403" y="262"/>
                  </a:cubicBezTo>
                  <a:cubicBezTo>
                    <a:pt x="403" y="261"/>
                    <a:pt x="403" y="260"/>
                    <a:pt x="403" y="259"/>
                  </a:cubicBezTo>
                  <a:cubicBezTo>
                    <a:pt x="403" y="257"/>
                    <a:pt x="404" y="256"/>
                    <a:pt x="404" y="255"/>
                  </a:cubicBezTo>
                  <a:cubicBezTo>
                    <a:pt x="407" y="255"/>
                    <a:pt x="410" y="255"/>
                    <a:pt x="412" y="255"/>
                  </a:cubicBezTo>
                  <a:cubicBezTo>
                    <a:pt x="413" y="256"/>
                    <a:pt x="413" y="256"/>
                    <a:pt x="413" y="256"/>
                  </a:cubicBezTo>
                  <a:cubicBezTo>
                    <a:pt x="414" y="255"/>
                    <a:pt x="414" y="255"/>
                    <a:pt x="414" y="255"/>
                  </a:cubicBezTo>
                  <a:cubicBezTo>
                    <a:pt x="424" y="253"/>
                    <a:pt x="430" y="247"/>
                    <a:pt x="431" y="236"/>
                  </a:cubicBezTo>
                  <a:cubicBezTo>
                    <a:pt x="432" y="230"/>
                    <a:pt x="430" y="224"/>
                    <a:pt x="426" y="220"/>
                  </a:cubicBezTo>
                  <a:cubicBezTo>
                    <a:pt x="421" y="215"/>
                    <a:pt x="414" y="213"/>
                    <a:pt x="406" y="215"/>
                  </a:cubicBezTo>
                  <a:close/>
                  <a:moveTo>
                    <a:pt x="25" y="72"/>
                  </a:moveTo>
                  <a:cubicBezTo>
                    <a:pt x="29" y="72"/>
                    <a:pt x="29" y="72"/>
                    <a:pt x="29" y="72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5" y="49"/>
                    <a:pt x="30" y="35"/>
                    <a:pt x="25" y="26"/>
                  </a:cubicBezTo>
                  <a:cubicBezTo>
                    <a:pt x="24" y="24"/>
                    <a:pt x="24" y="19"/>
                    <a:pt x="26" y="16"/>
                  </a:cubicBezTo>
                  <a:cubicBezTo>
                    <a:pt x="28" y="12"/>
                    <a:pt x="33" y="10"/>
                    <a:pt x="40" y="9"/>
                  </a:cubicBezTo>
                  <a:cubicBezTo>
                    <a:pt x="47" y="9"/>
                    <a:pt x="52" y="11"/>
                    <a:pt x="55" y="14"/>
                  </a:cubicBezTo>
                  <a:cubicBezTo>
                    <a:pt x="57" y="17"/>
                    <a:pt x="58" y="22"/>
                    <a:pt x="57" y="29"/>
                  </a:cubicBezTo>
                  <a:cubicBezTo>
                    <a:pt x="53" y="49"/>
                    <a:pt x="66" y="64"/>
                    <a:pt x="106" y="87"/>
                  </a:cubicBezTo>
                  <a:cubicBezTo>
                    <a:pt x="121" y="95"/>
                    <a:pt x="156" y="113"/>
                    <a:pt x="205" y="138"/>
                  </a:cubicBezTo>
                  <a:cubicBezTo>
                    <a:pt x="189" y="146"/>
                    <a:pt x="189" y="146"/>
                    <a:pt x="189" y="146"/>
                  </a:cubicBezTo>
                  <a:cubicBezTo>
                    <a:pt x="146" y="124"/>
                    <a:pt x="108" y="106"/>
                    <a:pt x="84" y="96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65" y="86"/>
                    <a:pt x="51" y="81"/>
                    <a:pt x="35" y="81"/>
                  </a:cubicBezTo>
                  <a:cubicBezTo>
                    <a:pt x="31" y="81"/>
                    <a:pt x="28" y="81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2" y="83"/>
                    <a:pt x="20" y="83"/>
                  </a:cubicBezTo>
                  <a:cubicBezTo>
                    <a:pt x="15" y="83"/>
                    <a:pt x="11" y="78"/>
                    <a:pt x="10" y="74"/>
                  </a:cubicBezTo>
                  <a:cubicBezTo>
                    <a:pt x="8" y="71"/>
                    <a:pt x="11" y="68"/>
                    <a:pt x="12" y="67"/>
                  </a:cubicBezTo>
                  <a:cubicBezTo>
                    <a:pt x="13" y="66"/>
                    <a:pt x="15" y="66"/>
                    <a:pt x="16" y="66"/>
                  </a:cubicBezTo>
                  <a:cubicBezTo>
                    <a:pt x="17" y="66"/>
                    <a:pt x="17" y="67"/>
                    <a:pt x="18" y="68"/>
                  </a:cubicBezTo>
                  <a:cubicBezTo>
                    <a:pt x="19" y="70"/>
                    <a:pt x="21" y="72"/>
                    <a:pt x="25" y="72"/>
                  </a:cubicBezTo>
                  <a:close/>
                  <a:moveTo>
                    <a:pt x="374" y="264"/>
                  </a:moveTo>
                  <a:cubicBezTo>
                    <a:pt x="374" y="266"/>
                    <a:pt x="373" y="269"/>
                    <a:pt x="375" y="271"/>
                  </a:cubicBezTo>
                  <a:cubicBezTo>
                    <a:pt x="374" y="271"/>
                    <a:pt x="374" y="269"/>
                    <a:pt x="373" y="268"/>
                  </a:cubicBezTo>
                  <a:cubicBezTo>
                    <a:pt x="370" y="256"/>
                    <a:pt x="364" y="242"/>
                    <a:pt x="340" y="226"/>
                  </a:cubicBezTo>
                  <a:cubicBezTo>
                    <a:pt x="339" y="226"/>
                    <a:pt x="339" y="226"/>
                    <a:pt x="339" y="226"/>
                  </a:cubicBezTo>
                  <a:cubicBezTo>
                    <a:pt x="333" y="224"/>
                    <a:pt x="324" y="219"/>
                    <a:pt x="312" y="213"/>
                  </a:cubicBezTo>
                  <a:cubicBezTo>
                    <a:pt x="291" y="201"/>
                    <a:pt x="264" y="186"/>
                    <a:pt x="235" y="170"/>
                  </a:cubicBezTo>
                  <a:cubicBezTo>
                    <a:pt x="234" y="168"/>
                    <a:pt x="233" y="166"/>
                    <a:pt x="235" y="164"/>
                  </a:cubicBezTo>
                  <a:cubicBezTo>
                    <a:pt x="246" y="158"/>
                    <a:pt x="246" y="158"/>
                    <a:pt x="246" y="158"/>
                  </a:cubicBezTo>
                  <a:cubicBezTo>
                    <a:pt x="301" y="185"/>
                    <a:pt x="352" y="210"/>
                    <a:pt x="359" y="213"/>
                  </a:cubicBezTo>
                  <a:cubicBezTo>
                    <a:pt x="368" y="217"/>
                    <a:pt x="386" y="225"/>
                    <a:pt x="401" y="225"/>
                  </a:cubicBezTo>
                  <a:cubicBezTo>
                    <a:pt x="403" y="225"/>
                    <a:pt x="406" y="224"/>
                    <a:pt x="408" y="224"/>
                  </a:cubicBezTo>
                  <a:cubicBezTo>
                    <a:pt x="412" y="223"/>
                    <a:pt x="417" y="224"/>
                    <a:pt x="419" y="227"/>
                  </a:cubicBezTo>
                  <a:cubicBezTo>
                    <a:pt x="421" y="228"/>
                    <a:pt x="422" y="231"/>
                    <a:pt x="422" y="235"/>
                  </a:cubicBezTo>
                  <a:cubicBezTo>
                    <a:pt x="421" y="242"/>
                    <a:pt x="419" y="245"/>
                    <a:pt x="413" y="246"/>
                  </a:cubicBezTo>
                  <a:cubicBezTo>
                    <a:pt x="412" y="246"/>
                    <a:pt x="410" y="245"/>
                    <a:pt x="409" y="245"/>
                  </a:cubicBezTo>
                  <a:cubicBezTo>
                    <a:pt x="397" y="245"/>
                    <a:pt x="377" y="253"/>
                    <a:pt x="374" y="264"/>
                  </a:cubicBezTo>
                  <a:close/>
                  <a:moveTo>
                    <a:pt x="58" y="264"/>
                  </a:moveTo>
                  <a:cubicBezTo>
                    <a:pt x="55" y="253"/>
                    <a:pt x="35" y="245"/>
                    <a:pt x="23" y="245"/>
                  </a:cubicBezTo>
                  <a:cubicBezTo>
                    <a:pt x="22" y="245"/>
                    <a:pt x="20" y="246"/>
                    <a:pt x="19" y="246"/>
                  </a:cubicBezTo>
                  <a:cubicBezTo>
                    <a:pt x="13" y="245"/>
                    <a:pt x="11" y="242"/>
                    <a:pt x="10" y="235"/>
                  </a:cubicBezTo>
                  <a:cubicBezTo>
                    <a:pt x="9" y="231"/>
                    <a:pt x="11" y="228"/>
                    <a:pt x="13" y="227"/>
                  </a:cubicBezTo>
                  <a:cubicBezTo>
                    <a:pt x="15" y="225"/>
                    <a:pt x="18" y="224"/>
                    <a:pt x="21" y="224"/>
                  </a:cubicBezTo>
                  <a:cubicBezTo>
                    <a:pt x="22" y="224"/>
                    <a:pt x="23" y="224"/>
                    <a:pt x="24" y="224"/>
                  </a:cubicBezTo>
                  <a:cubicBezTo>
                    <a:pt x="26" y="224"/>
                    <a:pt x="28" y="225"/>
                    <a:pt x="31" y="225"/>
                  </a:cubicBezTo>
                  <a:cubicBezTo>
                    <a:pt x="46" y="225"/>
                    <a:pt x="64" y="217"/>
                    <a:pt x="73" y="213"/>
                  </a:cubicBezTo>
                  <a:cubicBezTo>
                    <a:pt x="77" y="212"/>
                    <a:pt x="98" y="202"/>
                    <a:pt x="128" y="187"/>
                  </a:cubicBezTo>
                  <a:cubicBezTo>
                    <a:pt x="134" y="184"/>
                    <a:pt x="134" y="184"/>
                    <a:pt x="134" y="184"/>
                  </a:cubicBezTo>
                  <a:cubicBezTo>
                    <a:pt x="150" y="176"/>
                    <a:pt x="168" y="167"/>
                    <a:pt x="185" y="158"/>
                  </a:cubicBezTo>
                  <a:cubicBezTo>
                    <a:pt x="194" y="154"/>
                    <a:pt x="194" y="154"/>
                    <a:pt x="194" y="154"/>
                  </a:cubicBezTo>
                  <a:cubicBezTo>
                    <a:pt x="202" y="150"/>
                    <a:pt x="210" y="146"/>
                    <a:pt x="217" y="142"/>
                  </a:cubicBezTo>
                  <a:cubicBezTo>
                    <a:pt x="236" y="133"/>
                    <a:pt x="253" y="124"/>
                    <a:pt x="267" y="117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26" y="87"/>
                    <a:pt x="326" y="87"/>
                    <a:pt x="326" y="87"/>
                  </a:cubicBezTo>
                  <a:cubicBezTo>
                    <a:pt x="366" y="64"/>
                    <a:pt x="379" y="49"/>
                    <a:pt x="375" y="29"/>
                  </a:cubicBezTo>
                  <a:cubicBezTo>
                    <a:pt x="374" y="22"/>
                    <a:pt x="375" y="17"/>
                    <a:pt x="377" y="14"/>
                  </a:cubicBezTo>
                  <a:cubicBezTo>
                    <a:pt x="380" y="11"/>
                    <a:pt x="385" y="9"/>
                    <a:pt x="391" y="9"/>
                  </a:cubicBezTo>
                  <a:cubicBezTo>
                    <a:pt x="391" y="9"/>
                    <a:pt x="392" y="9"/>
                    <a:pt x="392" y="9"/>
                  </a:cubicBezTo>
                  <a:cubicBezTo>
                    <a:pt x="399" y="10"/>
                    <a:pt x="404" y="12"/>
                    <a:pt x="406" y="16"/>
                  </a:cubicBezTo>
                  <a:cubicBezTo>
                    <a:pt x="408" y="19"/>
                    <a:pt x="408" y="24"/>
                    <a:pt x="407" y="26"/>
                  </a:cubicBezTo>
                  <a:cubicBezTo>
                    <a:pt x="402" y="35"/>
                    <a:pt x="397" y="49"/>
                    <a:pt x="402" y="69"/>
                  </a:cubicBezTo>
                  <a:cubicBezTo>
                    <a:pt x="403" y="72"/>
                    <a:pt x="403" y="72"/>
                    <a:pt x="403" y="72"/>
                  </a:cubicBezTo>
                  <a:cubicBezTo>
                    <a:pt x="407" y="72"/>
                    <a:pt x="407" y="72"/>
                    <a:pt x="407" y="72"/>
                  </a:cubicBezTo>
                  <a:cubicBezTo>
                    <a:pt x="411" y="72"/>
                    <a:pt x="413" y="70"/>
                    <a:pt x="414" y="68"/>
                  </a:cubicBezTo>
                  <a:cubicBezTo>
                    <a:pt x="415" y="67"/>
                    <a:pt x="415" y="66"/>
                    <a:pt x="416" y="66"/>
                  </a:cubicBezTo>
                  <a:cubicBezTo>
                    <a:pt x="417" y="66"/>
                    <a:pt x="419" y="66"/>
                    <a:pt x="420" y="67"/>
                  </a:cubicBezTo>
                  <a:cubicBezTo>
                    <a:pt x="421" y="68"/>
                    <a:pt x="424" y="71"/>
                    <a:pt x="422" y="74"/>
                  </a:cubicBezTo>
                  <a:cubicBezTo>
                    <a:pt x="421" y="78"/>
                    <a:pt x="417" y="83"/>
                    <a:pt x="412" y="83"/>
                  </a:cubicBezTo>
                  <a:cubicBezTo>
                    <a:pt x="410" y="83"/>
                    <a:pt x="409" y="83"/>
                    <a:pt x="408" y="82"/>
                  </a:cubicBezTo>
                  <a:cubicBezTo>
                    <a:pt x="407" y="82"/>
                    <a:pt x="407" y="82"/>
                    <a:pt x="407" y="82"/>
                  </a:cubicBezTo>
                  <a:cubicBezTo>
                    <a:pt x="404" y="81"/>
                    <a:pt x="401" y="81"/>
                    <a:pt x="397" y="81"/>
                  </a:cubicBezTo>
                  <a:cubicBezTo>
                    <a:pt x="381" y="81"/>
                    <a:pt x="367" y="86"/>
                    <a:pt x="360" y="89"/>
                  </a:cubicBezTo>
                  <a:cubicBezTo>
                    <a:pt x="348" y="95"/>
                    <a:pt x="348" y="95"/>
                    <a:pt x="348" y="95"/>
                  </a:cubicBezTo>
                  <a:cubicBezTo>
                    <a:pt x="348" y="96"/>
                    <a:pt x="348" y="96"/>
                    <a:pt x="348" y="96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288" y="123"/>
                    <a:pt x="266" y="134"/>
                    <a:pt x="243" y="146"/>
                  </a:cubicBezTo>
                  <a:cubicBezTo>
                    <a:pt x="238" y="149"/>
                    <a:pt x="238" y="149"/>
                    <a:pt x="238" y="149"/>
                  </a:cubicBezTo>
                  <a:cubicBezTo>
                    <a:pt x="230" y="153"/>
                    <a:pt x="223" y="157"/>
                    <a:pt x="215" y="161"/>
                  </a:cubicBezTo>
                  <a:cubicBezTo>
                    <a:pt x="206" y="165"/>
                    <a:pt x="206" y="165"/>
                    <a:pt x="206" y="165"/>
                  </a:cubicBezTo>
                  <a:cubicBezTo>
                    <a:pt x="181" y="179"/>
                    <a:pt x="158" y="192"/>
                    <a:pt x="137" y="203"/>
                  </a:cubicBezTo>
                  <a:cubicBezTo>
                    <a:pt x="121" y="213"/>
                    <a:pt x="121" y="213"/>
                    <a:pt x="121" y="213"/>
                  </a:cubicBezTo>
                  <a:cubicBezTo>
                    <a:pt x="108" y="219"/>
                    <a:pt x="99" y="224"/>
                    <a:pt x="93" y="226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67" y="242"/>
                    <a:pt x="62" y="256"/>
                    <a:pt x="59" y="268"/>
                  </a:cubicBezTo>
                  <a:cubicBezTo>
                    <a:pt x="58" y="269"/>
                    <a:pt x="58" y="271"/>
                    <a:pt x="57" y="271"/>
                  </a:cubicBezTo>
                  <a:cubicBezTo>
                    <a:pt x="59" y="269"/>
                    <a:pt x="58" y="266"/>
                    <a:pt x="58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Freeform 72"/>
            <p:cNvSpPr>
              <a:spLocks/>
            </p:cNvSpPr>
            <p:nvPr/>
          </p:nvSpPr>
          <p:spPr bwMode="auto">
            <a:xfrm>
              <a:off x="5722898" y="2105934"/>
              <a:ext cx="23819" cy="25725"/>
            </a:xfrm>
            <a:custGeom>
              <a:avLst/>
              <a:gdLst>
                <a:gd name="T0" fmla="*/ 5 w 21"/>
                <a:gd name="T1" fmla="*/ 7 h 23"/>
                <a:gd name="T2" fmla="*/ 9 w 21"/>
                <a:gd name="T3" fmla="*/ 11 h 23"/>
                <a:gd name="T4" fmla="*/ 15 w 21"/>
                <a:gd name="T5" fmla="*/ 18 h 23"/>
                <a:gd name="T6" fmla="*/ 21 w 21"/>
                <a:gd name="T7" fmla="*/ 23 h 23"/>
                <a:gd name="T8" fmla="*/ 19 w 21"/>
                <a:gd name="T9" fmla="*/ 19 h 23"/>
                <a:gd name="T10" fmla="*/ 17 w 21"/>
                <a:gd name="T11" fmla="*/ 16 h 23"/>
                <a:gd name="T12" fmla="*/ 12 w 21"/>
                <a:gd name="T13" fmla="*/ 9 h 23"/>
                <a:gd name="T14" fmla="*/ 1 w 21"/>
                <a:gd name="T15" fmla="*/ 1 h 23"/>
                <a:gd name="T16" fmla="*/ 0 w 21"/>
                <a:gd name="T17" fmla="*/ 0 h 23"/>
                <a:gd name="T18" fmla="*/ 0 w 21"/>
                <a:gd name="T19" fmla="*/ 2 h 23"/>
                <a:gd name="T20" fmla="*/ 5 w 21"/>
                <a:gd name="T21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3">
                  <a:moveTo>
                    <a:pt x="5" y="7"/>
                  </a:moveTo>
                  <a:cubicBezTo>
                    <a:pt x="7" y="9"/>
                    <a:pt x="9" y="10"/>
                    <a:pt x="9" y="11"/>
                  </a:cubicBezTo>
                  <a:cubicBezTo>
                    <a:pt x="11" y="13"/>
                    <a:pt x="15" y="17"/>
                    <a:pt x="15" y="18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7"/>
                    <a:pt x="17" y="16"/>
                  </a:cubicBezTo>
                  <a:cubicBezTo>
                    <a:pt x="15" y="13"/>
                    <a:pt x="13" y="10"/>
                    <a:pt x="12" y="9"/>
                  </a:cubicBezTo>
                  <a:cubicBezTo>
                    <a:pt x="9" y="6"/>
                    <a:pt x="3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3" y="6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Freeform 73"/>
            <p:cNvSpPr>
              <a:spLocks noEditPoints="1"/>
            </p:cNvSpPr>
            <p:nvPr/>
          </p:nvSpPr>
          <p:spPr bwMode="auto">
            <a:xfrm>
              <a:off x="5495662" y="2054009"/>
              <a:ext cx="280115" cy="353479"/>
            </a:xfrm>
            <a:custGeom>
              <a:avLst/>
              <a:gdLst>
                <a:gd name="T0" fmla="*/ 233 w 249"/>
                <a:gd name="T1" fmla="*/ 63 h 314"/>
                <a:gd name="T2" fmla="*/ 20 w 249"/>
                <a:gd name="T3" fmla="*/ 53 h 314"/>
                <a:gd name="T4" fmla="*/ 12 w 249"/>
                <a:gd name="T5" fmla="*/ 173 h 314"/>
                <a:gd name="T6" fmla="*/ 23 w 249"/>
                <a:gd name="T7" fmla="*/ 200 h 314"/>
                <a:gd name="T8" fmla="*/ 40 w 249"/>
                <a:gd name="T9" fmla="*/ 257 h 314"/>
                <a:gd name="T10" fmla="*/ 143 w 249"/>
                <a:gd name="T11" fmla="*/ 314 h 314"/>
                <a:gd name="T12" fmla="*/ 225 w 249"/>
                <a:gd name="T13" fmla="*/ 214 h 314"/>
                <a:gd name="T14" fmla="*/ 240 w 249"/>
                <a:gd name="T15" fmla="*/ 174 h 314"/>
                <a:gd name="T16" fmla="*/ 79 w 249"/>
                <a:gd name="T17" fmla="*/ 243 h 314"/>
                <a:gd name="T18" fmla="*/ 87 w 249"/>
                <a:gd name="T19" fmla="*/ 262 h 314"/>
                <a:gd name="T20" fmla="*/ 95 w 249"/>
                <a:gd name="T21" fmla="*/ 244 h 314"/>
                <a:gd name="T22" fmla="*/ 92 w 249"/>
                <a:gd name="T23" fmla="*/ 239 h 314"/>
                <a:gd name="T24" fmla="*/ 103 w 249"/>
                <a:gd name="T25" fmla="*/ 256 h 314"/>
                <a:gd name="T26" fmla="*/ 105 w 249"/>
                <a:gd name="T27" fmla="*/ 245 h 314"/>
                <a:gd name="T28" fmla="*/ 123 w 249"/>
                <a:gd name="T29" fmla="*/ 259 h 314"/>
                <a:gd name="T30" fmla="*/ 120 w 249"/>
                <a:gd name="T31" fmla="*/ 250 h 314"/>
                <a:gd name="T32" fmla="*/ 121 w 249"/>
                <a:gd name="T33" fmla="*/ 246 h 314"/>
                <a:gd name="T34" fmla="*/ 127 w 249"/>
                <a:gd name="T35" fmla="*/ 261 h 314"/>
                <a:gd name="T36" fmla="*/ 137 w 249"/>
                <a:gd name="T37" fmla="*/ 247 h 314"/>
                <a:gd name="T38" fmla="*/ 137 w 249"/>
                <a:gd name="T39" fmla="*/ 259 h 314"/>
                <a:gd name="T40" fmla="*/ 146 w 249"/>
                <a:gd name="T41" fmla="*/ 264 h 314"/>
                <a:gd name="T42" fmla="*/ 148 w 249"/>
                <a:gd name="T43" fmla="*/ 240 h 314"/>
                <a:gd name="T44" fmla="*/ 157 w 249"/>
                <a:gd name="T45" fmla="*/ 248 h 314"/>
                <a:gd name="T46" fmla="*/ 156 w 249"/>
                <a:gd name="T47" fmla="*/ 256 h 314"/>
                <a:gd name="T48" fmla="*/ 170 w 249"/>
                <a:gd name="T49" fmla="*/ 246 h 314"/>
                <a:gd name="T50" fmla="*/ 174 w 249"/>
                <a:gd name="T51" fmla="*/ 257 h 314"/>
                <a:gd name="T52" fmla="*/ 46 w 249"/>
                <a:gd name="T53" fmla="*/ 250 h 314"/>
                <a:gd name="T54" fmla="*/ 78 w 249"/>
                <a:gd name="T55" fmla="*/ 262 h 314"/>
                <a:gd name="T56" fmla="*/ 205 w 249"/>
                <a:gd name="T57" fmla="*/ 217 h 314"/>
                <a:gd name="T58" fmla="*/ 188 w 249"/>
                <a:gd name="T59" fmla="*/ 287 h 314"/>
                <a:gd name="T60" fmla="*/ 203 w 249"/>
                <a:gd name="T61" fmla="*/ 202 h 314"/>
                <a:gd name="T62" fmla="*/ 157 w 249"/>
                <a:gd name="T63" fmla="*/ 190 h 314"/>
                <a:gd name="T64" fmla="*/ 72 w 249"/>
                <a:gd name="T65" fmla="*/ 231 h 314"/>
                <a:gd name="T66" fmla="*/ 102 w 249"/>
                <a:gd name="T67" fmla="*/ 169 h 314"/>
                <a:gd name="T68" fmla="*/ 46 w 249"/>
                <a:gd name="T69" fmla="*/ 192 h 314"/>
                <a:gd name="T70" fmla="*/ 57 w 249"/>
                <a:gd name="T71" fmla="*/ 170 h 314"/>
                <a:gd name="T72" fmla="*/ 113 w 249"/>
                <a:gd name="T73" fmla="*/ 164 h 314"/>
                <a:gd name="T74" fmla="*/ 126 w 249"/>
                <a:gd name="T75" fmla="*/ 202 h 314"/>
                <a:gd name="T76" fmla="*/ 139 w 249"/>
                <a:gd name="T77" fmla="*/ 162 h 314"/>
                <a:gd name="T78" fmla="*/ 196 w 249"/>
                <a:gd name="T79" fmla="*/ 169 h 314"/>
                <a:gd name="T80" fmla="*/ 219 w 249"/>
                <a:gd name="T81" fmla="*/ 190 h 314"/>
                <a:gd name="T82" fmla="*/ 28 w 249"/>
                <a:gd name="T83" fmla="*/ 65 h 314"/>
                <a:gd name="T84" fmla="*/ 24 w 249"/>
                <a:gd name="T85" fmla="*/ 67 h 314"/>
                <a:gd name="T86" fmla="*/ 124 w 249"/>
                <a:gd name="T87" fmla="*/ 7 h 314"/>
                <a:gd name="T88" fmla="*/ 224 w 249"/>
                <a:gd name="T89" fmla="*/ 114 h 314"/>
                <a:gd name="T90" fmla="*/ 218 w 249"/>
                <a:gd name="T91" fmla="*/ 66 h 314"/>
                <a:gd name="T92" fmla="*/ 199 w 249"/>
                <a:gd name="T93" fmla="*/ 131 h 314"/>
                <a:gd name="T94" fmla="*/ 136 w 249"/>
                <a:gd name="T95" fmla="*/ 135 h 314"/>
                <a:gd name="T96" fmla="*/ 109 w 249"/>
                <a:gd name="T97" fmla="*/ 139 h 314"/>
                <a:gd name="T98" fmla="*/ 46 w 249"/>
                <a:gd name="T99" fmla="*/ 138 h 314"/>
                <a:gd name="T100" fmla="*/ 24 w 249"/>
                <a:gd name="T101" fmla="*/ 84 h 314"/>
                <a:gd name="T102" fmla="*/ 18 w 249"/>
                <a:gd name="T103" fmla="*/ 86 h 314"/>
                <a:gd name="T104" fmla="*/ 134 w 249"/>
                <a:gd name="T105" fmla="*/ 150 h 314"/>
                <a:gd name="T106" fmla="*/ 127 w 249"/>
                <a:gd name="T107" fmla="*/ 145 h 314"/>
                <a:gd name="T108" fmla="*/ 109 w 249"/>
                <a:gd name="T109" fmla="*/ 146 h 314"/>
                <a:gd name="T110" fmla="*/ 115 w 249"/>
                <a:gd name="T111" fmla="*/ 157 h 314"/>
                <a:gd name="T112" fmla="*/ 36 w 249"/>
                <a:gd name="T113" fmla="*/ 147 h 314"/>
                <a:gd name="T114" fmla="*/ 36 w 249"/>
                <a:gd name="T115" fmla="*/ 175 h 314"/>
                <a:gd name="T116" fmla="*/ 12 w 249"/>
                <a:gd name="T117" fmla="*/ 180 h 314"/>
                <a:gd name="T118" fmla="*/ 209 w 249"/>
                <a:gd name="T119" fmla="*/ 143 h 314"/>
                <a:gd name="T120" fmla="*/ 239 w 249"/>
                <a:gd name="T121" fmla="*/ 180 h 314"/>
                <a:gd name="T122" fmla="*/ 201 w 249"/>
                <a:gd name="T123" fmla="*/ 16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9" h="314">
                  <a:moveTo>
                    <a:pt x="240" y="174"/>
                  </a:moveTo>
                  <a:cubicBezTo>
                    <a:pt x="235" y="172"/>
                    <a:pt x="235" y="172"/>
                    <a:pt x="235" y="172"/>
                  </a:cubicBezTo>
                  <a:cubicBezTo>
                    <a:pt x="235" y="171"/>
                    <a:pt x="235" y="171"/>
                    <a:pt x="235" y="170"/>
                  </a:cubicBezTo>
                  <a:cubicBezTo>
                    <a:pt x="235" y="170"/>
                    <a:pt x="235" y="170"/>
                    <a:pt x="235" y="169"/>
                  </a:cubicBezTo>
                  <a:cubicBezTo>
                    <a:pt x="234" y="154"/>
                    <a:pt x="235" y="150"/>
                    <a:pt x="238" y="144"/>
                  </a:cubicBezTo>
                  <a:cubicBezTo>
                    <a:pt x="249" y="121"/>
                    <a:pt x="241" y="81"/>
                    <a:pt x="238" y="74"/>
                  </a:cubicBezTo>
                  <a:cubicBezTo>
                    <a:pt x="238" y="73"/>
                    <a:pt x="238" y="72"/>
                    <a:pt x="237" y="72"/>
                  </a:cubicBezTo>
                  <a:cubicBezTo>
                    <a:pt x="237" y="71"/>
                    <a:pt x="235" y="69"/>
                    <a:pt x="233" y="63"/>
                  </a:cubicBezTo>
                  <a:cubicBezTo>
                    <a:pt x="232" y="62"/>
                    <a:pt x="232" y="60"/>
                    <a:pt x="231" y="58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29" y="52"/>
                    <a:pt x="227" y="50"/>
                    <a:pt x="226" y="49"/>
                  </a:cubicBezTo>
                  <a:cubicBezTo>
                    <a:pt x="201" y="10"/>
                    <a:pt x="150" y="0"/>
                    <a:pt x="12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3" y="0"/>
                    <a:pt x="94" y="1"/>
                    <a:pt x="73" y="9"/>
                  </a:cubicBezTo>
                  <a:cubicBezTo>
                    <a:pt x="52" y="18"/>
                    <a:pt x="35" y="31"/>
                    <a:pt x="23" y="48"/>
                  </a:cubicBezTo>
                  <a:cubicBezTo>
                    <a:pt x="22" y="51"/>
                    <a:pt x="20" y="52"/>
                    <a:pt x="20" y="53"/>
                  </a:cubicBezTo>
                  <a:cubicBezTo>
                    <a:pt x="19" y="55"/>
                    <a:pt x="19" y="58"/>
                    <a:pt x="18" y="60"/>
                  </a:cubicBezTo>
                  <a:cubicBezTo>
                    <a:pt x="15" y="67"/>
                    <a:pt x="12" y="72"/>
                    <a:pt x="11" y="74"/>
                  </a:cubicBezTo>
                  <a:cubicBezTo>
                    <a:pt x="8" y="79"/>
                    <a:pt x="0" y="122"/>
                    <a:pt x="11" y="145"/>
                  </a:cubicBezTo>
                  <a:cubicBezTo>
                    <a:pt x="14" y="150"/>
                    <a:pt x="15" y="154"/>
                    <a:pt x="14" y="170"/>
                  </a:cubicBezTo>
                  <a:cubicBezTo>
                    <a:pt x="14" y="170"/>
                    <a:pt x="14" y="170"/>
                    <a:pt x="14" y="171"/>
                  </a:cubicBezTo>
                  <a:cubicBezTo>
                    <a:pt x="13" y="171"/>
                    <a:pt x="13" y="172"/>
                    <a:pt x="13" y="172"/>
                  </a:cubicBezTo>
                  <a:cubicBezTo>
                    <a:pt x="13" y="173"/>
                    <a:pt x="13" y="173"/>
                    <a:pt x="13" y="173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2" y="173"/>
                    <a:pt x="11" y="173"/>
                    <a:pt x="10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7" y="175"/>
                    <a:pt x="4" y="176"/>
                    <a:pt x="3" y="179"/>
                  </a:cubicBezTo>
                  <a:cubicBezTo>
                    <a:pt x="3" y="182"/>
                    <a:pt x="4" y="183"/>
                    <a:pt x="7" y="185"/>
                  </a:cubicBezTo>
                  <a:cubicBezTo>
                    <a:pt x="8" y="186"/>
                    <a:pt x="9" y="186"/>
                    <a:pt x="10" y="187"/>
                  </a:cubicBezTo>
                  <a:cubicBezTo>
                    <a:pt x="13" y="188"/>
                    <a:pt x="17" y="190"/>
                    <a:pt x="20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1" y="196"/>
                    <a:pt x="23" y="198"/>
                    <a:pt x="23" y="200"/>
                  </a:cubicBezTo>
                  <a:cubicBezTo>
                    <a:pt x="24" y="204"/>
                    <a:pt x="25" y="209"/>
                    <a:pt x="24" y="214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24" y="218"/>
                    <a:pt x="24" y="226"/>
                    <a:pt x="28" y="230"/>
                  </a:cubicBezTo>
                  <a:cubicBezTo>
                    <a:pt x="31" y="233"/>
                    <a:pt x="35" y="234"/>
                    <a:pt x="40" y="233"/>
                  </a:cubicBezTo>
                  <a:cubicBezTo>
                    <a:pt x="40" y="234"/>
                    <a:pt x="40" y="237"/>
                    <a:pt x="40" y="239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39" y="244"/>
                    <a:pt x="40" y="247"/>
                    <a:pt x="40" y="251"/>
                  </a:cubicBezTo>
                  <a:cubicBezTo>
                    <a:pt x="40" y="252"/>
                    <a:pt x="40" y="256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39" y="258"/>
                    <a:pt x="37" y="259"/>
                    <a:pt x="37" y="262"/>
                  </a:cubicBezTo>
                  <a:cubicBezTo>
                    <a:pt x="37" y="266"/>
                    <a:pt x="39" y="270"/>
                    <a:pt x="44" y="275"/>
                  </a:cubicBezTo>
                  <a:cubicBezTo>
                    <a:pt x="57" y="290"/>
                    <a:pt x="57" y="290"/>
                    <a:pt x="57" y="290"/>
                  </a:cubicBezTo>
                  <a:cubicBezTo>
                    <a:pt x="60" y="295"/>
                    <a:pt x="77" y="311"/>
                    <a:pt x="90" y="313"/>
                  </a:cubicBezTo>
                  <a:cubicBezTo>
                    <a:pt x="92" y="314"/>
                    <a:pt x="93" y="314"/>
                    <a:pt x="95" y="314"/>
                  </a:cubicBezTo>
                  <a:cubicBezTo>
                    <a:pt x="95" y="314"/>
                    <a:pt x="95" y="314"/>
                    <a:pt x="95" y="314"/>
                  </a:cubicBezTo>
                  <a:cubicBezTo>
                    <a:pt x="143" y="314"/>
                    <a:pt x="143" y="314"/>
                    <a:pt x="143" y="314"/>
                  </a:cubicBezTo>
                  <a:cubicBezTo>
                    <a:pt x="153" y="314"/>
                    <a:pt x="153" y="314"/>
                    <a:pt x="153" y="314"/>
                  </a:cubicBezTo>
                  <a:cubicBezTo>
                    <a:pt x="167" y="314"/>
                    <a:pt x="189" y="295"/>
                    <a:pt x="192" y="290"/>
                  </a:cubicBezTo>
                  <a:cubicBezTo>
                    <a:pt x="206" y="275"/>
                    <a:pt x="206" y="275"/>
                    <a:pt x="206" y="275"/>
                  </a:cubicBezTo>
                  <a:cubicBezTo>
                    <a:pt x="210" y="270"/>
                    <a:pt x="212" y="266"/>
                    <a:pt x="212" y="262"/>
                  </a:cubicBezTo>
                  <a:cubicBezTo>
                    <a:pt x="212" y="260"/>
                    <a:pt x="211" y="258"/>
                    <a:pt x="210" y="257"/>
                  </a:cubicBezTo>
                  <a:cubicBezTo>
                    <a:pt x="210" y="233"/>
                    <a:pt x="210" y="233"/>
                    <a:pt x="210" y="233"/>
                  </a:cubicBezTo>
                  <a:cubicBezTo>
                    <a:pt x="215" y="234"/>
                    <a:pt x="218" y="233"/>
                    <a:pt x="221" y="230"/>
                  </a:cubicBezTo>
                  <a:cubicBezTo>
                    <a:pt x="225" y="226"/>
                    <a:pt x="226" y="218"/>
                    <a:pt x="225" y="214"/>
                  </a:cubicBezTo>
                  <a:cubicBezTo>
                    <a:pt x="225" y="214"/>
                    <a:pt x="225" y="214"/>
                    <a:pt x="225" y="214"/>
                  </a:cubicBezTo>
                  <a:cubicBezTo>
                    <a:pt x="225" y="208"/>
                    <a:pt x="225" y="203"/>
                    <a:pt x="226" y="199"/>
                  </a:cubicBezTo>
                  <a:cubicBezTo>
                    <a:pt x="228" y="195"/>
                    <a:pt x="231" y="193"/>
                    <a:pt x="232" y="192"/>
                  </a:cubicBezTo>
                  <a:cubicBezTo>
                    <a:pt x="232" y="191"/>
                    <a:pt x="232" y="191"/>
                    <a:pt x="232" y="191"/>
                  </a:cubicBezTo>
                  <a:cubicBezTo>
                    <a:pt x="234" y="189"/>
                    <a:pt x="237" y="188"/>
                    <a:pt x="239" y="187"/>
                  </a:cubicBezTo>
                  <a:cubicBezTo>
                    <a:pt x="240" y="186"/>
                    <a:pt x="241" y="186"/>
                    <a:pt x="242" y="185"/>
                  </a:cubicBezTo>
                  <a:cubicBezTo>
                    <a:pt x="245" y="183"/>
                    <a:pt x="246" y="182"/>
                    <a:pt x="246" y="179"/>
                  </a:cubicBezTo>
                  <a:cubicBezTo>
                    <a:pt x="246" y="176"/>
                    <a:pt x="242" y="175"/>
                    <a:pt x="240" y="174"/>
                  </a:cubicBezTo>
                  <a:close/>
                  <a:moveTo>
                    <a:pt x="75" y="262"/>
                  </a:moveTo>
                  <a:cubicBezTo>
                    <a:pt x="74" y="262"/>
                    <a:pt x="74" y="261"/>
                    <a:pt x="74" y="260"/>
                  </a:cubicBezTo>
                  <a:cubicBezTo>
                    <a:pt x="75" y="261"/>
                    <a:pt x="75" y="261"/>
                    <a:pt x="76" y="261"/>
                  </a:cubicBezTo>
                  <a:lnTo>
                    <a:pt x="75" y="262"/>
                  </a:lnTo>
                  <a:close/>
                  <a:moveTo>
                    <a:pt x="79" y="243"/>
                  </a:moveTo>
                  <a:cubicBezTo>
                    <a:pt x="79" y="242"/>
                    <a:pt x="79" y="241"/>
                    <a:pt x="79" y="239"/>
                  </a:cubicBezTo>
                  <a:cubicBezTo>
                    <a:pt x="79" y="239"/>
                    <a:pt x="80" y="239"/>
                    <a:pt x="80" y="239"/>
                  </a:cubicBezTo>
                  <a:cubicBezTo>
                    <a:pt x="80" y="241"/>
                    <a:pt x="80" y="242"/>
                    <a:pt x="79" y="243"/>
                  </a:cubicBezTo>
                  <a:close/>
                  <a:moveTo>
                    <a:pt x="86" y="246"/>
                  </a:moveTo>
                  <a:cubicBezTo>
                    <a:pt x="86" y="246"/>
                    <a:pt x="85" y="247"/>
                    <a:pt x="84" y="247"/>
                  </a:cubicBezTo>
                  <a:cubicBezTo>
                    <a:pt x="84" y="240"/>
                    <a:pt x="84" y="240"/>
                    <a:pt x="84" y="240"/>
                  </a:cubicBezTo>
                  <a:cubicBezTo>
                    <a:pt x="85" y="240"/>
                    <a:pt x="85" y="240"/>
                    <a:pt x="85" y="239"/>
                  </a:cubicBezTo>
                  <a:cubicBezTo>
                    <a:pt x="85" y="239"/>
                    <a:pt x="86" y="239"/>
                    <a:pt x="86" y="239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86" y="245"/>
                    <a:pt x="86" y="246"/>
                    <a:pt x="86" y="246"/>
                  </a:cubicBezTo>
                  <a:close/>
                  <a:moveTo>
                    <a:pt x="87" y="262"/>
                  </a:moveTo>
                  <a:cubicBezTo>
                    <a:pt x="87" y="262"/>
                    <a:pt x="85" y="261"/>
                    <a:pt x="85" y="261"/>
                  </a:cubicBezTo>
                  <a:cubicBezTo>
                    <a:pt x="83" y="252"/>
                    <a:pt x="83" y="252"/>
                    <a:pt x="83" y="252"/>
                  </a:cubicBezTo>
                  <a:cubicBezTo>
                    <a:pt x="84" y="253"/>
                    <a:pt x="84" y="253"/>
                    <a:pt x="84" y="253"/>
                  </a:cubicBezTo>
                  <a:cubicBezTo>
                    <a:pt x="86" y="255"/>
                    <a:pt x="86" y="255"/>
                    <a:pt x="86" y="255"/>
                  </a:cubicBezTo>
                  <a:cubicBezTo>
                    <a:pt x="86" y="255"/>
                    <a:pt x="87" y="252"/>
                    <a:pt x="87" y="252"/>
                  </a:cubicBezTo>
                  <a:cubicBezTo>
                    <a:pt x="90" y="262"/>
                    <a:pt x="90" y="262"/>
                    <a:pt x="90" y="262"/>
                  </a:cubicBezTo>
                  <a:lnTo>
                    <a:pt x="87" y="262"/>
                  </a:lnTo>
                  <a:close/>
                  <a:moveTo>
                    <a:pt x="95" y="244"/>
                  </a:moveTo>
                  <a:cubicBezTo>
                    <a:pt x="95" y="247"/>
                    <a:pt x="95" y="248"/>
                    <a:pt x="95" y="249"/>
                  </a:cubicBezTo>
                  <a:cubicBezTo>
                    <a:pt x="95" y="249"/>
                    <a:pt x="95" y="249"/>
                    <a:pt x="95" y="249"/>
                  </a:cubicBezTo>
                  <a:cubicBezTo>
                    <a:pt x="95" y="249"/>
                    <a:pt x="95" y="249"/>
                    <a:pt x="95" y="249"/>
                  </a:cubicBezTo>
                  <a:cubicBezTo>
                    <a:pt x="95" y="249"/>
                    <a:pt x="92" y="249"/>
                    <a:pt x="92" y="249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90" y="245"/>
                    <a:pt x="90" y="245"/>
                    <a:pt x="90" y="244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3" y="239"/>
                    <a:pt x="94" y="239"/>
                    <a:pt x="95" y="239"/>
                  </a:cubicBezTo>
                  <a:cubicBezTo>
                    <a:pt x="95" y="241"/>
                    <a:pt x="95" y="243"/>
                    <a:pt x="95" y="244"/>
                  </a:cubicBezTo>
                  <a:close/>
                  <a:moveTo>
                    <a:pt x="106" y="256"/>
                  </a:moveTo>
                  <a:cubicBezTo>
                    <a:pt x="108" y="261"/>
                    <a:pt x="108" y="261"/>
                    <a:pt x="108" y="261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7" y="266"/>
                    <a:pt x="106" y="265"/>
                    <a:pt x="105" y="265"/>
                  </a:cubicBezTo>
                  <a:cubicBezTo>
                    <a:pt x="104" y="262"/>
                    <a:pt x="104" y="262"/>
                    <a:pt x="104" y="262"/>
                  </a:cubicBezTo>
                  <a:cubicBezTo>
                    <a:pt x="103" y="256"/>
                    <a:pt x="103" y="256"/>
                    <a:pt x="103" y="256"/>
                  </a:cubicBezTo>
                  <a:cubicBezTo>
                    <a:pt x="103" y="256"/>
                    <a:pt x="105" y="256"/>
                    <a:pt x="106" y="256"/>
                  </a:cubicBezTo>
                  <a:close/>
                  <a:moveTo>
                    <a:pt x="105" y="245"/>
                  </a:moveTo>
                  <a:cubicBezTo>
                    <a:pt x="104" y="249"/>
                    <a:pt x="104" y="249"/>
                    <a:pt x="104" y="249"/>
                  </a:cubicBezTo>
                  <a:cubicBezTo>
                    <a:pt x="100" y="248"/>
                    <a:pt x="100" y="248"/>
                    <a:pt x="100" y="248"/>
                  </a:cubicBezTo>
                  <a:cubicBezTo>
                    <a:pt x="100" y="245"/>
                    <a:pt x="100" y="245"/>
                    <a:pt x="100" y="245"/>
                  </a:cubicBezTo>
                  <a:cubicBezTo>
                    <a:pt x="99" y="240"/>
                    <a:pt x="99" y="240"/>
                    <a:pt x="99" y="240"/>
                  </a:cubicBezTo>
                  <a:cubicBezTo>
                    <a:pt x="101" y="239"/>
                    <a:pt x="104" y="239"/>
                    <a:pt x="106" y="240"/>
                  </a:cubicBezTo>
                  <a:lnTo>
                    <a:pt x="105" y="245"/>
                  </a:lnTo>
                  <a:close/>
                  <a:moveTo>
                    <a:pt x="95" y="256"/>
                  </a:moveTo>
                  <a:cubicBezTo>
                    <a:pt x="97" y="256"/>
                    <a:pt x="97" y="256"/>
                    <a:pt x="97" y="256"/>
                  </a:cubicBezTo>
                  <a:cubicBezTo>
                    <a:pt x="97" y="256"/>
                    <a:pt x="98" y="255"/>
                    <a:pt x="98" y="255"/>
                  </a:cubicBezTo>
                  <a:cubicBezTo>
                    <a:pt x="100" y="264"/>
                    <a:pt x="100" y="264"/>
                    <a:pt x="100" y="264"/>
                  </a:cubicBezTo>
                  <a:cubicBezTo>
                    <a:pt x="99" y="264"/>
                    <a:pt x="99" y="264"/>
                    <a:pt x="99" y="264"/>
                  </a:cubicBezTo>
                  <a:cubicBezTo>
                    <a:pt x="98" y="264"/>
                    <a:pt x="96" y="264"/>
                    <a:pt x="96" y="264"/>
                  </a:cubicBezTo>
                  <a:lnTo>
                    <a:pt x="95" y="256"/>
                  </a:lnTo>
                  <a:close/>
                  <a:moveTo>
                    <a:pt x="123" y="259"/>
                  </a:moveTo>
                  <a:cubicBezTo>
                    <a:pt x="122" y="260"/>
                    <a:pt x="122" y="260"/>
                    <a:pt x="122" y="260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0" y="267"/>
                    <a:pt x="119" y="267"/>
                    <a:pt x="117" y="266"/>
                  </a:cubicBezTo>
                  <a:cubicBezTo>
                    <a:pt x="115" y="256"/>
                    <a:pt x="115" y="256"/>
                    <a:pt x="115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lnTo>
                    <a:pt x="123" y="259"/>
                  </a:lnTo>
                  <a:close/>
                  <a:moveTo>
                    <a:pt x="120" y="250"/>
                  </a:moveTo>
                  <a:cubicBezTo>
                    <a:pt x="117" y="250"/>
                    <a:pt x="117" y="250"/>
                    <a:pt x="117" y="250"/>
                  </a:cubicBezTo>
                  <a:cubicBezTo>
                    <a:pt x="115" y="250"/>
                    <a:pt x="115" y="250"/>
                    <a:pt x="115" y="250"/>
                  </a:cubicBezTo>
                  <a:cubicBezTo>
                    <a:pt x="115" y="249"/>
                    <a:pt x="115" y="249"/>
                    <a:pt x="115" y="249"/>
                  </a:cubicBezTo>
                  <a:cubicBezTo>
                    <a:pt x="114" y="247"/>
                    <a:pt x="114" y="247"/>
                    <a:pt x="114" y="247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3" y="240"/>
                    <a:pt x="113" y="240"/>
                    <a:pt x="114" y="240"/>
                  </a:cubicBezTo>
                  <a:cubicBezTo>
                    <a:pt x="116" y="240"/>
                    <a:pt x="119" y="240"/>
                    <a:pt x="120" y="240"/>
                  </a:cubicBezTo>
                  <a:cubicBezTo>
                    <a:pt x="121" y="246"/>
                    <a:pt x="121" y="246"/>
                    <a:pt x="121" y="246"/>
                  </a:cubicBezTo>
                  <a:cubicBezTo>
                    <a:pt x="120" y="247"/>
                    <a:pt x="120" y="249"/>
                    <a:pt x="120" y="250"/>
                  </a:cubicBezTo>
                  <a:close/>
                  <a:moveTo>
                    <a:pt x="127" y="261"/>
                  </a:moveTo>
                  <a:cubicBezTo>
                    <a:pt x="127" y="257"/>
                    <a:pt x="127" y="257"/>
                    <a:pt x="127" y="257"/>
                  </a:cubicBezTo>
                  <a:cubicBezTo>
                    <a:pt x="132" y="257"/>
                    <a:pt x="132" y="257"/>
                    <a:pt x="132" y="257"/>
                  </a:cubicBezTo>
                  <a:cubicBezTo>
                    <a:pt x="132" y="266"/>
                    <a:pt x="132" y="266"/>
                    <a:pt x="132" y="266"/>
                  </a:cubicBezTo>
                  <a:cubicBezTo>
                    <a:pt x="131" y="267"/>
                    <a:pt x="129" y="267"/>
                    <a:pt x="127" y="266"/>
                  </a:cubicBezTo>
                  <a:cubicBezTo>
                    <a:pt x="127" y="265"/>
                    <a:pt x="127" y="265"/>
                    <a:pt x="127" y="265"/>
                  </a:cubicBezTo>
                  <a:lnTo>
                    <a:pt x="127" y="261"/>
                  </a:lnTo>
                  <a:close/>
                  <a:moveTo>
                    <a:pt x="129" y="249"/>
                  </a:moveTo>
                  <a:cubicBezTo>
                    <a:pt x="129" y="249"/>
                    <a:pt x="129" y="249"/>
                    <a:pt x="129" y="249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0"/>
                    <a:pt x="127" y="240"/>
                    <a:pt x="127" y="240"/>
                  </a:cubicBezTo>
                  <a:cubicBezTo>
                    <a:pt x="127" y="239"/>
                    <a:pt x="129" y="239"/>
                    <a:pt x="130" y="239"/>
                  </a:cubicBezTo>
                  <a:cubicBezTo>
                    <a:pt x="132" y="239"/>
                    <a:pt x="134" y="239"/>
                    <a:pt x="136" y="240"/>
                  </a:cubicBezTo>
                  <a:cubicBezTo>
                    <a:pt x="136" y="243"/>
                    <a:pt x="136" y="243"/>
                    <a:pt x="136" y="243"/>
                  </a:cubicBezTo>
                  <a:cubicBezTo>
                    <a:pt x="137" y="247"/>
                    <a:pt x="137" y="247"/>
                    <a:pt x="137" y="247"/>
                  </a:cubicBezTo>
                  <a:cubicBezTo>
                    <a:pt x="136" y="248"/>
                    <a:pt x="136" y="248"/>
                    <a:pt x="136" y="248"/>
                  </a:cubicBezTo>
                  <a:cubicBezTo>
                    <a:pt x="136" y="249"/>
                    <a:pt x="136" y="249"/>
                    <a:pt x="136" y="249"/>
                  </a:cubicBezTo>
                  <a:cubicBezTo>
                    <a:pt x="136" y="249"/>
                    <a:pt x="136" y="249"/>
                    <a:pt x="136" y="250"/>
                  </a:cubicBezTo>
                  <a:cubicBezTo>
                    <a:pt x="135" y="250"/>
                    <a:pt x="133" y="250"/>
                    <a:pt x="132" y="250"/>
                  </a:cubicBezTo>
                  <a:cubicBezTo>
                    <a:pt x="130" y="249"/>
                    <a:pt x="130" y="249"/>
                    <a:pt x="130" y="249"/>
                  </a:cubicBezTo>
                  <a:lnTo>
                    <a:pt x="129" y="249"/>
                  </a:lnTo>
                  <a:close/>
                  <a:moveTo>
                    <a:pt x="138" y="267"/>
                  </a:moveTo>
                  <a:cubicBezTo>
                    <a:pt x="137" y="259"/>
                    <a:pt x="137" y="259"/>
                    <a:pt x="137" y="259"/>
                  </a:cubicBezTo>
                  <a:cubicBezTo>
                    <a:pt x="137" y="256"/>
                    <a:pt x="137" y="256"/>
                    <a:pt x="137" y="256"/>
                  </a:cubicBezTo>
                  <a:cubicBezTo>
                    <a:pt x="139" y="255"/>
                    <a:pt x="139" y="255"/>
                    <a:pt x="139" y="255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42" y="266"/>
                    <a:pt x="142" y="266"/>
                    <a:pt x="142" y="266"/>
                  </a:cubicBezTo>
                  <a:cubicBezTo>
                    <a:pt x="141" y="266"/>
                    <a:pt x="139" y="267"/>
                    <a:pt x="138" y="267"/>
                  </a:cubicBezTo>
                  <a:close/>
                  <a:moveTo>
                    <a:pt x="148" y="264"/>
                  </a:moveTo>
                  <a:cubicBezTo>
                    <a:pt x="146" y="264"/>
                    <a:pt x="146" y="264"/>
                    <a:pt x="146" y="264"/>
                  </a:cubicBezTo>
                  <a:cubicBezTo>
                    <a:pt x="148" y="255"/>
                    <a:pt x="148" y="255"/>
                    <a:pt x="148" y="255"/>
                  </a:cubicBezTo>
                  <a:cubicBezTo>
                    <a:pt x="151" y="257"/>
                    <a:pt x="151" y="257"/>
                    <a:pt x="151" y="257"/>
                  </a:cubicBezTo>
                  <a:lnTo>
                    <a:pt x="148" y="264"/>
                  </a:lnTo>
                  <a:close/>
                  <a:moveTo>
                    <a:pt x="148" y="248"/>
                  </a:moveTo>
                  <a:cubicBezTo>
                    <a:pt x="142" y="247"/>
                    <a:pt x="142" y="247"/>
                    <a:pt x="142" y="247"/>
                  </a:cubicBezTo>
                  <a:cubicBezTo>
                    <a:pt x="142" y="244"/>
                    <a:pt x="142" y="244"/>
                    <a:pt x="142" y="244"/>
                  </a:cubicBezTo>
                  <a:cubicBezTo>
                    <a:pt x="142" y="240"/>
                    <a:pt x="142" y="240"/>
                    <a:pt x="142" y="240"/>
                  </a:cubicBezTo>
                  <a:cubicBezTo>
                    <a:pt x="143" y="240"/>
                    <a:pt x="147" y="239"/>
                    <a:pt x="148" y="240"/>
                  </a:cubicBezTo>
                  <a:cubicBezTo>
                    <a:pt x="147" y="246"/>
                    <a:pt x="147" y="246"/>
                    <a:pt x="147" y="246"/>
                  </a:cubicBezTo>
                  <a:lnTo>
                    <a:pt x="148" y="248"/>
                  </a:lnTo>
                  <a:close/>
                  <a:moveTo>
                    <a:pt x="154" y="240"/>
                  </a:moveTo>
                  <a:cubicBezTo>
                    <a:pt x="154" y="240"/>
                    <a:pt x="157" y="240"/>
                    <a:pt x="158" y="240"/>
                  </a:cubicBezTo>
                  <a:cubicBezTo>
                    <a:pt x="158" y="241"/>
                    <a:pt x="158" y="242"/>
                    <a:pt x="158" y="243"/>
                  </a:cubicBezTo>
                  <a:cubicBezTo>
                    <a:pt x="158" y="244"/>
                    <a:pt x="158" y="245"/>
                    <a:pt x="158" y="246"/>
                  </a:cubicBezTo>
                  <a:cubicBezTo>
                    <a:pt x="157" y="248"/>
                    <a:pt x="157" y="248"/>
                    <a:pt x="157" y="248"/>
                  </a:cubicBezTo>
                  <a:cubicBezTo>
                    <a:pt x="157" y="248"/>
                    <a:pt x="157" y="248"/>
                    <a:pt x="157" y="248"/>
                  </a:cubicBezTo>
                  <a:cubicBezTo>
                    <a:pt x="154" y="247"/>
                    <a:pt x="154" y="247"/>
                    <a:pt x="154" y="247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4" y="244"/>
                    <a:pt x="154" y="242"/>
                    <a:pt x="154" y="240"/>
                  </a:cubicBezTo>
                  <a:close/>
                  <a:moveTo>
                    <a:pt x="158" y="264"/>
                  </a:moveTo>
                  <a:cubicBezTo>
                    <a:pt x="157" y="264"/>
                    <a:pt x="156" y="263"/>
                    <a:pt x="155" y="263"/>
                  </a:cubicBezTo>
                  <a:cubicBezTo>
                    <a:pt x="155" y="263"/>
                    <a:pt x="155" y="263"/>
                    <a:pt x="155" y="263"/>
                  </a:cubicBezTo>
                  <a:cubicBezTo>
                    <a:pt x="155" y="263"/>
                    <a:pt x="155" y="263"/>
                    <a:pt x="155" y="263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8" y="257"/>
                    <a:pt x="158" y="257"/>
                    <a:pt x="158" y="257"/>
                  </a:cubicBezTo>
                  <a:cubicBezTo>
                    <a:pt x="158" y="261"/>
                    <a:pt x="158" y="261"/>
                    <a:pt x="158" y="261"/>
                  </a:cubicBezTo>
                  <a:lnTo>
                    <a:pt x="158" y="264"/>
                  </a:lnTo>
                  <a:close/>
                  <a:moveTo>
                    <a:pt x="168" y="245"/>
                  </a:moveTo>
                  <a:cubicBezTo>
                    <a:pt x="168" y="243"/>
                    <a:pt x="168" y="242"/>
                    <a:pt x="168" y="240"/>
                  </a:cubicBezTo>
                  <a:cubicBezTo>
                    <a:pt x="168" y="240"/>
                    <a:pt x="170" y="240"/>
                    <a:pt x="170" y="240"/>
                  </a:cubicBezTo>
                  <a:cubicBezTo>
                    <a:pt x="170" y="244"/>
                    <a:pt x="170" y="244"/>
                    <a:pt x="170" y="244"/>
                  </a:cubicBezTo>
                  <a:cubicBezTo>
                    <a:pt x="170" y="246"/>
                    <a:pt x="170" y="246"/>
                    <a:pt x="170" y="246"/>
                  </a:cubicBezTo>
                  <a:lnTo>
                    <a:pt x="168" y="245"/>
                  </a:lnTo>
                  <a:close/>
                  <a:moveTo>
                    <a:pt x="162" y="240"/>
                  </a:moveTo>
                  <a:cubicBezTo>
                    <a:pt x="162" y="240"/>
                    <a:pt x="164" y="240"/>
                    <a:pt x="164" y="240"/>
                  </a:cubicBezTo>
                  <a:cubicBezTo>
                    <a:pt x="165" y="241"/>
                    <a:pt x="165" y="243"/>
                    <a:pt x="164" y="244"/>
                  </a:cubicBezTo>
                  <a:cubicBezTo>
                    <a:pt x="164" y="247"/>
                    <a:pt x="164" y="247"/>
                    <a:pt x="164" y="247"/>
                  </a:cubicBezTo>
                  <a:cubicBezTo>
                    <a:pt x="162" y="247"/>
                    <a:pt x="162" y="247"/>
                    <a:pt x="162" y="247"/>
                  </a:cubicBezTo>
                  <a:cubicBezTo>
                    <a:pt x="162" y="245"/>
                    <a:pt x="162" y="243"/>
                    <a:pt x="162" y="240"/>
                  </a:cubicBezTo>
                  <a:close/>
                  <a:moveTo>
                    <a:pt x="174" y="257"/>
                  </a:moveTo>
                  <a:cubicBezTo>
                    <a:pt x="174" y="258"/>
                    <a:pt x="174" y="264"/>
                    <a:pt x="173" y="265"/>
                  </a:cubicBezTo>
                  <a:cubicBezTo>
                    <a:pt x="173" y="265"/>
                    <a:pt x="173" y="265"/>
                    <a:pt x="173" y="265"/>
                  </a:cubicBezTo>
                  <a:cubicBezTo>
                    <a:pt x="173" y="264"/>
                    <a:pt x="172" y="264"/>
                    <a:pt x="172" y="264"/>
                  </a:cubicBezTo>
                  <a:cubicBezTo>
                    <a:pt x="169" y="264"/>
                    <a:pt x="169" y="264"/>
                    <a:pt x="169" y="264"/>
                  </a:cubicBezTo>
                  <a:cubicBezTo>
                    <a:pt x="171" y="264"/>
                    <a:pt x="172" y="258"/>
                    <a:pt x="174" y="257"/>
                  </a:cubicBezTo>
                  <a:close/>
                  <a:moveTo>
                    <a:pt x="45" y="261"/>
                  </a:moveTo>
                  <a:cubicBezTo>
                    <a:pt x="45" y="261"/>
                    <a:pt x="45" y="261"/>
                    <a:pt x="45" y="261"/>
                  </a:cubicBezTo>
                  <a:cubicBezTo>
                    <a:pt x="47" y="259"/>
                    <a:pt x="47" y="256"/>
                    <a:pt x="46" y="250"/>
                  </a:cubicBezTo>
                  <a:cubicBezTo>
                    <a:pt x="46" y="247"/>
                    <a:pt x="46" y="244"/>
                    <a:pt x="46" y="241"/>
                  </a:cubicBezTo>
                  <a:cubicBezTo>
                    <a:pt x="46" y="239"/>
                    <a:pt x="46" y="239"/>
                    <a:pt x="46" y="239"/>
                  </a:cubicBezTo>
                  <a:cubicBezTo>
                    <a:pt x="46" y="233"/>
                    <a:pt x="46" y="231"/>
                    <a:pt x="46" y="229"/>
                  </a:cubicBezTo>
                  <a:cubicBezTo>
                    <a:pt x="46" y="225"/>
                    <a:pt x="46" y="221"/>
                    <a:pt x="45" y="216"/>
                  </a:cubicBezTo>
                  <a:cubicBezTo>
                    <a:pt x="49" y="228"/>
                    <a:pt x="59" y="253"/>
                    <a:pt x="60" y="265"/>
                  </a:cubicBezTo>
                  <a:cubicBezTo>
                    <a:pt x="60" y="270"/>
                    <a:pt x="63" y="272"/>
                    <a:pt x="68" y="272"/>
                  </a:cubicBezTo>
                  <a:cubicBezTo>
                    <a:pt x="74" y="271"/>
                    <a:pt x="77" y="270"/>
                    <a:pt x="78" y="266"/>
                  </a:cubicBezTo>
                  <a:cubicBezTo>
                    <a:pt x="78" y="262"/>
                    <a:pt x="78" y="262"/>
                    <a:pt x="78" y="262"/>
                  </a:cubicBezTo>
                  <a:cubicBezTo>
                    <a:pt x="89" y="268"/>
                    <a:pt x="103" y="271"/>
                    <a:pt x="113" y="271"/>
                  </a:cubicBezTo>
                  <a:cubicBezTo>
                    <a:pt x="116" y="272"/>
                    <a:pt x="120" y="272"/>
                    <a:pt x="125" y="272"/>
                  </a:cubicBezTo>
                  <a:cubicBezTo>
                    <a:pt x="131" y="272"/>
                    <a:pt x="142" y="272"/>
                    <a:pt x="150" y="270"/>
                  </a:cubicBezTo>
                  <a:cubicBezTo>
                    <a:pt x="155" y="269"/>
                    <a:pt x="159" y="268"/>
                    <a:pt x="163" y="267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1" y="272"/>
                    <a:pt x="176" y="274"/>
                    <a:pt x="180" y="274"/>
                  </a:cubicBezTo>
                  <a:cubicBezTo>
                    <a:pt x="184" y="274"/>
                    <a:pt x="188" y="271"/>
                    <a:pt x="188" y="266"/>
                  </a:cubicBezTo>
                  <a:cubicBezTo>
                    <a:pt x="189" y="257"/>
                    <a:pt x="198" y="234"/>
                    <a:pt x="205" y="217"/>
                  </a:cubicBezTo>
                  <a:cubicBezTo>
                    <a:pt x="205" y="217"/>
                    <a:pt x="205" y="217"/>
                    <a:pt x="205" y="217"/>
                  </a:cubicBezTo>
                  <a:cubicBezTo>
                    <a:pt x="204" y="222"/>
                    <a:pt x="204" y="226"/>
                    <a:pt x="204" y="230"/>
                  </a:cubicBezTo>
                  <a:cubicBezTo>
                    <a:pt x="204" y="260"/>
                    <a:pt x="204" y="260"/>
                    <a:pt x="204" y="260"/>
                  </a:cubicBezTo>
                  <a:cubicBezTo>
                    <a:pt x="205" y="261"/>
                    <a:pt x="205" y="261"/>
                    <a:pt x="205" y="261"/>
                  </a:cubicBezTo>
                  <a:cubicBezTo>
                    <a:pt x="205" y="261"/>
                    <a:pt x="205" y="261"/>
                    <a:pt x="205" y="261"/>
                  </a:cubicBezTo>
                  <a:cubicBezTo>
                    <a:pt x="206" y="262"/>
                    <a:pt x="207" y="262"/>
                    <a:pt x="207" y="263"/>
                  </a:cubicBezTo>
                  <a:cubicBezTo>
                    <a:pt x="207" y="264"/>
                    <a:pt x="206" y="266"/>
                    <a:pt x="201" y="271"/>
                  </a:cubicBezTo>
                  <a:cubicBezTo>
                    <a:pt x="188" y="287"/>
                    <a:pt x="188" y="287"/>
                    <a:pt x="188" y="287"/>
                  </a:cubicBezTo>
                  <a:cubicBezTo>
                    <a:pt x="185" y="291"/>
                    <a:pt x="164" y="308"/>
                    <a:pt x="153" y="308"/>
                  </a:cubicBezTo>
                  <a:cubicBezTo>
                    <a:pt x="96" y="308"/>
                    <a:pt x="96" y="308"/>
                    <a:pt x="96" y="308"/>
                  </a:cubicBezTo>
                  <a:cubicBezTo>
                    <a:pt x="94" y="308"/>
                    <a:pt x="93" y="308"/>
                    <a:pt x="91" y="308"/>
                  </a:cubicBezTo>
                  <a:cubicBezTo>
                    <a:pt x="80" y="305"/>
                    <a:pt x="65" y="291"/>
                    <a:pt x="62" y="28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4" y="266"/>
                    <a:pt x="43" y="264"/>
                    <a:pt x="43" y="263"/>
                  </a:cubicBezTo>
                  <a:cubicBezTo>
                    <a:pt x="43" y="262"/>
                    <a:pt x="44" y="262"/>
                    <a:pt x="45" y="261"/>
                  </a:cubicBezTo>
                  <a:close/>
                  <a:moveTo>
                    <a:pt x="203" y="202"/>
                  </a:moveTo>
                  <a:cubicBezTo>
                    <a:pt x="203" y="201"/>
                    <a:pt x="202" y="200"/>
                    <a:pt x="202" y="199"/>
                  </a:cubicBezTo>
                  <a:cubicBezTo>
                    <a:pt x="194" y="183"/>
                    <a:pt x="180" y="182"/>
                    <a:pt x="177" y="182"/>
                  </a:cubicBezTo>
                  <a:cubicBezTo>
                    <a:pt x="177" y="182"/>
                    <a:pt x="176" y="182"/>
                    <a:pt x="176" y="182"/>
                  </a:cubicBezTo>
                  <a:cubicBezTo>
                    <a:pt x="170" y="182"/>
                    <a:pt x="159" y="174"/>
                    <a:pt x="151" y="167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8" y="178"/>
                    <a:pt x="149" y="182"/>
                    <a:pt x="157" y="190"/>
                  </a:cubicBezTo>
                  <a:cubicBezTo>
                    <a:pt x="157" y="190"/>
                    <a:pt x="157" y="190"/>
                    <a:pt x="157" y="190"/>
                  </a:cubicBezTo>
                  <a:cubicBezTo>
                    <a:pt x="161" y="193"/>
                    <a:pt x="165" y="194"/>
                    <a:pt x="170" y="195"/>
                  </a:cubicBezTo>
                  <a:cubicBezTo>
                    <a:pt x="171" y="195"/>
                    <a:pt x="171" y="195"/>
                    <a:pt x="171" y="195"/>
                  </a:cubicBezTo>
                  <a:cubicBezTo>
                    <a:pt x="171" y="200"/>
                    <a:pt x="172" y="206"/>
                    <a:pt x="174" y="212"/>
                  </a:cubicBezTo>
                  <a:cubicBezTo>
                    <a:pt x="175" y="213"/>
                    <a:pt x="175" y="215"/>
                    <a:pt x="175" y="216"/>
                  </a:cubicBezTo>
                  <a:cubicBezTo>
                    <a:pt x="176" y="220"/>
                    <a:pt x="177" y="228"/>
                    <a:pt x="177" y="235"/>
                  </a:cubicBezTo>
                  <a:cubicBezTo>
                    <a:pt x="163" y="235"/>
                    <a:pt x="136" y="234"/>
                    <a:pt x="108" y="234"/>
                  </a:cubicBezTo>
                  <a:cubicBezTo>
                    <a:pt x="94" y="234"/>
                    <a:pt x="82" y="234"/>
                    <a:pt x="72" y="235"/>
                  </a:cubicBezTo>
                  <a:cubicBezTo>
                    <a:pt x="72" y="233"/>
                    <a:pt x="72" y="232"/>
                    <a:pt x="72" y="231"/>
                  </a:cubicBezTo>
                  <a:cubicBezTo>
                    <a:pt x="73" y="231"/>
                    <a:pt x="73" y="231"/>
                    <a:pt x="73" y="231"/>
                  </a:cubicBezTo>
                  <a:cubicBezTo>
                    <a:pt x="73" y="225"/>
                    <a:pt x="73" y="225"/>
                    <a:pt x="73" y="225"/>
                  </a:cubicBezTo>
                  <a:cubicBezTo>
                    <a:pt x="73" y="221"/>
                    <a:pt x="74" y="217"/>
                    <a:pt x="76" y="212"/>
                  </a:cubicBezTo>
                  <a:cubicBezTo>
                    <a:pt x="78" y="206"/>
                    <a:pt x="79" y="200"/>
                    <a:pt x="79" y="195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5" y="194"/>
                    <a:pt x="89" y="193"/>
                    <a:pt x="92" y="190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101" y="181"/>
                    <a:pt x="102" y="177"/>
                    <a:pt x="102" y="169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91" y="175"/>
                    <a:pt x="80" y="182"/>
                    <a:pt x="74" y="182"/>
                  </a:cubicBezTo>
                  <a:cubicBezTo>
                    <a:pt x="73" y="182"/>
                    <a:pt x="73" y="182"/>
                    <a:pt x="73" y="182"/>
                  </a:cubicBezTo>
                  <a:cubicBezTo>
                    <a:pt x="70" y="182"/>
                    <a:pt x="56" y="183"/>
                    <a:pt x="48" y="199"/>
                  </a:cubicBezTo>
                  <a:cubicBezTo>
                    <a:pt x="47" y="200"/>
                    <a:pt x="47" y="201"/>
                    <a:pt x="46" y="202"/>
                  </a:cubicBezTo>
                  <a:cubicBezTo>
                    <a:pt x="44" y="202"/>
                    <a:pt x="44" y="202"/>
                    <a:pt x="44" y="202"/>
                  </a:cubicBezTo>
                  <a:cubicBezTo>
                    <a:pt x="46" y="192"/>
                    <a:pt x="46" y="192"/>
                    <a:pt x="46" y="192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36" y="198"/>
                    <a:pt x="36" y="198"/>
                    <a:pt x="36" y="198"/>
                  </a:cubicBezTo>
                  <a:cubicBezTo>
                    <a:pt x="35" y="194"/>
                    <a:pt x="35" y="194"/>
                    <a:pt x="35" y="194"/>
                  </a:cubicBezTo>
                  <a:cubicBezTo>
                    <a:pt x="36" y="190"/>
                    <a:pt x="35" y="188"/>
                    <a:pt x="35" y="187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7" y="170"/>
                    <a:pt x="57" y="170"/>
                    <a:pt x="57" y="170"/>
                  </a:cubicBezTo>
                  <a:cubicBezTo>
                    <a:pt x="61" y="172"/>
                    <a:pt x="66" y="173"/>
                    <a:pt x="71" y="173"/>
                  </a:cubicBezTo>
                  <a:cubicBezTo>
                    <a:pt x="71" y="173"/>
                    <a:pt x="71" y="173"/>
                    <a:pt x="71" y="173"/>
                  </a:cubicBezTo>
                  <a:cubicBezTo>
                    <a:pt x="79" y="173"/>
                    <a:pt x="93" y="168"/>
                    <a:pt x="101" y="163"/>
                  </a:cubicBezTo>
                  <a:cubicBezTo>
                    <a:pt x="101" y="162"/>
                    <a:pt x="101" y="162"/>
                    <a:pt x="102" y="162"/>
                  </a:cubicBezTo>
                  <a:cubicBezTo>
                    <a:pt x="103" y="161"/>
                    <a:pt x="104" y="160"/>
                    <a:pt x="104" y="160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71"/>
                    <a:pt x="111" y="171"/>
                    <a:pt x="111" y="171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104" y="184"/>
                    <a:pt x="103" y="187"/>
                    <a:pt x="103" y="192"/>
                  </a:cubicBezTo>
                  <a:cubicBezTo>
                    <a:pt x="102" y="197"/>
                    <a:pt x="104" y="202"/>
                    <a:pt x="107" y="205"/>
                  </a:cubicBezTo>
                  <a:cubicBezTo>
                    <a:pt x="109" y="207"/>
                    <a:pt x="112" y="209"/>
                    <a:pt x="115" y="209"/>
                  </a:cubicBezTo>
                  <a:cubicBezTo>
                    <a:pt x="117" y="209"/>
                    <a:pt x="121" y="208"/>
                    <a:pt x="124" y="204"/>
                  </a:cubicBezTo>
                  <a:cubicBezTo>
                    <a:pt x="126" y="202"/>
                    <a:pt x="126" y="202"/>
                    <a:pt x="126" y="202"/>
                  </a:cubicBezTo>
                  <a:cubicBezTo>
                    <a:pt x="128" y="206"/>
                    <a:pt x="132" y="208"/>
                    <a:pt x="136" y="208"/>
                  </a:cubicBezTo>
                  <a:cubicBezTo>
                    <a:pt x="139" y="208"/>
                    <a:pt x="142" y="207"/>
                    <a:pt x="144" y="204"/>
                  </a:cubicBezTo>
                  <a:cubicBezTo>
                    <a:pt x="147" y="201"/>
                    <a:pt x="149" y="196"/>
                    <a:pt x="149" y="192"/>
                  </a:cubicBezTo>
                  <a:cubicBezTo>
                    <a:pt x="149" y="192"/>
                    <a:pt x="149" y="192"/>
                    <a:pt x="149" y="192"/>
                  </a:cubicBezTo>
                  <a:cubicBezTo>
                    <a:pt x="147" y="184"/>
                    <a:pt x="144" y="180"/>
                    <a:pt x="142" y="177"/>
                  </a:cubicBezTo>
                  <a:cubicBezTo>
                    <a:pt x="141" y="175"/>
                    <a:pt x="139" y="173"/>
                    <a:pt x="139" y="171"/>
                  </a:cubicBezTo>
                  <a:cubicBezTo>
                    <a:pt x="139" y="168"/>
                    <a:pt x="138" y="165"/>
                    <a:pt x="138" y="163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7" y="160"/>
                    <a:pt x="147" y="161"/>
                    <a:pt x="148" y="161"/>
                  </a:cubicBezTo>
                  <a:cubicBezTo>
                    <a:pt x="149" y="162"/>
                    <a:pt x="149" y="162"/>
                    <a:pt x="150" y="163"/>
                  </a:cubicBezTo>
                  <a:cubicBezTo>
                    <a:pt x="158" y="168"/>
                    <a:pt x="172" y="173"/>
                    <a:pt x="179" y="173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5" y="173"/>
                    <a:pt x="191" y="171"/>
                    <a:pt x="196" y="169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11" y="174"/>
                    <a:pt x="211" y="174"/>
                    <a:pt x="211" y="174"/>
                  </a:cubicBezTo>
                  <a:cubicBezTo>
                    <a:pt x="212" y="177"/>
                    <a:pt x="212" y="177"/>
                    <a:pt x="212" y="177"/>
                  </a:cubicBezTo>
                  <a:cubicBezTo>
                    <a:pt x="212" y="177"/>
                    <a:pt x="212" y="177"/>
                    <a:pt x="212" y="177"/>
                  </a:cubicBezTo>
                  <a:cubicBezTo>
                    <a:pt x="213" y="178"/>
                    <a:pt x="213" y="180"/>
                    <a:pt x="215" y="183"/>
                  </a:cubicBezTo>
                  <a:cubicBezTo>
                    <a:pt x="215" y="184"/>
                    <a:pt x="215" y="184"/>
                    <a:pt x="215" y="184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19" y="190"/>
                    <a:pt x="219" y="190"/>
                    <a:pt x="219" y="190"/>
                  </a:cubicBezTo>
                  <a:cubicBezTo>
                    <a:pt x="215" y="191"/>
                    <a:pt x="215" y="191"/>
                    <a:pt x="215" y="191"/>
                  </a:cubicBezTo>
                  <a:cubicBezTo>
                    <a:pt x="212" y="198"/>
                    <a:pt x="212" y="198"/>
                    <a:pt x="212" y="198"/>
                  </a:cubicBezTo>
                  <a:cubicBezTo>
                    <a:pt x="210" y="198"/>
                    <a:pt x="210" y="198"/>
                    <a:pt x="210" y="198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5" y="202"/>
                    <a:pt x="205" y="202"/>
                    <a:pt x="205" y="202"/>
                  </a:cubicBezTo>
                  <a:lnTo>
                    <a:pt x="203" y="202"/>
                  </a:lnTo>
                  <a:close/>
                  <a:moveTo>
                    <a:pt x="21" y="71"/>
                  </a:moveTo>
                  <a:cubicBezTo>
                    <a:pt x="28" y="65"/>
                    <a:pt x="28" y="65"/>
                    <a:pt x="28" y="65"/>
                  </a:cubicBezTo>
                  <a:cubicBezTo>
                    <a:pt x="28" y="65"/>
                    <a:pt x="32" y="61"/>
                    <a:pt x="33" y="59"/>
                  </a:cubicBezTo>
                  <a:cubicBezTo>
                    <a:pt x="34" y="58"/>
                    <a:pt x="36" y="56"/>
                    <a:pt x="37" y="55"/>
                  </a:cubicBezTo>
                  <a:cubicBezTo>
                    <a:pt x="40" y="54"/>
                    <a:pt x="42" y="52"/>
                    <a:pt x="43" y="50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9" y="50"/>
                    <a:pt x="34" y="53"/>
                    <a:pt x="30" y="57"/>
                  </a:cubicBezTo>
                  <a:cubicBezTo>
                    <a:pt x="29" y="57"/>
                    <a:pt x="27" y="60"/>
                    <a:pt x="25" y="64"/>
                  </a:cubicBezTo>
                  <a:cubicBezTo>
                    <a:pt x="25" y="65"/>
                    <a:pt x="24" y="66"/>
                    <a:pt x="24" y="67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2" y="70"/>
                    <a:pt x="22" y="69"/>
                    <a:pt x="23" y="68"/>
                  </a:cubicBezTo>
                  <a:cubicBezTo>
                    <a:pt x="23" y="65"/>
                    <a:pt x="25" y="62"/>
                    <a:pt x="26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58"/>
                    <a:pt x="27" y="57"/>
                    <a:pt x="27" y="56"/>
                  </a:cubicBezTo>
                  <a:cubicBezTo>
                    <a:pt x="28" y="54"/>
                    <a:pt x="29" y="53"/>
                    <a:pt x="30" y="51"/>
                  </a:cubicBezTo>
                  <a:cubicBezTo>
                    <a:pt x="41" y="35"/>
                    <a:pt x="55" y="24"/>
                    <a:pt x="76" y="16"/>
                  </a:cubicBezTo>
                  <a:cubicBezTo>
                    <a:pt x="96" y="8"/>
                    <a:pt x="114" y="7"/>
                    <a:pt x="124" y="7"/>
                  </a:cubicBezTo>
                  <a:cubicBezTo>
                    <a:pt x="124" y="7"/>
                    <a:pt x="124" y="7"/>
                    <a:pt x="124" y="7"/>
                  </a:cubicBezTo>
                  <a:cubicBezTo>
                    <a:pt x="136" y="7"/>
                    <a:pt x="192" y="9"/>
                    <a:pt x="221" y="52"/>
                  </a:cubicBezTo>
                  <a:cubicBezTo>
                    <a:pt x="222" y="53"/>
                    <a:pt x="223" y="55"/>
                    <a:pt x="223" y="57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26" y="64"/>
                    <a:pt x="228" y="69"/>
                    <a:pt x="229" y="74"/>
                  </a:cubicBezTo>
                  <a:cubicBezTo>
                    <a:pt x="233" y="94"/>
                    <a:pt x="232" y="110"/>
                    <a:pt x="227" y="114"/>
                  </a:cubicBezTo>
                  <a:cubicBezTo>
                    <a:pt x="227" y="115"/>
                    <a:pt x="226" y="115"/>
                    <a:pt x="226" y="115"/>
                  </a:cubicBezTo>
                  <a:cubicBezTo>
                    <a:pt x="225" y="115"/>
                    <a:pt x="224" y="114"/>
                    <a:pt x="224" y="114"/>
                  </a:cubicBezTo>
                  <a:cubicBezTo>
                    <a:pt x="221" y="111"/>
                    <a:pt x="219" y="102"/>
                    <a:pt x="222" y="88"/>
                  </a:cubicBezTo>
                  <a:cubicBezTo>
                    <a:pt x="222" y="87"/>
                    <a:pt x="222" y="87"/>
                    <a:pt x="222" y="87"/>
                  </a:cubicBezTo>
                  <a:cubicBezTo>
                    <a:pt x="223" y="85"/>
                    <a:pt x="224" y="83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8"/>
                    <a:pt x="224" y="78"/>
                    <a:pt x="224" y="77"/>
                  </a:cubicBezTo>
                  <a:cubicBezTo>
                    <a:pt x="223" y="75"/>
                    <a:pt x="223" y="74"/>
                    <a:pt x="222" y="73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79"/>
                    <a:pt x="219" y="79"/>
                    <a:pt x="219" y="79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6" y="86"/>
                    <a:pt x="214" y="89"/>
                    <a:pt x="213" y="91"/>
                  </a:cubicBezTo>
                  <a:cubicBezTo>
                    <a:pt x="210" y="98"/>
                    <a:pt x="199" y="119"/>
                    <a:pt x="208" y="137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4" y="137"/>
                    <a:pt x="203" y="135"/>
                    <a:pt x="202" y="134"/>
                  </a:cubicBezTo>
                  <a:cubicBezTo>
                    <a:pt x="201" y="133"/>
                    <a:pt x="200" y="132"/>
                    <a:pt x="199" y="131"/>
                  </a:cubicBezTo>
                  <a:cubicBezTo>
                    <a:pt x="191" y="120"/>
                    <a:pt x="182" y="120"/>
                    <a:pt x="174" y="120"/>
                  </a:cubicBezTo>
                  <a:cubicBezTo>
                    <a:pt x="173" y="120"/>
                    <a:pt x="173" y="120"/>
                    <a:pt x="173" y="120"/>
                  </a:cubicBezTo>
                  <a:cubicBezTo>
                    <a:pt x="165" y="120"/>
                    <a:pt x="158" y="124"/>
                    <a:pt x="153" y="126"/>
                  </a:cubicBezTo>
                  <a:cubicBezTo>
                    <a:pt x="151" y="127"/>
                    <a:pt x="151" y="127"/>
                    <a:pt x="151" y="127"/>
                  </a:cubicBezTo>
                  <a:cubicBezTo>
                    <a:pt x="145" y="130"/>
                    <a:pt x="144" y="134"/>
                    <a:pt x="143" y="140"/>
                  </a:cubicBezTo>
                  <a:cubicBezTo>
                    <a:pt x="138" y="134"/>
                    <a:pt x="138" y="134"/>
                    <a:pt x="138" y="134"/>
                  </a:cubicBezTo>
                  <a:cubicBezTo>
                    <a:pt x="137" y="136"/>
                    <a:pt x="137" y="136"/>
                    <a:pt x="137" y="136"/>
                  </a:cubicBezTo>
                  <a:cubicBezTo>
                    <a:pt x="136" y="135"/>
                    <a:pt x="136" y="135"/>
                    <a:pt x="136" y="135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33"/>
                    <a:pt x="133" y="133"/>
                    <a:pt x="133" y="133"/>
                  </a:cubicBezTo>
                  <a:cubicBezTo>
                    <a:pt x="133" y="133"/>
                    <a:pt x="133" y="133"/>
                    <a:pt x="133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5"/>
                    <a:pt x="116" y="135"/>
                    <a:pt x="116" y="135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09" y="139"/>
                    <a:pt x="109" y="139"/>
                    <a:pt x="109" y="139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07" y="133"/>
                    <a:pt x="105" y="130"/>
                    <a:pt x="100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3" y="124"/>
                    <a:pt x="85" y="120"/>
                    <a:pt x="77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69" y="120"/>
                    <a:pt x="60" y="120"/>
                    <a:pt x="52" y="131"/>
                  </a:cubicBezTo>
                  <a:cubicBezTo>
                    <a:pt x="51" y="132"/>
                    <a:pt x="50" y="133"/>
                    <a:pt x="49" y="134"/>
                  </a:cubicBezTo>
                  <a:cubicBezTo>
                    <a:pt x="48" y="136"/>
                    <a:pt x="47" y="137"/>
                    <a:pt x="46" y="138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52" y="114"/>
                    <a:pt x="34" y="87"/>
                    <a:pt x="34" y="87"/>
                  </a:cubicBezTo>
                  <a:cubicBezTo>
                    <a:pt x="33" y="85"/>
                    <a:pt x="32" y="83"/>
                    <a:pt x="30" y="82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5" y="85"/>
                    <a:pt x="25" y="85"/>
                  </a:cubicBezTo>
                  <a:cubicBezTo>
                    <a:pt x="30" y="95"/>
                    <a:pt x="29" y="106"/>
                    <a:pt x="25" y="111"/>
                  </a:cubicBezTo>
                  <a:cubicBezTo>
                    <a:pt x="23" y="114"/>
                    <a:pt x="22" y="115"/>
                    <a:pt x="22" y="115"/>
                  </a:cubicBezTo>
                  <a:cubicBezTo>
                    <a:pt x="22" y="115"/>
                    <a:pt x="21" y="114"/>
                    <a:pt x="21" y="114"/>
                  </a:cubicBezTo>
                  <a:cubicBezTo>
                    <a:pt x="21" y="113"/>
                    <a:pt x="20" y="113"/>
                    <a:pt x="20" y="112"/>
                  </a:cubicBezTo>
                  <a:cubicBezTo>
                    <a:pt x="17" y="105"/>
                    <a:pt x="17" y="97"/>
                    <a:pt x="18" y="8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1"/>
                    <a:pt x="20" y="77"/>
                    <a:pt x="21" y="71"/>
                  </a:cubicBezTo>
                  <a:close/>
                  <a:moveTo>
                    <a:pt x="142" y="154"/>
                  </a:moveTo>
                  <a:cubicBezTo>
                    <a:pt x="141" y="156"/>
                    <a:pt x="141" y="156"/>
                    <a:pt x="141" y="156"/>
                  </a:cubicBezTo>
                  <a:cubicBezTo>
                    <a:pt x="141" y="156"/>
                    <a:pt x="141" y="156"/>
                    <a:pt x="141" y="156"/>
                  </a:cubicBezTo>
                  <a:cubicBezTo>
                    <a:pt x="134" y="151"/>
                    <a:pt x="134" y="151"/>
                    <a:pt x="134" y="151"/>
                  </a:cubicBezTo>
                  <a:cubicBezTo>
                    <a:pt x="134" y="152"/>
                    <a:pt x="134" y="152"/>
                    <a:pt x="134" y="152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8" y="144"/>
                    <a:pt x="138" y="144"/>
                    <a:pt x="138" y="144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9"/>
                    <a:pt x="141" y="152"/>
                    <a:pt x="142" y="154"/>
                  </a:cubicBezTo>
                  <a:close/>
                  <a:moveTo>
                    <a:pt x="121" y="139"/>
                  </a:moveTo>
                  <a:cubicBezTo>
                    <a:pt x="126" y="138"/>
                    <a:pt x="126" y="138"/>
                    <a:pt x="126" y="138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6" y="152"/>
                    <a:pt x="126" y="152"/>
                    <a:pt x="126" y="152"/>
                  </a:cubicBezTo>
                  <a:cubicBezTo>
                    <a:pt x="125" y="152"/>
                    <a:pt x="124" y="151"/>
                    <a:pt x="123" y="151"/>
                  </a:cubicBezTo>
                  <a:cubicBezTo>
                    <a:pt x="123" y="151"/>
                    <a:pt x="123" y="151"/>
                    <a:pt x="123" y="151"/>
                  </a:cubicBezTo>
                  <a:cubicBezTo>
                    <a:pt x="122" y="151"/>
                    <a:pt x="122" y="151"/>
                    <a:pt x="122" y="151"/>
                  </a:cubicBezTo>
                  <a:cubicBezTo>
                    <a:pt x="122" y="148"/>
                    <a:pt x="122" y="148"/>
                    <a:pt x="122" y="148"/>
                  </a:cubicBezTo>
                  <a:lnTo>
                    <a:pt x="121" y="139"/>
                  </a:lnTo>
                  <a:close/>
                  <a:moveTo>
                    <a:pt x="109" y="146"/>
                  </a:moveTo>
                  <a:cubicBezTo>
                    <a:pt x="110" y="145"/>
                    <a:pt x="110" y="145"/>
                    <a:pt x="110" y="145"/>
                  </a:cubicBezTo>
                  <a:cubicBezTo>
                    <a:pt x="112" y="144"/>
                    <a:pt x="112" y="144"/>
                    <a:pt x="112" y="144"/>
                  </a:cubicBezTo>
                  <a:cubicBezTo>
                    <a:pt x="113" y="143"/>
                    <a:pt x="113" y="143"/>
                    <a:pt x="113" y="143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5" y="142"/>
                    <a:pt x="115" y="142"/>
                    <a:pt x="115" y="142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5" y="157"/>
                    <a:pt x="115" y="158"/>
                    <a:pt x="115" y="158"/>
                  </a:cubicBezTo>
                  <a:cubicBezTo>
                    <a:pt x="113" y="157"/>
                    <a:pt x="113" y="157"/>
                    <a:pt x="113" y="157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109" y="152"/>
                    <a:pt x="109" y="149"/>
                    <a:pt x="109" y="146"/>
                  </a:cubicBezTo>
                  <a:close/>
                  <a:moveTo>
                    <a:pt x="27" y="162"/>
                  </a:moveTo>
                  <a:cubicBezTo>
                    <a:pt x="27" y="155"/>
                    <a:pt x="28" y="154"/>
                    <a:pt x="31" y="151"/>
                  </a:cubicBezTo>
                  <a:cubicBezTo>
                    <a:pt x="32" y="150"/>
                    <a:pt x="34" y="149"/>
                    <a:pt x="36" y="147"/>
                  </a:cubicBezTo>
                  <a:cubicBezTo>
                    <a:pt x="37" y="145"/>
                    <a:pt x="38" y="144"/>
                    <a:pt x="39" y="143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2" y="148"/>
                    <a:pt x="43" y="151"/>
                    <a:pt x="45" y="153"/>
                  </a:cubicBezTo>
                  <a:cubicBezTo>
                    <a:pt x="47" y="154"/>
                    <a:pt x="49" y="158"/>
                    <a:pt x="50" y="163"/>
                  </a:cubicBezTo>
                  <a:cubicBezTo>
                    <a:pt x="50" y="164"/>
                    <a:pt x="51" y="165"/>
                    <a:pt x="51" y="166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6" y="175"/>
                    <a:pt x="36" y="175"/>
                    <a:pt x="36" y="175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1" y="180"/>
                    <a:pt x="11" y="180"/>
                    <a:pt x="11" y="180"/>
                  </a:cubicBezTo>
                  <a:cubicBezTo>
                    <a:pt x="11" y="180"/>
                    <a:pt x="11" y="180"/>
                    <a:pt x="11" y="180"/>
                  </a:cubicBezTo>
                  <a:cubicBezTo>
                    <a:pt x="11" y="180"/>
                    <a:pt x="11" y="180"/>
                    <a:pt x="12" y="180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23" y="175"/>
                    <a:pt x="26" y="170"/>
                    <a:pt x="27" y="162"/>
                  </a:cubicBezTo>
                  <a:close/>
                  <a:moveTo>
                    <a:pt x="201" y="166"/>
                  </a:moveTo>
                  <a:cubicBezTo>
                    <a:pt x="200" y="165"/>
                    <a:pt x="200" y="165"/>
                    <a:pt x="200" y="165"/>
                  </a:cubicBezTo>
                  <a:cubicBezTo>
                    <a:pt x="201" y="164"/>
                    <a:pt x="201" y="164"/>
                    <a:pt x="201" y="163"/>
                  </a:cubicBezTo>
                  <a:cubicBezTo>
                    <a:pt x="202" y="158"/>
                    <a:pt x="204" y="154"/>
                    <a:pt x="206" y="153"/>
                  </a:cubicBezTo>
                  <a:cubicBezTo>
                    <a:pt x="208" y="151"/>
                    <a:pt x="209" y="147"/>
                    <a:pt x="208" y="144"/>
                  </a:cubicBezTo>
                  <a:cubicBezTo>
                    <a:pt x="209" y="143"/>
                    <a:pt x="209" y="143"/>
                    <a:pt x="209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4"/>
                    <a:pt x="213" y="145"/>
                    <a:pt x="215" y="147"/>
                  </a:cubicBezTo>
                  <a:cubicBezTo>
                    <a:pt x="216" y="149"/>
                    <a:pt x="218" y="150"/>
                    <a:pt x="219" y="151"/>
                  </a:cubicBezTo>
                  <a:cubicBezTo>
                    <a:pt x="222" y="154"/>
                    <a:pt x="223" y="155"/>
                    <a:pt x="224" y="162"/>
                  </a:cubicBezTo>
                  <a:cubicBezTo>
                    <a:pt x="224" y="169"/>
                    <a:pt x="227" y="174"/>
                    <a:pt x="234" y="178"/>
                  </a:cubicBezTo>
                  <a:cubicBezTo>
                    <a:pt x="235" y="178"/>
                    <a:pt x="236" y="179"/>
                    <a:pt x="238" y="180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3" y="181"/>
                    <a:pt x="233" y="181"/>
                    <a:pt x="233" y="181"/>
                  </a:cubicBezTo>
                  <a:cubicBezTo>
                    <a:pt x="227" y="184"/>
                    <a:pt x="227" y="184"/>
                    <a:pt x="227" y="184"/>
                  </a:cubicBezTo>
                  <a:cubicBezTo>
                    <a:pt x="220" y="180"/>
                    <a:pt x="220" y="180"/>
                    <a:pt x="220" y="180"/>
                  </a:cubicBezTo>
                  <a:cubicBezTo>
                    <a:pt x="218" y="174"/>
                    <a:pt x="218" y="174"/>
                    <a:pt x="218" y="174"/>
                  </a:cubicBezTo>
                  <a:cubicBezTo>
                    <a:pt x="214" y="168"/>
                    <a:pt x="214" y="168"/>
                    <a:pt x="214" y="168"/>
                  </a:cubicBezTo>
                  <a:lnTo>
                    <a:pt x="201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Freeform 74"/>
            <p:cNvSpPr>
              <a:spLocks/>
            </p:cNvSpPr>
            <p:nvPr/>
          </p:nvSpPr>
          <p:spPr bwMode="auto">
            <a:xfrm>
              <a:off x="5635243" y="2387479"/>
              <a:ext cx="10004" cy="8575"/>
            </a:xfrm>
            <a:custGeom>
              <a:avLst/>
              <a:gdLst>
                <a:gd name="T0" fmla="*/ 21 w 21"/>
                <a:gd name="T1" fmla="*/ 14 h 18"/>
                <a:gd name="T2" fmla="*/ 12 w 21"/>
                <a:gd name="T3" fmla="*/ 0 h 18"/>
                <a:gd name="T4" fmla="*/ 7 w 21"/>
                <a:gd name="T5" fmla="*/ 9 h 18"/>
                <a:gd name="T6" fmla="*/ 0 w 21"/>
                <a:gd name="T7" fmla="*/ 16 h 18"/>
                <a:gd name="T8" fmla="*/ 12 w 21"/>
                <a:gd name="T9" fmla="*/ 18 h 18"/>
                <a:gd name="T10" fmla="*/ 21 w 21"/>
                <a:gd name="T1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8">
                  <a:moveTo>
                    <a:pt x="21" y="14"/>
                  </a:moveTo>
                  <a:lnTo>
                    <a:pt x="12" y="0"/>
                  </a:lnTo>
                  <a:lnTo>
                    <a:pt x="7" y="9"/>
                  </a:lnTo>
                  <a:lnTo>
                    <a:pt x="0" y="16"/>
                  </a:lnTo>
                  <a:lnTo>
                    <a:pt x="12" y="18"/>
                  </a:lnTo>
                  <a:lnTo>
                    <a:pt x="21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Freeform 75"/>
            <p:cNvSpPr>
              <a:spLocks/>
            </p:cNvSpPr>
            <p:nvPr/>
          </p:nvSpPr>
          <p:spPr bwMode="auto">
            <a:xfrm>
              <a:off x="5620474" y="2389384"/>
              <a:ext cx="8099" cy="8099"/>
            </a:xfrm>
            <a:custGeom>
              <a:avLst/>
              <a:gdLst>
                <a:gd name="T0" fmla="*/ 12 w 17"/>
                <a:gd name="T1" fmla="*/ 14 h 17"/>
                <a:gd name="T2" fmla="*/ 17 w 17"/>
                <a:gd name="T3" fmla="*/ 5 h 17"/>
                <a:gd name="T4" fmla="*/ 3 w 17"/>
                <a:gd name="T5" fmla="*/ 0 h 17"/>
                <a:gd name="T6" fmla="*/ 3 w 17"/>
                <a:gd name="T7" fmla="*/ 7 h 17"/>
                <a:gd name="T8" fmla="*/ 0 w 17"/>
                <a:gd name="T9" fmla="*/ 17 h 17"/>
                <a:gd name="T10" fmla="*/ 12 w 17"/>
                <a:gd name="T1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4"/>
                  </a:moveTo>
                  <a:lnTo>
                    <a:pt x="17" y="5"/>
                  </a:lnTo>
                  <a:lnTo>
                    <a:pt x="3" y="0"/>
                  </a:lnTo>
                  <a:lnTo>
                    <a:pt x="3" y="7"/>
                  </a:lnTo>
                  <a:lnTo>
                    <a:pt x="0" y="17"/>
                  </a:lnTo>
                  <a:lnTo>
                    <a:pt x="1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76"/>
            <p:cNvSpPr>
              <a:spLocks/>
            </p:cNvSpPr>
            <p:nvPr/>
          </p:nvSpPr>
          <p:spPr bwMode="auto">
            <a:xfrm>
              <a:off x="5635243" y="2285056"/>
              <a:ext cx="15721" cy="15721"/>
            </a:xfrm>
            <a:custGeom>
              <a:avLst/>
              <a:gdLst>
                <a:gd name="T0" fmla="*/ 14 w 33"/>
                <a:gd name="T1" fmla="*/ 7 h 33"/>
                <a:gd name="T2" fmla="*/ 0 w 33"/>
                <a:gd name="T3" fmla="*/ 0 h 33"/>
                <a:gd name="T4" fmla="*/ 0 w 33"/>
                <a:gd name="T5" fmla="*/ 11 h 33"/>
                <a:gd name="T6" fmla="*/ 19 w 33"/>
                <a:gd name="T7" fmla="*/ 26 h 33"/>
                <a:gd name="T8" fmla="*/ 33 w 33"/>
                <a:gd name="T9" fmla="*/ 33 h 33"/>
                <a:gd name="T10" fmla="*/ 28 w 33"/>
                <a:gd name="T11" fmla="*/ 16 h 33"/>
                <a:gd name="T12" fmla="*/ 14 w 33"/>
                <a:gd name="T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14" y="7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19" y="26"/>
                  </a:lnTo>
                  <a:lnTo>
                    <a:pt x="33" y="33"/>
                  </a:lnTo>
                  <a:lnTo>
                    <a:pt x="28" y="16"/>
                  </a:lnTo>
                  <a:lnTo>
                    <a:pt x="14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Freeform 77"/>
            <p:cNvSpPr>
              <a:spLocks/>
            </p:cNvSpPr>
            <p:nvPr/>
          </p:nvSpPr>
          <p:spPr bwMode="auto">
            <a:xfrm>
              <a:off x="5623809" y="2289344"/>
              <a:ext cx="12386" cy="6669"/>
            </a:xfrm>
            <a:custGeom>
              <a:avLst/>
              <a:gdLst>
                <a:gd name="T0" fmla="*/ 0 w 26"/>
                <a:gd name="T1" fmla="*/ 14 h 14"/>
                <a:gd name="T2" fmla="*/ 12 w 26"/>
                <a:gd name="T3" fmla="*/ 12 h 14"/>
                <a:gd name="T4" fmla="*/ 26 w 26"/>
                <a:gd name="T5" fmla="*/ 7 h 14"/>
                <a:gd name="T6" fmla="*/ 15 w 26"/>
                <a:gd name="T7" fmla="*/ 0 h 14"/>
                <a:gd name="T8" fmla="*/ 0 w 26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0" y="14"/>
                  </a:moveTo>
                  <a:lnTo>
                    <a:pt x="12" y="12"/>
                  </a:lnTo>
                  <a:lnTo>
                    <a:pt x="26" y="7"/>
                  </a:lnTo>
                  <a:lnTo>
                    <a:pt x="15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5" name="Group 59"/>
          <p:cNvGrpSpPr/>
          <p:nvPr/>
        </p:nvGrpSpPr>
        <p:grpSpPr>
          <a:xfrm>
            <a:off x="9769994" y="4007188"/>
            <a:ext cx="564518" cy="498777"/>
            <a:chOff x="5354174" y="3125402"/>
            <a:chExt cx="564518" cy="498777"/>
          </a:xfrm>
          <a:solidFill>
            <a:srgbClr val="2A2A2A"/>
          </a:solidFill>
        </p:grpSpPr>
        <p:sp>
          <p:nvSpPr>
            <p:cNvPr id="416" name="Freeform 78"/>
            <p:cNvSpPr>
              <a:spLocks noEditPoints="1"/>
            </p:cNvSpPr>
            <p:nvPr/>
          </p:nvSpPr>
          <p:spPr bwMode="auto">
            <a:xfrm>
              <a:off x="5354174" y="3125402"/>
              <a:ext cx="564518" cy="498777"/>
            </a:xfrm>
            <a:custGeom>
              <a:avLst/>
              <a:gdLst>
                <a:gd name="T0" fmla="*/ 493 w 502"/>
                <a:gd name="T1" fmla="*/ 179 h 443"/>
                <a:gd name="T2" fmla="*/ 433 w 502"/>
                <a:gd name="T3" fmla="*/ 158 h 443"/>
                <a:gd name="T4" fmla="*/ 389 w 502"/>
                <a:gd name="T5" fmla="*/ 99 h 443"/>
                <a:gd name="T6" fmla="*/ 376 w 502"/>
                <a:gd name="T7" fmla="*/ 4 h 443"/>
                <a:gd name="T8" fmla="*/ 251 w 502"/>
                <a:gd name="T9" fmla="*/ 80 h 443"/>
                <a:gd name="T10" fmla="*/ 126 w 502"/>
                <a:gd name="T11" fmla="*/ 5 h 443"/>
                <a:gd name="T12" fmla="*/ 90 w 502"/>
                <a:gd name="T13" fmla="*/ 92 h 443"/>
                <a:gd name="T14" fmla="*/ 130 w 502"/>
                <a:gd name="T15" fmla="*/ 155 h 443"/>
                <a:gd name="T16" fmla="*/ 1 w 502"/>
                <a:gd name="T17" fmla="*/ 233 h 443"/>
                <a:gd name="T18" fmla="*/ 119 w 502"/>
                <a:gd name="T19" fmla="*/ 320 h 443"/>
                <a:gd name="T20" fmla="*/ 107 w 502"/>
                <a:gd name="T21" fmla="*/ 383 h 443"/>
                <a:gd name="T22" fmla="*/ 126 w 502"/>
                <a:gd name="T23" fmla="*/ 439 h 443"/>
                <a:gd name="T24" fmla="*/ 142 w 502"/>
                <a:gd name="T25" fmla="*/ 443 h 443"/>
                <a:gd name="T26" fmla="*/ 360 w 502"/>
                <a:gd name="T27" fmla="*/ 443 h 443"/>
                <a:gd name="T28" fmla="*/ 372 w 502"/>
                <a:gd name="T29" fmla="*/ 288 h 443"/>
                <a:gd name="T30" fmla="*/ 501 w 502"/>
                <a:gd name="T31" fmla="*/ 211 h 443"/>
                <a:gd name="T32" fmla="*/ 352 w 502"/>
                <a:gd name="T33" fmla="*/ 27 h 443"/>
                <a:gd name="T34" fmla="*/ 371 w 502"/>
                <a:gd name="T35" fmla="*/ 42 h 443"/>
                <a:gd name="T36" fmla="*/ 296 w 502"/>
                <a:gd name="T37" fmla="*/ 140 h 443"/>
                <a:gd name="T38" fmla="*/ 352 w 502"/>
                <a:gd name="T39" fmla="*/ 27 h 443"/>
                <a:gd name="T40" fmla="*/ 288 w 502"/>
                <a:gd name="T41" fmla="*/ 282 h 443"/>
                <a:gd name="T42" fmla="*/ 221 w 502"/>
                <a:gd name="T43" fmla="*/ 285 h 443"/>
                <a:gd name="T44" fmla="*/ 196 w 502"/>
                <a:gd name="T45" fmla="*/ 253 h 443"/>
                <a:gd name="T46" fmla="*/ 196 w 502"/>
                <a:gd name="T47" fmla="*/ 190 h 443"/>
                <a:gd name="T48" fmla="*/ 248 w 502"/>
                <a:gd name="T49" fmla="*/ 159 h 443"/>
                <a:gd name="T50" fmla="*/ 286 w 502"/>
                <a:gd name="T51" fmla="*/ 158 h 443"/>
                <a:gd name="T52" fmla="*/ 323 w 502"/>
                <a:gd name="T53" fmla="*/ 221 h 443"/>
                <a:gd name="T54" fmla="*/ 333 w 502"/>
                <a:gd name="T55" fmla="*/ 242 h 443"/>
                <a:gd name="T56" fmla="*/ 311 w 502"/>
                <a:gd name="T57" fmla="*/ 280 h 443"/>
                <a:gd name="T58" fmla="*/ 333 w 502"/>
                <a:gd name="T59" fmla="*/ 242 h 443"/>
                <a:gd name="T60" fmla="*/ 251 w 502"/>
                <a:gd name="T61" fmla="*/ 334 h 443"/>
                <a:gd name="T62" fmla="*/ 255 w 502"/>
                <a:gd name="T63" fmla="*/ 303 h 443"/>
                <a:gd name="T64" fmla="*/ 194 w 502"/>
                <a:gd name="T65" fmla="*/ 285 h 443"/>
                <a:gd name="T66" fmla="*/ 169 w 502"/>
                <a:gd name="T67" fmla="*/ 242 h 443"/>
                <a:gd name="T68" fmla="*/ 194 w 502"/>
                <a:gd name="T69" fmla="*/ 285 h 443"/>
                <a:gd name="T70" fmla="*/ 155 w 502"/>
                <a:gd name="T71" fmla="*/ 169 h 443"/>
                <a:gd name="T72" fmla="*/ 181 w 502"/>
                <a:gd name="T73" fmla="*/ 181 h 443"/>
                <a:gd name="T74" fmla="*/ 227 w 502"/>
                <a:gd name="T75" fmla="*/ 142 h 443"/>
                <a:gd name="T76" fmla="*/ 274 w 502"/>
                <a:gd name="T77" fmla="*/ 140 h 443"/>
                <a:gd name="T78" fmla="*/ 227 w 502"/>
                <a:gd name="T79" fmla="*/ 142 h 443"/>
                <a:gd name="T80" fmla="*/ 308 w 502"/>
                <a:gd name="T81" fmla="*/ 158 h 443"/>
                <a:gd name="T82" fmla="*/ 333 w 502"/>
                <a:gd name="T83" fmla="*/ 202 h 443"/>
                <a:gd name="T84" fmla="*/ 138 w 502"/>
                <a:gd name="T85" fmla="*/ 122 h 443"/>
                <a:gd name="T86" fmla="*/ 128 w 502"/>
                <a:gd name="T87" fmla="*/ 59 h 443"/>
                <a:gd name="T88" fmla="*/ 150 w 502"/>
                <a:gd name="T89" fmla="*/ 27 h 443"/>
                <a:gd name="T90" fmla="*/ 203 w 502"/>
                <a:gd name="T91" fmla="*/ 144 h 443"/>
                <a:gd name="T92" fmla="*/ 138 w 502"/>
                <a:gd name="T93" fmla="*/ 122 h 443"/>
                <a:gd name="T94" fmla="*/ 91 w 502"/>
                <a:gd name="T95" fmla="*/ 185 h 443"/>
                <a:gd name="T96" fmla="*/ 159 w 502"/>
                <a:gd name="T97" fmla="*/ 221 h 443"/>
                <a:gd name="T98" fmla="*/ 30 w 502"/>
                <a:gd name="T99" fmla="*/ 231 h 443"/>
                <a:gd name="T100" fmla="*/ 140 w 502"/>
                <a:gd name="T101" fmla="*/ 413 h 443"/>
                <a:gd name="T102" fmla="*/ 128 w 502"/>
                <a:gd name="T103" fmla="*/ 385 h 443"/>
                <a:gd name="T104" fmla="*/ 137 w 502"/>
                <a:gd name="T105" fmla="*/ 324 h 443"/>
                <a:gd name="T106" fmla="*/ 206 w 502"/>
                <a:gd name="T107" fmla="*/ 303 h 443"/>
                <a:gd name="T108" fmla="*/ 150 w 502"/>
                <a:gd name="T109" fmla="*/ 415 h 443"/>
                <a:gd name="T110" fmla="*/ 352 w 502"/>
                <a:gd name="T111" fmla="*/ 416 h 443"/>
                <a:gd name="T112" fmla="*/ 298 w 502"/>
                <a:gd name="T113" fmla="*/ 299 h 443"/>
                <a:gd name="T114" fmla="*/ 362 w 502"/>
                <a:gd name="T115" fmla="*/ 413 h 443"/>
                <a:gd name="T116" fmla="*/ 366 w 502"/>
                <a:gd name="T117" fmla="*/ 271 h 443"/>
                <a:gd name="T118" fmla="*/ 369 w 502"/>
                <a:gd name="T119" fmla="*/ 164 h 443"/>
                <a:gd name="T120" fmla="*/ 426 w 502"/>
                <a:gd name="T121" fmla="*/ 179 h 443"/>
                <a:gd name="T122" fmla="*/ 472 w 502"/>
                <a:gd name="T123" fmla="*/ 209 h 443"/>
                <a:gd name="T124" fmla="*/ 411 w 502"/>
                <a:gd name="T125" fmla="*/ 258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2" h="443">
                  <a:moveTo>
                    <a:pt x="491" y="188"/>
                  </a:moveTo>
                  <a:cubicBezTo>
                    <a:pt x="492" y="185"/>
                    <a:pt x="493" y="182"/>
                    <a:pt x="493" y="179"/>
                  </a:cubicBezTo>
                  <a:cubicBezTo>
                    <a:pt x="493" y="160"/>
                    <a:pt x="478" y="145"/>
                    <a:pt x="459" y="145"/>
                  </a:cubicBezTo>
                  <a:cubicBezTo>
                    <a:pt x="449" y="145"/>
                    <a:pt x="439" y="151"/>
                    <a:pt x="433" y="158"/>
                  </a:cubicBezTo>
                  <a:cubicBezTo>
                    <a:pt x="416" y="153"/>
                    <a:pt x="396" y="149"/>
                    <a:pt x="375" y="146"/>
                  </a:cubicBezTo>
                  <a:cubicBezTo>
                    <a:pt x="381" y="130"/>
                    <a:pt x="386" y="114"/>
                    <a:pt x="389" y="99"/>
                  </a:cubicBezTo>
                  <a:cubicBezTo>
                    <a:pt x="395" y="71"/>
                    <a:pt x="397" y="48"/>
                    <a:pt x="393" y="32"/>
                  </a:cubicBezTo>
                  <a:cubicBezTo>
                    <a:pt x="391" y="19"/>
                    <a:pt x="385" y="9"/>
                    <a:pt x="376" y="4"/>
                  </a:cubicBezTo>
                  <a:cubicBezTo>
                    <a:pt x="372" y="2"/>
                    <a:pt x="366" y="0"/>
                    <a:pt x="360" y="0"/>
                  </a:cubicBezTo>
                  <a:cubicBezTo>
                    <a:pt x="333" y="0"/>
                    <a:pt x="292" y="31"/>
                    <a:pt x="251" y="80"/>
                  </a:cubicBezTo>
                  <a:cubicBezTo>
                    <a:pt x="210" y="31"/>
                    <a:pt x="169" y="1"/>
                    <a:pt x="142" y="1"/>
                  </a:cubicBezTo>
                  <a:cubicBezTo>
                    <a:pt x="136" y="1"/>
                    <a:pt x="130" y="2"/>
                    <a:pt x="126" y="5"/>
                  </a:cubicBezTo>
                  <a:cubicBezTo>
                    <a:pt x="111" y="13"/>
                    <a:pt x="105" y="33"/>
                    <a:pt x="107" y="63"/>
                  </a:cubicBezTo>
                  <a:cubicBezTo>
                    <a:pt x="97" y="69"/>
                    <a:pt x="90" y="80"/>
                    <a:pt x="90" y="92"/>
                  </a:cubicBezTo>
                  <a:cubicBezTo>
                    <a:pt x="90" y="109"/>
                    <a:pt x="103" y="123"/>
                    <a:pt x="120" y="125"/>
                  </a:cubicBezTo>
                  <a:cubicBezTo>
                    <a:pt x="123" y="135"/>
                    <a:pt x="126" y="145"/>
                    <a:pt x="130" y="155"/>
                  </a:cubicBezTo>
                  <a:cubicBezTo>
                    <a:pt x="110" y="160"/>
                    <a:pt x="91" y="165"/>
                    <a:pt x="74" y="171"/>
                  </a:cubicBezTo>
                  <a:cubicBezTo>
                    <a:pt x="26" y="188"/>
                    <a:pt x="0" y="210"/>
                    <a:pt x="1" y="233"/>
                  </a:cubicBezTo>
                  <a:cubicBezTo>
                    <a:pt x="2" y="265"/>
                    <a:pt x="57" y="287"/>
                    <a:pt x="126" y="297"/>
                  </a:cubicBezTo>
                  <a:cubicBezTo>
                    <a:pt x="124" y="305"/>
                    <a:pt x="121" y="313"/>
                    <a:pt x="119" y="320"/>
                  </a:cubicBezTo>
                  <a:cubicBezTo>
                    <a:pt x="102" y="321"/>
                    <a:pt x="88" y="335"/>
                    <a:pt x="88" y="353"/>
                  </a:cubicBezTo>
                  <a:cubicBezTo>
                    <a:pt x="88" y="366"/>
                    <a:pt x="96" y="378"/>
                    <a:pt x="107" y="383"/>
                  </a:cubicBezTo>
                  <a:cubicBezTo>
                    <a:pt x="107" y="394"/>
                    <a:pt x="107" y="403"/>
                    <a:pt x="109" y="411"/>
                  </a:cubicBezTo>
                  <a:cubicBezTo>
                    <a:pt x="111" y="424"/>
                    <a:pt x="117" y="434"/>
                    <a:pt x="126" y="439"/>
                  </a:cubicBezTo>
                  <a:cubicBezTo>
                    <a:pt x="130" y="441"/>
                    <a:pt x="136" y="443"/>
                    <a:pt x="142" y="443"/>
                  </a:cubicBezTo>
                  <a:cubicBezTo>
                    <a:pt x="142" y="443"/>
                    <a:pt x="142" y="443"/>
                    <a:pt x="142" y="443"/>
                  </a:cubicBezTo>
                  <a:cubicBezTo>
                    <a:pt x="169" y="443"/>
                    <a:pt x="210" y="412"/>
                    <a:pt x="251" y="363"/>
                  </a:cubicBezTo>
                  <a:cubicBezTo>
                    <a:pt x="292" y="412"/>
                    <a:pt x="333" y="443"/>
                    <a:pt x="360" y="443"/>
                  </a:cubicBezTo>
                  <a:cubicBezTo>
                    <a:pt x="366" y="443"/>
                    <a:pt x="372" y="441"/>
                    <a:pt x="376" y="439"/>
                  </a:cubicBezTo>
                  <a:cubicBezTo>
                    <a:pt x="404" y="423"/>
                    <a:pt x="400" y="363"/>
                    <a:pt x="372" y="288"/>
                  </a:cubicBezTo>
                  <a:cubicBezTo>
                    <a:pt x="393" y="284"/>
                    <a:pt x="411" y="278"/>
                    <a:pt x="428" y="272"/>
                  </a:cubicBezTo>
                  <a:cubicBezTo>
                    <a:pt x="476" y="255"/>
                    <a:pt x="502" y="233"/>
                    <a:pt x="501" y="211"/>
                  </a:cubicBezTo>
                  <a:cubicBezTo>
                    <a:pt x="501" y="202"/>
                    <a:pt x="497" y="195"/>
                    <a:pt x="491" y="188"/>
                  </a:cubicBezTo>
                  <a:close/>
                  <a:moveTo>
                    <a:pt x="352" y="27"/>
                  </a:moveTo>
                  <a:cubicBezTo>
                    <a:pt x="356" y="27"/>
                    <a:pt x="359" y="28"/>
                    <a:pt x="362" y="30"/>
                  </a:cubicBezTo>
                  <a:cubicBezTo>
                    <a:pt x="366" y="32"/>
                    <a:pt x="369" y="36"/>
                    <a:pt x="371" y="42"/>
                  </a:cubicBezTo>
                  <a:cubicBezTo>
                    <a:pt x="377" y="61"/>
                    <a:pt x="373" y="98"/>
                    <a:pt x="357" y="144"/>
                  </a:cubicBezTo>
                  <a:cubicBezTo>
                    <a:pt x="337" y="142"/>
                    <a:pt x="316" y="140"/>
                    <a:pt x="296" y="140"/>
                  </a:cubicBezTo>
                  <a:cubicBezTo>
                    <a:pt x="285" y="124"/>
                    <a:pt x="274" y="108"/>
                    <a:pt x="263" y="94"/>
                  </a:cubicBezTo>
                  <a:cubicBezTo>
                    <a:pt x="298" y="53"/>
                    <a:pt x="331" y="27"/>
                    <a:pt x="352" y="27"/>
                  </a:cubicBezTo>
                  <a:close/>
                  <a:moveTo>
                    <a:pt x="306" y="253"/>
                  </a:moveTo>
                  <a:cubicBezTo>
                    <a:pt x="300" y="263"/>
                    <a:pt x="294" y="273"/>
                    <a:pt x="288" y="282"/>
                  </a:cubicBezTo>
                  <a:cubicBezTo>
                    <a:pt x="276" y="283"/>
                    <a:pt x="265" y="284"/>
                    <a:pt x="254" y="285"/>
                  </a:cubicBezTo>
                  <a:cubicBezTo>
                    <a:pt x="243" y="285"/>
                    <a:pt x="232" y="285"/>
                    <a:pt x="221" y="285"/>
                  </a:cubicBezTo>
                  <a:cubicBezTo>
                    <a:pt x="219" y="285"/>
                    <a:pt x="218" y="285"/>
                    <a:pt x="216" y="285"/>
                  </a:cubicBezTo>
                  <a:cubicBezTo>
                    <a:pt x="209" y="275"/>
                    <a:pt x="203" y="264"/>
                    <a:pt x="196" y="253"/>
                  </a:cubicBezTo>
                  <a:cubicBezTo>
                    <a:pt x="190" y="243"/>
                    <a:pt x="185" y="232"/>
                    <a:pt x="179" y="222"/>
                  </a:cubicBezTo>
                  <a:cubicBezTo>
                    <a:pt x="185" y="211"/>
                    <a:pt x="190" y="201"/>
                    <a:pt x="196" y="190"/>
                  </a:cubicBezTo>
                  <a:cubicBezTo>
                    <a:pt x="202" y="180"/>
                    <a:pt x="208" y="170"/>
                    <a:pt x="214" y="161"/>
                  </a:cubicBezTo>
                  <a:cubicBezTo>
                    <a:pt x="225" y="160"/>
                    <a:pt x="237" y="159"/>
                    <a:pt x="248" y="159"/>
                  </a:cubicBezTo>
                  <a:cubicBezTo>
                    <a:pt x="259" y="158"/>
                    <a:pt x="270" y="158"/>
                    <a:pt x="281" y="158"/>
                  </a:cubicBezTo>
                  <a:cubicBezTo>
                    <a:pt x="283" y="158"/>
                    <a:pt x="284" y="158"/>
                    <a:pt x="286" y="158"/>
                  </a:cubicBezTo>
                  <a:cubicBezTo>
                    <a:pt x="293" y="168"/>
                    <a:pt x="299" y="179"/>
                    <a:pt x="306" y="190"/>
                  </a:cubicBezTo>
                  <a:cubicBezTo>
                    <a:pt x="312" y="201"/>
                    <a:pt x="317" y="211"/>
                    <a:pt x="323" y="221"/>
                  </a:cubicBezTo>
                  <a:cubicBezTo>
                    <a:pt x="317" y="232"/>
                    <a:pt x="312" y="242"/>
                    <a:pt x="306" y="253"/>
                  </a:cubicBezTo>
                  <a:close/>
                  <a:moveTo>
                    <a:pt x="333" y="242"/>
                  </a:moveTo>
                  <a:cubicBezTo>
                    <a:pt x="338" y="253"/>
                    <a:pt x="343" y="264"/>
                    <a:pt x="347" y="274"/>
                  </a:cubicBezTo>
                  <a:cubicBezTo>
                    <a:pt x="336" y="277"/>
                    <a:pt x="323" y="278"/>
                    <a:pt x="311" y="280"/>
                  </a:cubicBezTo>
                  <a:cubicBezTo>
                    <a:pt x="314" y="274"/>
                    <a:pt x="318" y="268"/>
                    <a:pt x="321" y="262"/>
                  </a:cubicBezTo>
                  <a:cubicBezTo>
                    <a:pt x="325" y="255"/>
                    <a:pt x="329" y="248"/>
                    <a:pt x="333" y="242"/>
                  </a:cubicBezTo>
                  <a:close/>
                  <a:moveTo>
                    <a:pt x="275" y="301"/>
                  </a:moveTo>
                  <a:cubicBezTo>
                    <a:pt x="267" y="313"/>
                    <a:pt x="259" y="324"/>
                    <a:pt x="251" y="334"/>
                  </a:cubicBezTo>
                  <a:cubicBezTo>
                    <a:pt x="243" y="324"/>
                    <a:pt x="236" y="314"/>
                    <a:pt x="228" y="303"/>
                  </a:cubicBezTo>
                  <a:cubicBezTo>
                    <a:pt x="237" y="303"/>
                    <a:pt x="246" y="303"/>
                    <a:pt x="255" y="303"/>
                  </a:cubicBezTo>
                  <a:cubicBezTo>
                    <a:pt x="261" y="302"/>
                    <a:pt x="268" y="302"/>
                    <a:pt x="275" y="301"/>
                  </a:cubicBezTo>
                  <a:close/>
                  <a:moveTo>
                    <a:pt x="194" y="285"/>
                  </a:moveTo>
                  <a:cubicBezTo>
                    <a:pt x="180" y="284"/>
                    <a:pt x="165" y="283"/>
                    <a:pt x="152" y="282"/>
                  </a:cubicBezTo>
                  <a:cubicBezTo>
                    <a:pt x="157" y="269"/>
                    <a:pt x="163" y="255"/>
                    <a:pt x="169" y="242"/>
                  </a:cubicBezTo>
                  <a:cubicBezTo>
                    <a:pt x="173" y="248"/>
                    <a:pt x="177" y="255"/>
                    <a:pt x="181" y="262"/>
                  </a:cubicBezTo>
                  <a:cubicBezTo>
                    <a:pt x="185" y="270"/>
                    <a:pt x="190" y="277"/>
                    <a:pt x="194" y="285"/>
                  </a:cubicBezTo>
                  <a:close/>
                  <a:moveTo>
                    <a:pt x="169" y="201"/>
                  </a:moveTo>
                  <a:cubicBezTo>
                    <a:pt x="164" y="190"/>
                    <a:pt x="159" y="179"/>
                    <a:pt x="155" y="169"/>
                  </a:cubicBezTo>
                  <a:cubicBezTo>
                    <a:pt x="166" y="167"/>
                    <a:pt x="179" y="165"/>
                    <a:pt x="191" y="163"/>
                  </a:cubicBezTo>
                  <a:cubicBezTo>
                    <a:pt x="188" y="169"/>
                    <a:pt x="184" y="175"/>
                    <a:pt x="181" y="181"/>
                  </a:cubicBezTo>
                  <a:cubicBezTo>
                    <a:pt x="177" y="188"/>
                    <a:pt x="173" y="195"/>
                    <a:pt x="169" y="201"/>
                  </a:cubicBezTo>
                  <a:close/>
                  <a:moveTo>
                    <a:pt x="227" y="142"/>
                  </a:moveTo>
                  <a:cubicBezTo>
                    <a:pt x="235" y="130"/>
                    <a:pt x="243" y="119"/>
                    <a:pt x="251" y="109"/>
                  </a:cubicBezTo>
                  <a:cubicBezTo>
                    <a:pt x="259" y="119"/>
                    <a:pt x="266" y="129"/>
                    <a:pt x="274" y="140"/>
                  </a:cubicBezTo>
                  <a:cubicBezTo>
                    <a:pt x="265" y="140"/>
                    <a:pt x="256" y="140"/>
                    <a:pt x="247" y="141"/>
                  </a:cubicBezTo>
                  <a:cubicBezTo>
                    <a:pt x="240" y="141"/>
                    <a:pt x="234" y="141"/>
                    <a:pt x="227" y="142"/>
                  </a:cubicBezTo>
                  <a:close/>
                  <a:moveTo>
                    <a:pt x="321" y="181"/>
                  </a:moveTo>
                  <a:cubicBezTo>
                    <a:pt x="317" y="173"/>
                    <a:pt x="312" y="166"/>
                    <a:pt x="308" y="158"/>
                  </a:cubicBezTo>
                  <a:cubicBezTo>
                    <a:pt x="322" y="159"/>
                    <a:pt x="337" y="160"/>
                    <a:pt x="350" y="161"/>
                  </a:cubicBezTo>
                  <a:cubicBezTo>
                    <a:pt x="345" y="174"/>
                    <a:pt x="339" y="188"/>
                    <a:pt x="333" y="202"/>
                  </a:cubicBezTo>
                  <a:cubicBezTo>
                    <a:pt x="329" y="195"/>
                    <a:pt x="325" y="188"/>
                    <a:pt x="321" y="181"/>
                  </a:cubicBezTo>
                  <a:close/>
                  <a:moveTo>
                    <a:pt x="138" y="122"/>
                  </a:moveTo>
                  <a:cubicBezTo>
                    <a:pt x="149" y="117"/>
                    <a:pt x="157" y="105"/>
                    <a:pt x="157" y="92"/>
                  </a:cubicBezTo>
                  <a:cubicBezTo>
                    <a:pt x="157" y="75"/>
                    <a:pt x="144" y="62"/>
                    <a:pt x="128" y="59"/>
                  </a:cubicBezTo>
                  <a:cubicBezTo>
                    <a:pt x="129" y="44"/>
                    <a:pt x="133" y="34"/>
                    <a:pt x="140" y="30"/>
                  </a:cubicBezTo>
                  <a:cubicBezTo>
                    <a:pt x="143" y="28"/>
                    <a:pt x="146" y="27"/>
                    <a:pt x="150" y="27"/>
                  </a:cubicBezTo>
                  <a:cubicBezTo>
                    <a:pt x="171" y="27"/>
                    <a:pt x="204" y="53"/>
                    <a:pt x="239" y="94"/>
                  </a:cubicBezTo>
                  <a:cubicBezTo>
                    <a:pt x="227" y="109"/>
                    <a:pt x="215" y="126"/>
                    <a:pt x="203" y="144"/>
                  </a:cubicBezTo>
                  <a:cubicBezTo>
                    <a:pt x="184" y="146"/>
                    <a:pt x="166" y="148"/>
                    <a:pt x="148" y="152"/>
                  </a:cubicBezTo>
                  <a:cubicBezTo>
                    <a:pt x="144" y="141"/>
                    <a:pt x="141" y="131"/>
                    <a:pt x="138" y="122"/>
                  </a:cubicBezTo>
                  <a:close/>
                  <a:moveTo>
                    <a:pt x="30" y="231"/>
                  </a:moveTo>
                  <a:cubicBezTo>
                    <a:pt x="29" y="216"/>
                    <a:pt x="51" y="199"/>
                    <a:pt x="91" y="185"/>
                  </a:cubicBezTo>
                  <a:cubicBezTo>
                    <a:pt x="105" y="180"/>
                    <a:pt x="120" y="176"/>
                    <a:pt x="137" y="172"/>
                  </a:cubicBezTo>
                  <a:cubicBezTo>
                    <a:pt x="143" y="188"/>
                    <a:pt x="151" y="205"/>
                    <a:pt x="159" y="221"/>
                  </a:cubicBezTo>
                  <a:cubicBezTo>
                    <a:pt x="149" y="241"/>
                    <a:pt x="140" y="261"/>
                    <a:pt x="133" y="279"/>
                  </a:cubicBezTo>
                  <a:cubicBezTo>
                    <a:pt x="72" y="271"/>
                    <a:pt x="31" y="253"/>
                    <a:pt x="30" y="231"/>
                  </a:cubicBezTo>
                  <a:close/>
                  <a:moveTo>
                    <a:pt x="150" y="415"/>
                  </a:moveTo>
                  <a:cubicBezTo>
                    <a:pt x="146" y="415"/>
                    <a:pt x="143" y="415"/>
                    <a:pt x="140" y="413"/>
                  </a:cubicBezTo>
                  <a:cubicBezTo>
                    <a:pt x="134" y="410"/>
                    <a:pt x="131" y="402"/>
                    <a:pt x="129" y="392"/>
                  </a:cubicBezTo>
                  <a:cubicBezTo>
                    <a:pt x="129" y="390"/>
                    <a:pt x="129" y="388"/>
                    <a:pt x="128" y="385"/>
                  </a:cubicBezTo>
                  <a:cubicBezTo>
                    <a:pt x="143" y="382"/>
                    <a:pt x="154" y="369"/>
                    <a:pt x="154" y="353"/>
                  </a:cubicBezTo>
                  <a:cubicBezTo>
                    <a:pt x="154" y="341"/>
                    <a:pt x="147" y="330"/>
                    <a:pt x="137" y="324"/>
                  </a:cubicBezTo>
                  <a:cubicBezTo>
                    <a:pt x="140" y="316"/>
                    <a:pt x="142" y="308"/>
                    <a:pt x="145" y="299"/>
                  </a:cubicBezTo>
                  <a:cubicBezTo>
                    <a:pt x="165" y="302"/>
                    <a:pt x="186" y="303"/>
                    <a:pt x="206" y="303"/>
                  </a:cubicBezTo>
                  <a:cubicBezTo>
                    <a:pt x="217" y="319"/>
                    <a:pt x="228" y="335"/>
                    <a:pt x="239" y="349"/>
                  </a:cubicBezTo>
                  <a:cubicBezTo>
                    <a:pt x="204" y="390"/>
                    <a:pt x="171" y="415"/>
                    <a:pt x="150" y="415"/>
                  </a:cubicBezTo>
                  <a:close/>
                  <a:moveTo>
                    <a:pt x="362" y="413"/>
                  </a:moveTo>
                  <a:cubicBezTo>
                    <a:pt x="359" y="415"/>
                    <a:pt x="356" y="416"/>
                    <a:pt x="352" y="416"/>
                  </a:cubicBezTo>
                  <a:cubicBezTo>
                    <a:pt x="331" y="416"/>
                    <a:pt x="298" y="390"/>
                    <a:pt x="263" y="349"/>
                  </a:cubicBezTo>
                  <a:cubicBezTo>
                    <a:pt x="275" y="334"/>
                    <a:pt x="287" y="317"/>
                    <a:pt x="298" y="299"/>
                  </a:cubicBezTo>
                  <a:cubicBezTo>
                    <a:pt x="318" y="298"/>
                    <a:pt x="336" y="295"/>
                    <a:pt x="354" y="292"/>
                  </a:cubicBezTo>
                  <a:cubicBezTo>
                    <a:pt x="378" y="356"/>
                    <a:pt x="380" y="403"/>
                    <a:pt x="362" y="413"/>
                  </a:cubicBezTo>
                  <a:close/>
                  <a:moveTo>
                    <a:pt x="411" y="258"/>
                  </a:moveTo>
                  <a:cubicBezTo>
                    <a:pt x="397" y="263"/>
                    <a:pt x="382" y="267"/>
                    <a:pt x="366" y="271"/>
                  </a:cubicBezTo>
                  <a:cubicBezTo>
                    <a:pt x="359" y="255"/>
                    <a:pt x="352" y="238"/>
                    <a:pt x="343" y="222"/>
                  </a:cubicBezTo>
                  <a:cubicBezTo>
                    <a:pt x="353" y="202"/>
                    <a:pt x="362" y="183"/>
                    <a:pt x="369" y="164"/>
                  </a:cubicBezTo>
                  <a:cubicBezTo>
                    <a:pt x="391" y="167"/>
                    <a:pt x="410" y="171"/>
                    <a:pt x="426" y="177"/>
                  </a:cubicBezTo>
                  <a:cubicBezTo>
                    <a:pt x="426" y="177"/>
                    <a:pt x="426" y="178"/>
                    <a:pt x="426" y="179"/>
                  </a:cubicBezTo>
                  <a:cubicBezTo>
                    <a:pt x="426" y="197"/>
                    <a:pt x="441" y="212"/>
                    <a:pt x="459" y="212"/>
                  </a:cubicBezTo>
                  <a:cubicBezTo>
                    <a:pt x="464" y="212"/>
                    <a:pt x="468" y="211"/>
                    <a:pt x="472" y="209"/>
                  </a:cubicBezTo>
                  <a:cubicBezTo>
                    <a:pt x="472" y="210"/>
                    <a:pt x="472" y="211"/>
                    <a:pt x="472" y="212"/>
                  </a:cubicBezTo>
                  <a:cubicBezTo>
                    <a:pt x="473" y="227"/>
                    <a:pt x="451" y="244"/>
                    <a:pt x="411" y="2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Oval 79"/>
            <p:cNvSpPr>
              <a:spLocks noChangeArrowheads="1"/>
            </p:cNvSpPr>
            <p:nvPr/>
          </p:nvSpPr>
          <p:spPr bwMode="auto">
            <a:xfrm>
              <a:off x="5600466" y="3339299"/>
              <a:ext cx="74316" cy="7526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8" name="Group 5"/>
          <p:cNvGrpSpPr/>
          <p:nvPr/>
        </p:nvGrpSpPr>
        <p:grpSpPr>
          <a:xfrm>
            <a:off x="5876011" y="4909941"/>
            <a:ext cx="526884" cy="533077"/>
            <a:chOff x="1460191" y="4028155"/>
            <a:chExt cx="526884" cy="533077"/>
          </a:xfrm>
          <a:solidFill>
            <a:srgbClr val="2A2A2A"/>
          </a:solidFill>
        </p:grpSpPr>
        <p:sp>
          <p:nvSpPr>
            <p:cNvPr id="419" name="Oval 80"/>
            <p:cNvSpPr>
              <a:spLocks noChangeArrowheads="1"/>
            </p:cNvSpPr>
            <p:nvPr/>
          </p:nvSpPr>
          <p:spPr bwMode="auto">
            <a:xfrm>
              <a:off x="1756503" y="4131530"/>
              <a:ext cx="6669" cy="666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Freeform 81"/>
            <p:cNvSpPr>
              <a:spLocks noEditPoints="1"/>
            </p:cNvSpPr>
            <p:nvPr/>
          </p:nvSpPr>
          <p:spPr bwMode="auto">
            <a:xfrm>
              <a:off x="1460191" y="4028155"/>
              <a:ext cx="526884" cy="533077"/>
            </a:xfrm>
            <a:custGeom>
              <a:avLst/>
              <a:gdLst>
                <a:gd name="T0" fmla="*/ 367 w 468"/>
                <a:gd name="T1" fmla="*/ 237 h 474"/>
                <a:gd name="T2" fmla="*/ 462 w 468"/>
                <a:gd name="T3" fmla="*/ 158 h 474"/>
                <a:gd name="T4" fmla="*/ 387 w 468"/>
                <a:gd name="T5" fmla="*/ 72 h 474"/>
                <a:gd name="T6" fmla="*/ 300 w 468"/>
                <a:gd name="T7" fmla="*/ 22 h 474"/>
                <a:gd name="T8" fmla="*/ 189 w 468"/>
                <a:gd name="T9" fmla="*/ 0 h 474"/>
                <a:gd name="T10" fmla="*/ 168 w 468"/>
                <a:gd name="T11" fmla="*/ 122 h 474"/>
                <a:gd name="T12" fmla="*/ 51 w 468"/>
                <a:gd name="T13" fmla="*/ 79 h 474"/>
                <a:gd name="T14" fmla="*/ 14 w 468"/>
                <a:gd name="T15" fmla="*/ 187 h 474"/>
                <a:gd name="T16" fmla="*/ 14 w 468"/>
                <a:gd name="T17" fmla="*/ 287 h 474"/>
                <a:gd name="T18" fmla="*/ 51 w 468"/>
                <a:gd name="T19" fmla="*/ 395 h 474"/>
                <a:gd name="T20" fmla="*/ 168 w 468"/>
                <a:gd name="T21" fmla="*/ 352 h 474"/>
                <a:gd name="T22" fmla="*/ 189 w 468"/>
                <a:gd name="T23" fmla="*/ 474 h 474"/>
                <a:gd name="T24" fmla="*/ 300 w 468"/>
                <a:gd name="T25" fmla="*/ 453 h 474"/>
                <a:gd name="T26" fmla="*/ 387 w 468"/>
                <a:gd name="T27" fmla="*/ 402 h 474"/>
                <a:gd name="T28" fmla="*/ 462 w 468"/>
                <a:gd name="T29" fmla="*/ 317 h 474"/>
                <a:gd name="T30" fmla="*/ 215 w 468"/>
                <a:gd name="T31" fmla="*/ 149 h 474"/>
                <a:gd name="T32" fmla="*/ 231 w 468"/>
                <a:gd name="T33" fmla="*/ 125 h 474"/>
                <a:gd name="T34" fmla="*/ 231 w 468"/>
                <a:gd name="T35" fmla="*/ 162 h 474"/>
                <a:gd name="T36" fmla="*/ 217 w 468"/>
                <a:gd name="T37" fmla="*/ 265 h 474"/>
                <a:gd name="T38" fmla="*/ 215 w 468"/>
                <a:gd name="T39" fmla="*/ 149 h 474"/>
                <a:gd name="T40" fmla="*/ 243 w 468"/>
                <a:gd name="T41" fmla="*/ 69 h 474"/>
                <a:gd name="T42" fmla="*/ 232 w 468"/>
                <a:gd name="T43" fmla="*/ 100 h 474"/>
                <a:gd name="T44" fmla="*/ 214 w 468"/>
                <a:gd name="T45" fmla="*/ 86 h 474"/>
                <a:gd name="T46" fmla="*/ 223 w 468"/>
                <a:gd name="T47" fmla="*/ 51 h 474"/>
                <a:gd name="T48" fmla="*/ 237 w 468"/>
                <a:gd name="T49" fmla="*/ 101 h 474"/>
                <a:gd name="T50" fmla="*/ 281 w 468"/>
                <a:gd name="T51" fmla="*/ 104 h 474"/>
                <a:gd name="T52" fmla="*/ 261 w 468"/>
                <a:gd name="T53" fmla="*/ 109 h 474"/>
                <a:gd name="T54" fmla="*/ 265 w 468"/>
                <a:gd name="T55" fmla="*/ 112 h 474"/>
                <a:gd name="T56" fmla="*/ 260 w 468"/>
                <a:gd name="T57" fmla="*/ 117 h 474"/>
                <a:gd name="T58" fmla="*/ 241 w 468"/>
                <a:gd name="T59" fmla="*/ 116 h 474"/>
                <a:gd name="T60" fmla="*/ 207 w 468"/>
                <a:gd name="T61" fmla="*/ 156 h 474"/>
                <a:gd name="T62" fmla="*/ 212 w 468"/>
                <a:gd name="T63" fmla="*/ 178 h 474"/>
                <a:gd name="T64" fmla="*/ 196 w 468"/>
                <a:gd name="T65" fmla="*/ 182 h 474"/>
                <a:gd name="T66" fmla="*/ 193 w 468"/>
                <a:gd name="T67" fmla="*/ 137 h 474"/>
                <a:gd name="T68" fmla="*/ 192 w 468"/>
                <a:gd name="T69" fmla="*/ 298 h 474"/>
                <a:gd name="T70" fmla="*/ 215 w 468"/>
                <a:gd name="T71" fmla="*/ 270 h 474"/>
                <a:gd name="T72" fmla="*/ 233 w 468"/>
                <a:gd name="T73" fmla="*/ 235 h 474"/>
                <a:gd name="T74" fmla="*/ 250 w 468"/>
                <a:gd name="T75" fmla="*/ 247 h 474"/>
                <a:gd name="T76" fmla="*/ 207 w 468"/>
                <a:gd name="T77" fmla="*/ 298 h 474"/>
                <a:gd name="T78" fmla="*/ 212 w 468"/>
                <a:gd name="T79" fmla="*/ 327 h 474"/>
                <a:gd name="T80" fmla="*/ 216 w 468"/>
                <a:gd name="T81" fmla="*/ 354 h 474"/>
                <a:gd name="T82" fmla="*/ 199 w 468"/>
                <a:gd name="T83" fmla="*/ 334 h 474"/>
                <a:gd name="T84" fmla="*/ 228 w 468"/>
                <a:gd name="T85" fmla="*/ 310 h 474"/>
                <a:gd name="T86" fmla="*/ 226 w 468"/>
                <a:gd name="T87" fmla="*/ 392 h 474"/>
                <a:gd name="T88" fmla="*/ 218 w 468"/>
                <a:gd name="T89" fmla="*/ 323 h 474"/>
                <a:gd name="T90" fmla="*/ 218 w 468"/>
                <a:gd name="T91" fmla="*/ 291 h 474"/>
                <a:gd name="T92" fmla="*/ 228 w 468"/>
                <a:gd name="T93" fmla="*/ 310 h 474"/>
                <a:gd name="T94" fmla="*/ 220 w 468"/>
                <a:gd name="T95" fmla="*/ 419 h 474"/>
                <a:gd name="T96" fmla="*/ 226 w 468"/>
                <a:gd name="T97" fmla="*/ 409 h 474"/>
                <a:gd name="T98" fmla="*/ 242 w 468"/>
                <a:gd name="T99" fmla="*/ 384 h 474"/>
                <a:gd name="T100" fmla="*/ 230 w 468"/>
                <a:gd name="T101" fmla="*/ 373 h 474"/>
                <a:gd name="T102" fmla="*/ 242 w 468"/>
                <a:gd name="T103" fmla="*/ 3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8" h="474">
                  <a:moveTo>
                    <a:pt x="454" y="287"/>
                  </a:moveTo>
                  <a:cubicBezTo>
                    <a:pt x="367" y="237"/>
                    <a:pt x="367" y="237"/>
                    <a:pt x="367" y="237"/>
                  </a:cubicBezTo>
                  <a:cubicBezTo>
                    <a:pt x="454" y="187"/>
                    <a:pt x="454" y="187"/>
                    <a:pt x="454" y="187"/>
                  </a:cubicBezTo>
                  <a:cubicBezTo>
                    <a:pt x="464" y="181"/>
                    <a:pt x="468" y="168"/>
                    <a:pt x="462" y="158"/>
                  </a:cubicBezTo>
                  <a:cubicBezTo>
                    <a:pt x="417" y="79"/>
                    <a:pt x="417" y="79"/>
                    <a:pt x="417" y="79"/>
                  </a:cubicBezTo>
                  <a:cubicBezTo>
                    <a:pt x="411" y="69"/>
                    <a:pt x="398" y="66"/>
                    <a:pt x="387" y="72"/>
                  </a:cubicBezTo>
                  <a:cubicBezTo>
                    <a:pt x="300" y="122"/>
                    <a:pt x="300" y="122"/>
                    <a:pt x="300" y="122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0" y="10"/>
                    <a:pt x="291" y="0"/>
                    <a:pt x="27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77" y="0"/>
                    <a:pt x="168" y="10"/>
                    <a:pt x="168" y="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70" y="66"/>
                    <a:pt x="57" y="69"/>
                    <a:pt x="51" y="79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0" y="168"/>
                    <a:pt x="4" y="181"/>
                    <a:pt x="14" y="187"/>
                  </a:cubicBezTo>
                  <a:cubicBezTo>
                    <a:pt x="101" y="237"/>
                    <a:pt x="101" y="237"/>
                    <a:pt x="101" y="237"/>
                  </a:cubicBezTo>
                  <a:cubicBezTo>
                    <a:pt x="14" y="287"/>
                    <a:pt x="14" y="287"/>
                    <a:pt x="14" y="287"/>
                  </a:cubicBezTo>
                  <a:cubicBezTo>
                    <a:pt x="4" y="293"/>
                    <a:pt x="0" y="306"/>
                    <a:pt x="6" y="317"/>
                  </a:cubicBezTo>
                  <a:cubicBezTo>
                    <a:pt x="51" y="395"/>
                    <a:pt x="51" y="395"/>
                    <a:pt x="51" y="395"/>
                  </a:cubicBezTo>
                  <a:cubicBezTo>
                    <a:pt x="57" y="405"/>
                    <a:pt x="70" y="408"/>
                    <a:pt x="81" y="402"/>
                  </a:cubicBezTo>
                  <a:cubicBezTo>
                    <a:pt x="168" y="352"/>
                    <a:pt x="168" y="352"/>
                    <a:pt x="168" y="352"/>
                  </a:cubicBezTo>
                  <a:cubicBezTo>
                    <a:pt x="168" y="453"/>
                    <a:pt x="168" y="453"/>
                    <a:pt x="168" y="453"/>
                  </a:cubicBezTo>
                  <a:cubicBezTo>
                    <a:pt x="168" y="465"/>
                    <a:pt x="177" y="474"/>
                    <a:pt x="189" y="474"/>
                  </a:cubicBezTo>
                  <a:cubicBezTo>
                    <a:pt x="279" y="474"/>
                    <a:pt x="279" y="474"/>
                    <a:pt x="279" y="474"/>
                  </a:cubicBezTo>
                  <a:cubicBezTo>
                    <a:pt x="291" y="474"/>
                    <a:pt x="300" y="465"/>
                    <a:pt x="300" y="453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87" y="402"/>
                    <a:pt x="387" y="402"/>
                    <a:pt x="387" y="402"/>
                  </a:cubicBezTo>
                  <a:cubicBezTo>
                    <a:pt x="398" y="408"/>
                    <a:pt x="411" y="405"/>
                    <a:pt x="417" y="395"/>
                  </a:cubicBezTo>
                  <a:cubicBezTo>
                    <a:pt x="462" y="317"/>
                    <a:pt x="462" y="317"/>
                    <a:pt x="462" y="317"/>
                  </a:cubicBezTo>
                  <a:cubicBezTo>
                    <a:pt x="468" y="306"/>
                    <a:pt x="464" y="293"/>
                    <a:pt x="454" y="287"/>
                  </a:cubicBezTo>
                  <a:close/>
                  <a:moveTo>
                    <a:pt x="215" y="149"/>
                  </a:moveTo>
                  <a:cubicBezTo>
                    <a:pt x="215" y="139"/>
                    <a:pt x="215" y="139"/>
                    <a:pt x="215" y="139"/>
                  </a:cubicBezTo>
                  <a:cubicBezTo>
                    <a:pt x="219" y="133"/>
                    <a:pt x="228" y="127"/>
                    <a:pt x="231" y="125"/>
                  </a:cubicBezTo>
                  <a:cubicBezTo>
                    <a:pt x="231" y="159"/>
                    <a:pt x="231" y="159"/>
                    <a:pt x="231" y="159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29" y="253"/>
                    <a:pt x="229" y="253"/>
                    <a:pt x="229" y="253"/>
                  </a:cubicBezTo>
                  <a:cubicBezTo>
                    <a:pt x="227" y="256"/>
                    <a:pt x="222" y="263"/>
                    <a:pt x="217" y="265"/>
                  </a:cubicBezTo>
                  <a:cubicBezTo>
                    <a:pt x="215" y="171"/>
                    <a:pt x="215" y="171"/>
                    <a:pt x="215" y="171"/>
                  </a:cubicBezTo>
                  <a:lnTo>
                    <a:pt x="215" y="149"/>
                  </a:lnTo>
                  <a:close/>
                  <a:moveTo>
                    <a:pt x="223" y="51"/>
                  </a:moveTo>
                  <a:cubicBezTo>
                    <a:pt x="234" y="51"/>
                    <a:pt x="243" y="59"/>
                    <a:pt x="243" y="69"/>
                  </a:cubicBezTo>
                  <a:cubicBezTo>
                    <a:pt x="243" y="76"/>
                    <a:pt x="239" y="83"/>
                    <a:pt x="232" y="86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27" y="102"/>
                    <a:pt x="219" y="106"/>
                    <a:pt x="214" y="110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07" y="83"/>
                    <a:pt x="203" y="76"/>
                    <a:pt x="203" y="69"/>
                  </a:cubicBezTo>
                  <a:cubicBezTo>
                    <a:pt x="203" y="59"/>
                    <a:pt x="212" y="51"/>
                    <a:pt x="223" y="51"/>
                  </a:cubicBezTo>
                  <a:close/>
                  <a:moveTo>
                    <a:pt x="214" y="113"/>
                  </a:moveTo>
                  <a:cubicBezTo>
                    <a:pt x="223" y="107"/>
                    <a:pt x="230" y="104"/>
                    <a:pt x="237" y="101"/>
                  </a:cubicBezTo>
                  <a:cubicBezTo>
                    <a:pt x="247" y="90"/>
                    <a:pt x="270" y="84"/>
                    <a:pt x="285" y="94"/>
                  </a:cubicBezTo>
                  <a:cubicBezTo>
                    <a:pt x="290" y="96"/>
                    <a:pt x="287" y="102"/>
                    <a:pt x="281" y="104"/>
                  </a:cubicBezTo>
                  <a:cubicBezTo>
                    <a:pt x="275" y="106"/>
                    <a:pt x="266" y="108"/>
                    <a:pt x="261" y="108"/>
                  </a:cubicBezTo>
                  <a:cubicBezTo>
                    <a:pt x="261" y="108"/>
                    <a:pt x="261" y="109"/>
                    <a:pt x="261" y="109"/>
                  </a:cubicBezTo>
                  <a:cubicBezTo>
                    <a:pt x="267" y="111"/>
                    <a:pt x="283" y="109"/>
                    <a:pt x="289" y="105"/>
                  </a:cubicBezTo>
                  <a:cubicBezTo>
                    <a:pt x="284" y="108"/>
                    <a:pt x="276" y="113"/>
                    <a:pt x="265" y="112"/>
                  </a:cubicBezTo>
                  <a:cubicBezTo>
                    <a:pt x="269" y="114"/>
                    <a:pt x="276" y="114"/>
                    <a:pt x="283" y="113"/>
                  </a:cubicBezTo>
                  <a:cubicBezTo>
                    <a:pt x="278" y="119"/>
                    <a:pt x="264" y="117"/>
                    <a:pt x="260" y="117"/>
                  </a:cubicBezTo>
                  <a:cubicBezTo>
                    <a:pt x="254" y="117"/>
                    <a:pt x="252" y="120"/>
                    <a:pt x="244" y="118"/>
                  </a:cubicBezTo>
                  <a:cubicBezTo>
                    <a:pt x="242" y="117"/>
                    <a:pt x="241" y="117"/>
                    <a:pt x="241" y="116"/>
                  </a:cubicBezTo>
                  <a:cubicBezTo>
                    <a:pt x="226" y="124"/>
                    <a:pt x="212" y="131"/>
                    <a:pt x="208" y="146"/>
                  </a:cubicBezTo>
                  <a:cubicBezTo>
                    <a:pt x="207" y="149"/>
                    <a:pt x="207" y="152"/>
                    <a:pt x="207" y="156"/>
                  </a:cubicBezTo>
                  <a:cubicBezTo>
                    <a:pt x="207" y="162"/>
                    <a:pt x="207" y="168"/>
                    <a:pt x="210" y="174"/>
                  </a:cubicBezTo>
                  <a:cubicBezTo>
                    <a:pt x="211" y="175"/>
                    <a:pt x="211" y="177"/>
                    <a:pt x="212" y="178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05" y="197"/>
                    <a:pt x="200" y="190"/>
                    <a:pt x="196" y="182"/>
                  </a:cubicBezTo>
                  <a:cubicBezTo>
                    <a:pt x="191" y="173"/>
                    <a:pt x="188" y="163"/>
                    <a:pt x="189" y="153"/>
                  </a:cubicBezTo>
                  <a:cubicBezTo>
                    <a:pt x="189" y="147"/>
                    <a:pt x="191" y="142"/>
                    <a:pt x="193" y="137"/>
                  </a:cubicBezTo>
                  <a:cubicBezTo>
                    <a:pt x="199" y="126"/>
                    <a:pt x="207" y="117"/>
                    <a:pt x="214" y="113"/>
                  </a:cubicBezTo>
                  <a:close/>
                  <a:moveTo>
                    <a:pt x="192" y="298"/>
                  </a:moveTo>
                  <a:cubicBezTo>
                    <a:pt x="193" y="296"/>
                    <a:pt x="193" y="293"/>
                    <a:pt x="195" y="291"/>
                  </a:cubicBezTo>
                  <a:cubicBezTo>
                    <a:pt x="198" y="283"/>
                    <a:pt x="205" y="275"/>
                    <a:pt x="215" y="270"/>
                  </a:cubicBezTo>
                  <a:cubicBezTo>
                    <a:pt x="220" y="268"/>
                    <a:pt x="232" y="260"/>
                    <a:pt x="234" y="245"/>
                  </a:cubicBezTo>
                  <a:cubicBezTo>
                    <a:pt x="234" y="242"/>
                    <a:pt x="234" y="239"/>
                    <a:pt x="233" y="235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49" y="221"/>
                    <a:pt x="251" y="237"/>
                    <a:pt x="250" y="247"/>
                  </a:cubicBezTo>
                  <a:cubicBezTo>
                    <a:pt x="248" y="263"/>
                    <a:pt x="238" y="277"/>
                    <a:pt x="223" y="285"/>
                  </a:cubicBezTo>
                  <a:cubicBezTo>
                    <a:pt x="215" y="289"/>
                    <a:pt x="210" y="293"/>
                    <a:pt x="207" y="298"/>
                  </a:cubicBezTo>
                  <a:cubicBezTo>
                    <a:pt x="207" y="299"/>
                    <a:pt x="207" y="300"/>
                    <a:pt x="206" y="301"/>
                  </a:cubicBezTo>
                  <a:cubicBezTo>
                    <a:pt x="205" y="310"/>
                    <a:pt x="206" y="317"/>
                    <a:pt x="212" y="327"/>
                  </a:cubicBezTo>
                  <a:cubicBezTo>
                    <a:pt x="213" y="329"/>
                    <a:pt x="214" y="331"/>
                    <a:pt x="216" y="333"/>
                  </a:cubicBezTo>
                  <a:cubicBezTo>
                    <a:pt x="216" y="354"/>
                    <a:pt x="216" y="354"/>
                    <a:pt x="216" y="354"/>
                  </a:cubicBezTo>
                  <a:cubicBezTo>
                    <a:pt x="214" y="353"/>
                    <a:pt x="213" y="351"/>
                    <a:pt x="212" y="350"/>
                  </a:cubicBezTo>
                  <a:cubicBezTo>
                    <a:pt x="207" y="345"/>
                    <a:pt x="203" y="339"/>
                    <a:pt x="199" y="334"/>
                  </a:cubicBezTo>
                  <a:cubicBezTo>
                    <a:pt x="193" y="324"/>
                    <a:pt x="189" y="313"/>
                    <a:pt x="192" y="298"/>
                  </a:cubicBezTo>
                  <a:close/>
                  <a:moveTo>
                    <a:pt x="228" y="310"/>
                  </a:moveTo>
                  <a:cubicBezTo>
                    <a:pt x="228" y="317"/>
                    <a:pt x="228" y="317"/>
                    <a:pt x="228" y="317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5" y="395"/>
                    <a:pt x="222" y="399"/>
                    <a:pt x="220" y="401"/>
                  </a:cubicBezTo>
                  <a:cubicBezTo>
                    <a:pt x="218" y="323"/>
                    <a:pt x="218" y="323"/>
                    <a:pt x="218" y="323"/>
                  </a:cubicBezTo>
                  <a:cubicBezTo>
                    <a:pt x="218" y="304"/>
                    <a:pt x="218" y="304"/>
                    <a:pt x="218" y="304"/>
                  </a:cubicBezTo>
                  <a:cubicBezTo>
                    <a:pt x="218" y="291"/>
                    <a:pt x="218" y="291"/>
                    <a:pt x="218" y="291"/>
                  </a:cubicBezTo>
                  <a:cubicBezTo>
                    <a:pt x="220" y="290"/>
                    <a:pt x="226" y="287"/>
                    <a:pt x="228" y="285"/>
                  </a:cubicBezTo>
                  <a:lnTo>
                    <a:pt x="228" y="310"/>
                  </a:lnTo>
                  <a:close/>
                  <a:moveTo>
                    <a:pt x="226" y="419"/>
                  </a:moveTo>
                  <a:cubicBezTo>
                    <a:pt x="226" y="425"/>
                    <a:pt x="220" y="424"/>
                    <a:pt x="220" y="419"/>
                  </a:cubicBezTo>
                  <a:cubicBezTo>
                    <a:pt x="220" y="413"/>
                    <a:pt x="220" y="413"/>
                    <a:pt x="220" y="413"/>
                  </a:cubicBezTo>
                  <a:cubicBezTo>
                    <a:pt x="222" y="412"/>
                    <a:pt x="224" y="410"/>
                    <a:pt x="226" y="409"/>
                  </a:cubicBezTo>
                  <a:lnTo>
                    <a:pt x="226" y="419"/>
                  </a:lnTo>
                  <a:close/>
                  <a:moveTo>
                    <a:pt x="242" y="384"/>
                  </a:moveTo>
                  <a:cubicBezTo>
                    <a:pt x="239" y="399"/>
                    <a:pt x="220" y="412"/>
                    <a:pt x="203" y="419"/>
                  </a:cubicBezTo>
                  <a:cubicBezTo>
                    <a:pt x="230" y="400"/>
                    <a:pt x="234" y="385"/>
                    <a:pt x="230" y="373"/>
                  </a:cubicBezTo>
                  <a:cubicBezTo>
                    <a:pt x="230" y="351"/>
                    <a:pt x="230" y="351"/>
                    <a:pt x="230" y="351"/>
                  </a:cubicBezTo>
                  <a:cubicBezTo>
                    <a:pt x="239" y="363"/>
                    <a:pt x="244" y="374"/>
                    <a:pt x="242" y="3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1" name="Group 34"/>
          <p:cNvGrpSpPr/>
          <p:nvPr/>
        </p:nvGrpSpPr>
        <p:grpSpPr>
          <a:xfrm>
            <a:off x="6802583" y="4896125"/>
            <a:ext cx="232953" cy="546892"/>
            <a:chOff x="2386763" y="4014339"/>
            <a:chExt cx="232953" cy="546892"/>
          </a:xfrm>
          <a:solidFill>
            <a:srgbClr val="2A2A2A"/>
          </a:solidFill>
        </p:grpSpPr>
        <p:sp>
          <p:nvSpPr>
            <p:cNvPr id="422" name="Freeform 82"/>
            <p:cNvSpPr>
              <a:spLocks noEditPoints="1"/>
            </p:cNvSpPr>
            <p:nvPr/>
          </p:nvSpPr>
          <p:spPr bwMode="auto">
            <a:xfrm>
              <a:off x="2386763" y="4014339"/>
              <a:ext cx="232953" cy="546892"/>
            </a:xfrm>
            <a:custGeom>
              <a:avLst/>
              <a:gdLst>
                <a:gd name="T0" fmla="*/ 137 w 207"/>
                <a:gd name="T1" fmla="*/ 119 h 486"/>
                <a:gd name="T2" fmla="*/ 184 w 207"/>
                <a:gd name="T3" fmla="*/ 0 h 486"/>
                <a:gd name="T4" fmla="*/ 142 w 207"/>
                <a:gd name="T5" fmla="*/ 0 h 486"/>
                <a:gd name="T6" fmla="*/ 103 w 207"/>
                <a:gd name="T7" fmla="*/ 95 h 486"/>
                <a:gd name="T8" fmla="*/ 63 w 207"/>
                <a:gd name="T9" fmla="*/ 0 h 486"/>
                <a:gd name="T10" fmla="*/ 21 w 207"/>
                <a:gd name="T11" fmla="*/ 0 h 486"/>
                <a:gd name="T12" fmla="*/ 69 w 207"/>
                <a:gd name="T13" fmla="*/ 119 h 486"/>
                <a:gd name="T14" fmla="*/ 0 w 207"/>
                <a:gd name="T15" fmla="*/ 242 h 486"/>
                <a:gd name="T16" fmla="*/ 0 w 207"/>
                <a:gd name="T17" fmla="*/ 243 h 486"/>
                <a:gd name="T18" fmla="*/ 0 w 207"/>
                <a:gd name="T19" fmla="*/ 244 h 486"/>
                <a:gd name="T20" fmla="*/ 0 w 207"/>
                <a:gd name="T21" fmla="*/ 244 h 486"/>
                <a:gd name="T22" fmla="*/ 69 w 207"/>
                <a:gd name="T23" fmla="*/ 367 h 486"/>
                <a:gd name="T24" fmla="*/ 21 w 207"/>
                <a:gd name="T25" fmla="*/ 486 h 486"/>
                <a:gd name="T26" fmla="*/ 63 w 207"/>
                <a:gd name="T27" fmla="*/ 486 h 486"/>
                <a:gd name="T28" fmla="*/ 103 w 207"/>
                <a:gd name="T29" fmla="*/ 391 h 486"/>
                <a:gd name="T30" fmla="*/ 142 w 207"/>
                <a:gd name="T31" fmla="*/ 486 h 486"/>
                <a:gd name="T32" fmla="*/ 184 w 207"/>
                <a:gd name="T33" fmla="*/ 486 h 486"/>
                <a:gd name="T34" fmla="*/ 137 w 207"/>
                <a:gd name="T35" fmla="*/ 367 h 486"/>
                <a:gd name="T36" fmla="*/ 207 w 207"/>
                <a:gd name="T37" fmla="*/ 244 h 486"/>
                <a:gd name="T38" fmla="*/ 207 w 207"/>
                <a:gd name="T39" fmla="*/ 244 h 486"/>
                <a:gd name="T40" fmla="*/ 207 w 207"/>
                <a:gd name="T41" fmla="*/ 243 h 486"/>
                <a:gd name="T42" fmla="*/ 207 w 207"/>
                <a:gd name="T43" fmla="*/ 242 h 486"/>
                <a:gd name="T44" fmla="*/ 137 w 207"/>
                <a:gd name="T45" fmla="*/ 119 h 486"/>
                <a:gd name="T46" fmla="*/ 165 w 207"/>
                <a:gd name="T47" fmla="*/ 244 h 486"/>
                <a:gd name="T48" fmla="*/ 165 w 207"/>
                <a:gd name="T49" fmla="*/ 244 h 486"/>
                <a:gd name="T50" fmla="*/ 105 w 207"/>
                <a:gd name="T51" fmla="*/ 341 h 486"/>
                <a:gd name="T52" fmla="*/ 103 w 207"/>
                <a:gd name="T53" fmla="*/ 342 h 486"/>
                <a:gd name="T54" fmla="*/ 101 w 207"/>
                <a:gd name="T55" fmla="*/ 341 h 486"/>
                <a:gd name="T56" fmla="*/ 42 w 207"/>
                <a:gd name="T57" fmla="*/ 244 h 486"/>
                <a:gd name="T58" fmla="*/ 42 w 207"/>
                <a:gd name="T59" fmla="*/ 244 h 486"/>
                <a:gd name="T60" fmla="*/ 42 w 207"/>
                <a:gd name="T61" fmla="*/ 243 h 486"/>
                <a:gd name="T62" fmla="*/ 42 w 207"/>
                <a:gd name="T63" fmla="*/ 242 h 486"/>
                <a:gd name="T64" fmla="*/ 101 w 207"/>
                <a:gd name="T65" fmla="*/ 145 h 486"/>
                <a:gd name="T66" fmla="*/ 103 w 207"/>
                <a:gd name="T67" fmla="*/ 144 h 486"/>
                <a:gd name="T68" fmla="*/ 105 w 207"/>
                <a:gd name="T69" fmla="*/ 145 h 486"/>
                <a:gd name="T70" fmla="*/ 165 w 207"/>
                <a:gd name="T71" fmla="*/ 242 h 486"/>
                <a:gd name="T72" fmla="*/ 165 w 207"/>
                <a:gd name="T73" fmla="*/ 243 h 486"/>
                <a:gd name="T74" fmla="*/ 165 w 207"/>
                <a:gd name="T75" fmla="*/ 24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486">
                  <a:moveTo>
                    <a:pt x="137" y="119"/>
                  </a:moveTo>
                  <a:cubicBezTo>
                    <a:pt x="162" y="96"/>
                    <a:pt x="184" y="62"/>
                    <a:pt x="184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52"/>
                    <a:pt x="125" y="77"/>
                    <a:pt x="103" y="95"/>
                  </a:cubicBezTo>
                  <a:cubicBezTo>
                    <a:pt x="79" y="77"/>
                    <a:pt x="63" y="52"/>
                    <a:pt x="6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62"/>
                    <a:pt x="43" y="96"/>
                    <a:pt x="69" y="119"/>
                  </a:cubicBezTo>
                  <a:cubicBezTo>
                    <a:pt x="35" y="142"/>
                    <a:pt x="0" y="170"/>
                    <a:pt x="0" y="242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316"/>
                    <a:pt x="35" y="344"/>
                    <a:pt x="69" y="367"/>
                  </a:cubicBezTo>
                  <a:cubicBezTo>
                    <a:pt x="43" y="390"/>
                    <a:pt x="21" y="424"/>
                    <a:pt x="21" y="486"/>
                  </a:cubicBezTo>
                  <a:cubicBezTo>
                    <a:pt x="63" y="486"/>
                    <a:pt x="63" y="486"/>
                    <a:pt x="63" y="486"/>
                  </a:cubicBezTo>
                  <a:cubicBezTo>
                    <a:pt x="63" y="434"/>
                    <a:pt x="79" y="410"/>
                    <a:pt x="103" y="391"/>
                  </a:cubicBezTo>
                  <a:cubicBezTo>
                    <a:pt x="125" y="410"/>
                    <a:pt x="142" y="434"/>
                    <a:pt x="142" y="486"/>
                  </a:cubicBezTo>
                  <a:cubicBezTo>
                    <a:pt x="184" y="486"/>
                    <a:pt x="184" y="486"/>
                    <a:pt x="184" y="486"/>
                  </a:cubicBezTo>
                  <a:cubicBezTo>
                    <a:pt x="184" y="424"/>
                    <a:pt x="162" y="391"/>
                    <a:pt x="137" y="367"/>
                  </a:cubicBezTo>
                  <a:cubicBezTo>
                    <a:pt x="171" y="345"/>
                    <a:pt x="207" y="316"/>
                    <a:pt x="207" y="244"/>
                  </a:cubicBezTo>
                  <a:cubicBezTo>
                    <a:pt x="207" y="244"/>
                    <a:pt x="207" y="244"/>
                    <a:pt x="207" y="244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7" y="170"/>
                    <a:pt x="171" y="142"/>
                    <a:pt x="137" y="119"/>
                  </a:cubicBezTo>
                  <a:close/>
                  <a:moveTo>
                    <a:pt x="165" y="244"/>
                  </a:moveTo>
                  <a:cubicBezTo>
                    <a:pt x="165" y="244"/>
                    <a:pt x="165" y="244"/>
                    <a:pt x="165" y="244"/>
                  </a:cubicBezTo>
                  <a:cubicBezTo>
                    <a:pt x="165" y="301"/>
                    <a:pt x="139" y="319"/>
                    <a:pt x="105" y="341"/>
                  </a:cubicBezTo>
                  <a:cubicBezTo>
                    <a:pt x="104" y="341"/>
                    <a:pt x="104" y="342"/>
                    <a:pt x="103" y="342"/>
                  </a:cubicBezTo>
                  <a:cubicBezTo>
                    <a:pt x="102" y="342"/>
                    <a:pt x="102" y="341"/>
                    <a:pt x="101" y="341"/>
                  </a:cubicBezTo>
                  <a:cubicBezTo>
                    <a:pt x="68" y="319"/>
                    <a:pt x="42" y="302"/>
                    <a:pt x="42" y="244"/>
                  </a:cubicBezTo>
                  <a:cubicBezTo>
                    <a:pt x="42" y="244"/>
                    <a:pt x="42" y="244"/>
                    <a:pt x="42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2" y="242"/>
                    <a:pt x="42" y="242"/>
                    <a:pt x="42" y="242"/>
                  </a:cubicBezTo>
                  <a:cubicBezTo>
                    <a:pt x="42" y="185"/>
                    <a:pt x="68" y="167"/>
                    <a:pt x="101" y="145"/>
                  </a:cubicBezTo>
                  <a:cubicBezTo>
                    <a:pt x="102" y="145"/>
                    <a:pt x="102" y="145"/>
                    <a:pt x="103" y="144"/>
                  </a:cubicBezTo>
                  <a:cubicBezTo>
                    <a:pt x="104" y="145"/>
                    <a:pt x="104" y="145"/>
                    <a:pt x="105" y="145"/>
                  </a:cubicBezTo>
                  <a:cubicBezTo>
                    <a:pt x="139" y="168"/>
                    <a:pt x="165" y="185"/>
                    <a:pt x="165" y="242"/>
                  </a:cubicBezTo>
                  <a:cubicBezTo>
                    <a:pt x="165" y="243"/>
                    <a:pt x="165" y="243"/>
                    <a:pt x="165" y="243"/>
                  </a:cubicBezTo>
                  <a:lnTo>
                    <a:pt x="165" y="2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Freeform 83"/>
            <p:cNvSpPr>
              <a:spLocks/>
            </p:cNvSpPr>
            <p:nvPr/>
          </p:nvSpPr>
          <p:spPr bwMode="auto">
            <a:xfrm>
              <a:off x="2441546" y="4259678"/>
              <a:ext cx="122908" cy="13815"/>
            </a:xfrm>
            <a:custGeom>
              <a:avLst/>
              <a:gdLst>
                <a:gd name="T0" fmla="*/ 2 w 109"/>
                <a:gd name="T1" fmla="*/ 0 h 12"/>
                <a:gd name="T2" fmla="*/ 0 w 109"/>
                <a:gd name="T3" fmla="*/ 12 h 12"/>
                <a:gd name="T4" fmla="*/ 109 w 109"/>
                <a:gd name="T5" fmla="*/ 12 h 12"/>
                <a:gd name="T6" fmla="*/ 107 w 109"/>
                <a:gd name="T7" fmla="*/ 0 h 12"/>
                <a:gd name="T8" fmla="*/ 2 w 10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">
                  <a:moveTo>
                    <a:pt x="2" y="0"/>
                  </a:moveTo>
                  <a:cubicBezTo>
                    <a:pt x="1" y="4"/>
                    <a:pt x="1" y="8"/>
                    <a:pt x="0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8" y="8"/>
                    <a:pt x="108" y="4"/>
                    <a:pt x="107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Freeform 84"/>
            <p:cNvSpPr>
              <a:spLocks/>
            </p:cNvSpPr>
            <p:nvPr/>
          </p:nvSpPr>
          <p:spPr bwMode="auto">
            <a:xfrm>
              <a:off x="2442976" y="4303506"/>
              <a:ext cx="121478" cy="14768"/>
            </a:xfrm>
            <a:custGeom>
              <a:avLst/>
              <a:gdLst>
                <a:gd name="T0" fmla="*/ 1 w 108"/>
                <a:gd name="T1" fmla="*/ 13 h 13"/>
                <a:gd name="T2" fmla="*/ 106 w 108"/>
                <a:gd name="T3" fmla="*/ 13 h 13"/>
                <a:gd name="T4" fmla="*/ 108 w 108"/>
                <a:gd name="T5" fmla="*/ 0 h 13"/>
                <a:gd name="T6" fmla="*/ 0 w 108"/>
                <a:gd name="T7" fmla="*/ 0 h 13"/>
                <a:gd name="T8" fmla="*/ 1 w 10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3">
                  <a:moveTo>
                    <a:pt x="1" y="13"/>
                  </a:moveTo>
                  <a:cubicBezTo>
                    <a:pt x="106" y="13"/>
                    <a:pt x="106" y="13"/>
                    <a:pt x="106" y="13"/>
                  </a:cubicBezTo>
                  <a:cubicBezTo>
                    <a:pt x="107" y="9"/>
                    <a:pt x="107" y="5"/>
                    <a:pt x="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1" y="9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Freeform 85"/>
            <p:cNvSpPr>
              <a:spLocks/>
            </p:cNvSpPr>
            <p:nvPr/>
          </p:nvSpPr>
          <p:spPr bwMode="auto">
            <a:xfrm>
              <a:off x="2456315" y="4348763"/>
              <a:ext cx="93372" cy="14768"/>
            </a:xfrm>
            <a:custGeom>
              <a:avLst/>
              <a:gdLst>
                <a:gd name="T0" fmla="*/ 10 w 83"/>
                <a:gd name="T1" fmla="*/ 13 h 13"/>
                <a:gd name="T2" fmla="*/ 73 w 83"/>
                <a:gd name="T3" fmla="*/ 13 h 13"/>
                <a:gd name="T4" fmla="*/ 83 w 83"/>
                <a:gd name="T5" fmla="*/ 0 h 13"/>
                <a:gd name="T6" fmla="*/ 0 w 83"/>
                <a:gd name="T7" fmla="*/ 0 h 13"/>
                <a:gd name="T8" fmla="*/ 10 w 8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3">
                  <a:moveTo>
                    <a:pt x="10" y="13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7" y="9"/>
                    <a:pt x="80" y="5"/>
                    <a:pt x="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6" y="9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Freeform 86"/>
            <p:cNvSpPr>
              <a:spLocks/>
            </p:cNvSpPr>
            <p:nvPr/>
          </p:nvSpPr>
          <p:spPr bwMode="auto">
            <a:xfrm>
              <a:off x="2455363" y="4214898"/>
              <a:ext cx="95278" cy="14292"/>
            </a:xfrm>
            <a:custGeom>
              <a:avLst/>
              <a:gdLst>
                <a:gd name="T0" fmla="*/ 75 w 85"/>
                <a:gd name="T1" fmla="*/ 0 h 13"/>
                <a:gd name="T2" fmla="*/ 9 w 85"/>
                <a:gd name="T3" fmla="*/ 0 h 13"/>
                <a:gd name="T4" fmla="*/ 0 w 85"/>
                <a:gd name="T5" fmla="*/ 13 h 13"/>
                <a:gd name="T6" fmla="*/ 85 w 85"/>
                <a:gd name="T7" fmla="*/ 13 h 13"/>
                <a:gd name="T8" fmla="*/ 75 w 8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">
                  <a:moveTo>
                    <a:pt x="7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4"/>
                    <a:pt x="2" y="8"/>
                    <a:pt x="0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2" y="8"/>
                    <a:pt x="79" y="4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Freeform 87"/>
            <p:cNvSpPr>
              <a:spLocks/>
            </p:cNvSpPr>
            <p:nvPr/>
          </p:nvSpPr>
          <p:spPr bwMode="auto">
            <a:xfrm>
              <a:off x="2465367" y="4531218"/>
              <a:ext cx="71935" cy="14292"/>
            </a:xfrm>
            <a:custGeom>
              <a:avLst/>
              <a:gdLst>
                <a:gd name="T0" fmla="*/ 2 w 64"/>
                <a:gd name="T1" fmla="*/ 0 h 13"/>
                <a:gd name="T2" fmla="*/ 0 w 64"/>
                <a:gd name="T3" fmla="*/ 13 h 13"/>
                <a:gd name="T4" fmla="*/ 64 w 64"/>
                <a:gd name="T5" fmla="*/ 13 h 13"/>
                <a:gd name="T6" fmla="*/ 63 w 64"/>
                <a:gd name="T7" fmla="*/ 0 h 13"/>
                <a:gd name="T8" fmla="*/ 2 w 6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">
                  <a:moveTo>
                    <a:pt x="2" y="0"/>
                  </a:moveTo>
                  <a:cubicBezTo>
                    <a:pt x="1" y="4"/>
                    <a:pt x="0" y="8"/>
                    <a:pt x="0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8"/>
                    <a:pt x="63" y="4"/>
                    <a:pt x="63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Freeform 88"/>
            <p:cNvSpPr>
              <a:spLocks/>
            </p:cNvSpPr>
            <p:nvPr/>
          </p:nvSpPr>
          <p:spPr bwMode="auto">
            <a:xfrm>
              <a:off x="2474418" y="4489296"/>
              <a:ext cx="55261" cy="14768"/>
            </a:xfrm>
            <a:custGeom>
              <a:avLst/>
              <a:gdLst>
                <a:gd name="T0" fmla="*/ 6 w 49"/>
                <a:gd name="T1" fmla="*/ 0 h 13"/>
                <a:gd name="T2" fmla="*/ 0 w 49"/>
                <a:gd name="T3" fmla="*/ 13 h 13"/>
                <a:gd name="T4" fmla="*/ 49 w 49"/>
                <a:gd name="T5" fmla="*/ 13 h 13"/>
                <a:gd name="T6" fmla="*/ 43 w 49"/>
                <a:gd name="T7" fmla="*/ 0 h 13"/>
                <a:gd name="T8" fmla="*/ 6 w 49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">
                  <a:moveTo>
                    <a:pt x="6" y="0"/>
                  </a:moveTo>
                  <a:cubicBezTo>
                    <a:pt x="3" y="4"/>
                    <a:pt x="1" y="9"/>
                    <a:pt x="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9"/>
                    <a:pt x="45" y="4"/>
                    <a:pt x="43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Freeform 89"/>
            <p:cNvSpPr>
              <a:spLocks/>
            </p:cNvSpPr>
            <p:nvPr/>
          </p:nvSpPr>
          <p:spPr bwMode="auto">
            <a:xfrm>
              <a:off x="2465367" y="4031490"/>
              <a:ext cx="71935" cy="14292"/>
            </a:xfrm>
            <a:custGeom>
              <a:avLst/>
              <a:gdLst>
                <a:gd name="T0" fmla="*/ 63 w 64"/>
                <a:gd name="T1" fmla="*/ 13 h 13"/>
                <a:gd name="T2" fmla="*/ 64 w 64"/>
                <a:gd name="T3" fmla="*/ 0 h 13"/>
                <a:gd name="T4" fmla="*/ 0 w 64"/>
                <a:gd name="T5" fmla="*/ 0 h 13"/>
                <a:gd name="T6" fmla="*/ 2 w 64"/>
                <a:gd name="T7" fmla="*/ 13 h 13"/>
                <a:gd name="T8" fmla="*/ 63 w 6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">
                  <a:moveTo>
                    <a:pt x="63" y="13"/>
                  </a:moveTo>
                  <a:cubicBezTo>
                    <a:pt x="63" y="9"/>
                    <a:pt x="64" y="5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9"/>
                    <a:pt x="2" y="13"/>
                  </a:cubicBez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90"/>
            <p:cNvSpPr>
              <a:spLocks/>
            </p:cNvSpPr>
            <p:nvPr/>
          </p:nvSpPr>
          <p:spPr bwMode="auto">
            <a:xfrm>
              <a:off x="2474418" y="4072935"/>
              <a:ext cx="55261" cy="14768"/>
            </a:xfrm>
            <a:custGeom>
              <a:avLst/>
              <a:gdLst>
                <a:gd name="T0" fmla="*/ 42 w 49"/>
                <a:gd name="T1" fmla="*/ 13 h 13"/>
                <a:gd name="T2" fmla="*/ 49 w 49"/>
                <a:gd name="T3" fmla="*/ 0 h 13"/>
                <a:gd name="T4" fmla="*/ 0 w 49"/>
                <a:gd name="T5" fmla="*/ 0 h 13"/>
                <a:gd name="T6" fmla="*/ 6 w 49"/>
                <a:gd name="T7" fmla="*/ 13 h 13"/>
                <a:gd name="T8" fmla="*/ 42 w 4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">
                  <a:moveTo>
                    <a:pt x="42" y="13"/>
                  </a:moveTo>
                  <a:cubicBezTo>
                    <a:pt x="45" y="9"/>
                    <a:pt x="47" y="5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4" y="9"/>
                    <a:pt x="6" y="13"/>
                  </a:cubicBezTo>
                  <a:lnTo>
                    <a:pt x="42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1" name="Group 41"/>
          <p:cNvGrpSpPr/>
          <p:nvPr/>
        </p:nvGrpSpPr>
        <p:grpSpPr>
          <a:xfrm>
            <a:off x="7314222" y="5017604"/>
            <a:ext cx="772223" cy="425413"/>
            <a:chOff x="2898402" y="4135818"/>
            <a:chExt cx="772223" cy="425413"/>
          </a:xfrm>
          <a:solidFill>
            <a:srgbClr val="2A2A2A"/>
          </a:solidFill>
        </p:grpSpPr>
        <p:sp>
          <p:nvSpPr>
            <p:cNvPr id="432" name="Freeform 91"/>
            <p:cNvSpPr>
              <a:spLocks noEditPoints="1"/>
            </p:cNvSpPr>
            <p:nvPr/>
          </p:nvSpPr>
          <p:spPr bwMode="auto">
            <a:xfrm>
              <a:off x="2898402" y="4135818"/>
              <a:ext cx="772223" cy="333471"/>
            </a:xfrm>
            <a:custGeom>
              <a:avLst/>
              <a:gdLst>
                <a:gd name="T0" fmla="*/ 656 w 686"/>
                <a:gd name="T1" fmla="*/ 98 h 296"/>
                <a:gd name="T2" fmla="*/ 223 w 686"/>
                <a:gd name="T3" fmla="*/ 98 h 296"/>
                <a:gd name="T4" fmla="*/ 176 w 686"/>
                <a:gd name="T5" fmla="*/ 90 h 296"/>
                <a:gd name="T6" fmla="*/ 31 w 686"/>
                <a:gd name="T7" fmla="*/ 14 h 296"/>
                <a:gd name="T8" fmla="*/ 0 w 686"/>
                <a:gd name="T9" fmla="*/ 45 h 296"/>
                <a:gd name="T10" fmla="*/ 0 w 686"/>
                <a:gd name="T11" fmla="*/ 148 h 296"/>
                <a:gd name="T12" fmla="*/ 31 w 686"/>
                <a:gd name="T13" fmla="*/ 179 h 296"/>
                <a:gd name="T14" fmla="*/ 201 w 686"/>
                <a:gd name="T15" fmla="*/ 179 h 296"/>
                <a:gd name="T16" fmla="*/ 276 w 686"/>
                <a:gd name="T17" fmla="*/ 262 h 296"/>
                <a:gd name="T18" fmla="*/ 157 w 686"/>
                <a:gd name="T19" fmla="*/ 262 h 296"/>
                <a:gd name="T20" fmla="*/ 140 w 686"/>
                <a:gd name="T21" fmla="*/ 279 h 296"/>
                <a:gd name="T22" fmla="*/ 157 w 686"/>
                <a:gd name="T23" fmla="*/ 296 h 296"/>
                <a:gd name="T24" fmla="*/ 558 w 686"/>
                <a:gd name="T25" fmla="*/ 296 h 296"/>
                <a:gd name="T26" fmla="*/ 576 w 686"/>
                <a:gd name="T27" fmla="*/ 279 h 296"/>
                <a:gd name="T28" fmla="*/ 558 w 686"/>
                <a:gd name="T29" fmla="*/ 262 h 296"/>
                <a:gd name="T30" fmla="*/ 439 w 686"/>
                <a:gd name="T31" fmla="*/ 262 h 296"/>
                <a:gd name="T32" fmla="*/ 514 w 686"/>
                <a:gd name="T33" fmla="*/ 179 h 296"/>
                <a:gd name="T34" fmla="*/ 656 w 686"/>
                <a:gd name="T35" fmla="*/ 179 h 296"/>
                <a:gd name="T36" fmla="*/ 686 w 686"/>
                <a:gd name="T37" fmla="*/ 148 h 296"/>
                <a:gd name="T38" fmla="*/ 686 w 686"/>
                <a:gd name="T39" fmla="*/ 128 h 296"/>
                <a:gd name="T40" fmla="*/ 656 w 686"/>
                <a:gd name="T41" fmla="*/ 98 h 296"/>
                <a:gd name="T42" fmla="*/ 397 w 686"/>
                <a:gd name="T43" fmla="*/ 262 h 296"/>
                <a:gd name="T44" fmla="*/ 318 w 686"/>
                <a:gd name="T45" fmla="*/ 262 h 296"/>
                <a:gd name="T46" fmla="*/ 243 w 686"/>
                <a:gd name="T47" fmla="*/ 179 h 296"/>
                <a:gd name="T48" fmla="*/ 472 w 686"/>
                <a:gd name="T49" fmla="*/ 179 h 296"/>
                <a:gd name="T50" fmla="*/ 397 w 686"/>
                <a:gd name="T51" fmla="*/ 26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6" h="296">
                  <a:moveTo>
                    <a:pt x="656" y="98"/>
                  </a:moveTo>
                  <a:cubicBezTo>
                    <a:pt x="223" y="98"/>
                    <a:pt x="223" y="98"/>
                    <a:pt x="223" y="98"/>
                  </a:cubicBezTo>
                  <a:cubicBezTo>
                    <a:pt x="205" y="97"/>
                    <a:pt x="194" y="96"/>
                    <a:pt x="176" y="9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" y="0"/>
                    <a:pt x="0" y="28"/>
                    <a:pt x="0" y="4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65"/>
                    <a:pt x="14" y="179"/>
                    <a:pt x="31" y="179"/>
                  </a:cubicBezTo>
                  <a:cubicBezTo>
                    <a:pt x="201" y="179"/>
                    <a:pt x="201" y="179"/>
                    <a:pt x="201" y="179"/>
                  </a:cubicBezTo>
                  <a:cubicBezTo>
                    <a:pt x="276" y="262"/>
                    <a:pt x="276" y="262"/>
                    <a:pt x="276" y="262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47" y="262"/>
                    <a:pt x="140" y="269"/>
                    <a:pt x="140" y="279"/>
                  </a:cubicBezTo>
                  <a:cubicBezTo>
                    <a:pt x="140" y="288"/>
                    <a:pt x="147" y="296"/>
                    <a:pt x="157" y="296"/>
                  </a:cubicBezTo>
                  <a:cubicBezTo>
                    <a:pt x="558" y="296"/>
                    <a:pt x="558" y="296"/>
                    <a:pt x="558" y="296"/>
                  </a:cubicBezTo>
                  <a:cubicBezTo>
                    <a:pt x="568" y="296"/>
                    <a:pt x="576" y="288"/>
                    <a:pt x="576" y="279"/>
                  </a:cubicBezTo>
                  <a:cubicBezTo>
                    <a:pt x="576" y="269"/>
                    <a:pt x="568" y="262"/>
                    <a:pt x="558" y="262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514" y="179"/>
                    <a:pt x="514" y="179"/>
                    <a:pt x="514" y="179"/>
                  </a:cubicBezTo>
                  <a:cubicBezTo>
                    <a:pt x="656" y="179"/>
                    <a:pt x="656" y="179"/>
                    <a:pt x="656" y="179"/>
                  </a:cubicBezTo>
                  <a:cubicBezTo>
                    <a:pt x="673" y="179"/>
                    <a:pt x="686" y="165"/>
                    <a:pt x="686" y="148"/>
                  </a:cubicBezTo>
                  <a:cubicBezTo>
                    <a:pt x="686" y="128"/>
                    <a:pt x="686" y="128"/>
                    <a:pt x="686" y="128"/>
                  </a:cubicBezTo>
                  <a:cubicBezTo>
                    <a:pt x="686" y="111"/>
                    <a:pt x="673" y="98"/>
                    <a:pt x="656" y="98"/>
                  </a:cubicBezTo>
                  <a:close/>
                  <a:moveTo>
                    <a:pt x="397" y="262"/>
                  </a:moveTo>
                  <a:cubicBezTo>
                    <a:pt x="318" y="262"/>
                    <a:pt x="318" y="262"/>
                    <a:pt x="318" y="262"/>
                  </a:cubicBezTo>
                  <a:cubicBezTo>
                    <a:pt x="243" y="179"/>
                    <a:pt x="243" y="179"/>
                    <a:pt x="243" y="179"/>
                  </a:cubicBezTo>
                  <a:cubicBezTo>
                    <a:pt x="472" y="179"/>
                    <a:pt x="472" y="179"/>
                    <a:pt x="472" y="179"/>
                  </a:cubicBezTo>
                  <a:lnTo>
                    <a:pt x="397" y="2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92"/>
            <p:cNvSpPr>
              <a:spLocks/>
            </p:cNvSpPr>
            <p:nvPr/>
          </p:nvSpPr>
          <p:spPr bwMode="auto">
            <a:xfrm>
              <a:off x="3244259" y="4159637"/>
              <a:ext cx="309175" cy="70981"/>
            </a:xfrm>
            <a:custGeom>
              <a:avLst/>
              <a:gdLst>
                <a:gd name="T0" fmla="*/ 16 w 275"/>
                <a:gd name="T1" fmla="*/ 39 h 63"/>
                <a:gd name="T2" fmla="*/ 38 w 275"/>
                <a:gd name="T3" fmla="*/ 16 h 63"/>
                <a:gd name="T4" fmla="*/ 236 w 275"/>
                <a:gd name="T5" fmla="*/ 16 h 63"/>
                <a:gd name="T6" fmla="*/ 258 w 275"/>
                <a:gd name="T7" fmla="*/ 39 h 63"/>
                <a:gd name="T8" fmla="*/ 258 w 275"/>
                <a:gd name="T9" fmla="*/ 63 h 63"/>
                <a:gd name="T10" fmla="*/ 275 w 275"/>
                <a:gd name="T11" fmla="*/ 63 h 63"/>
                <a:gd name="T12" fmla="*/ 275 w 275"/>
                <a:gd name="T13" fmla="*/ 39 h 63"/>
                <a:gd name="T14" fmla="*/ 236 w 275"/>
                <a:gd name="T15" fmla="*/ 0 h 63"/>
                <a:gd name="T16" fmla="*/ 38 w 275"/>
                <a:gd name="T17" fmla="*/ 0 h 63"/>
                <a:gd name="T18" fmla="*/ 0 w 275"/>
                <a:gd name="T19" fmla="*/ 39 h 63"/>
                <a:gd name="T20" fmla="*/ 0 w 275"/>
                <a:gd name="T21" fmla="*/ 63 h 63"/>
                <a:gd name="T22" fmla="*/ 16 w 275"/>
                <a:gd name="T23" fmla="*/ 63 h 63"/>
                <a:gd name="T24" fmla="*/ 16 w 275"/>
                <a:gd name="T25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63">
                  <a:moveTo>
                    <a:pt x="16" y="39"/>
                  </a:moveTo>
                  <a:cubicBezTo>
                    <a:pt x="16" y="26"/>
                    <a:pt x="26" y="16"/>
                    <a:pt x="38" y="16"/>
                  </a:cubicBezTo>
                  <a:cubicBezTo>
                    <a:pt x="236" y="16"/>
                    <a:pt x="236" y="16"/>
                    <a:pt x="236" y="16"/>
                  </a:cubicBezTo>
                  <a:cubicBezTo>
                    <a:pt x="248" y="16"/>
                    <a:pt x="258" y="26"/>
                    <a:pt x="258" y="39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75" y="63"/>
                    <a:pt x="275" y="63"/>
                    <a:pt x="275" y="63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5" y="17"/>
                    <a:pt x="257" y="0"/>
                    <a:pt x="23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9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6" y="63"/>
                    <a:pt x="16" y="63"/>
                    <a:pt x="16" y="63"/>
                  </a:cubicBezTo>
                  <a:lnTo>
                    <a:pt x="1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Freeform 93"/>
            <p:cNvSpPr>
              <a:spLocks noEditPoints="1"/>
            </p:cNvSpPr>
            <p:nvPr/>
          </p:nvSpPr>
          <p:spPr bwMode="auto">
            <a:xfrm>
              <a:off x="3402895" y="4479292"/>
              <a:ext cx="82891" cy="81939"/>
            </a:xfrm>
            <a:custGeom>
              <a:avLst/>
              <a:gdLst>
                <a:gd name="T0" fmla="*/ 37 w 74"/>
                <a:gd name="T1" fmla="*/ 0 h 73"/>
                <a:gd name="T2" fmla="*/ 0 w 74"/>
                <a:gd name="T3" fmla="*/ 37 h 73"/>
                <a:gd name="T4" fmla="*/ 37 w 74"/>
                <a:gd name="T5" fmla="*/ 73 h 73"/>
                <a:gd name="T6" fmla="*/ 74 w 74"/>
                <a:gd name="T7" fmla="*/ 37 h 73"/>
                <a:gd name="T8" fmla="*/ 37 w 74"/>
                <a:gd name="T9" fmla="*/ 0 h 73"/>
                <a:gd name="T10" fmla="*/ 37 w 74"/>
                <a:gd name="T11" fmla="*/ 51 h 73"/>
                <a:gd name="T12" fmla="*/ 22 w 74"/>
                <a:gd name="T13" fmla="*/ 37 h 73"/>
                <a:gd name="T14" fmla="*/ 37 w 74"/>
                <a:gd name="T15" fmla="*/ 22 h 73"/>
                <a:gd name="T16" fmla="*/ 51 w 74"/>
                <a:gd name="T17" fmla="*/ 37 h 73"/>
                <a:gd name="T18" fmla="*/ 37 w 74"/>
                <a:gd name="T19" fmla="*/ 5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3">
                  <a:moveTo>
                    <a:pt x="37" y="0"/>
                  </a:moveTo>
                  <a:cubicBezTo>
                    <a:pt x="17" y="0"/>
                    <a:pt x="0" y="16"/>
                    <a:pt x="0" y="37"/>
                  </a:cubicBezTo>
                  <a:cubicBezTo>
                    <a:pt x="0" y="57"/>
                    <a:pt x="17" y="73"/>
                    <a:pt x="37" y="73"/>
                  </a:cubicBezTo>
                  <a:cubicBezTo>
                    <a:pt x="57" y="73"/>
                    <a:pt x="74" y="57"/>
                    <a:pt x="74" y="37"/>
                  </a:cubicBezTo>
                  <a:cubicBezTo>
                    <a:pt x="74" y="16"/>
                    <a:pt x="57" y="0"/>
                    <a:pt x="37" y="0"/>
                  </a:cubicBezTo>
                  <a:close/>
                  <a:moveTo>
                    <a:pt x="37" y="51"/>
                  </a:moveTo>
                  <a:cubicBezTo>
                    <a:pt x="29" y="51"/>
                    <a:pt x="22" y="45"/>
                    <a:pt x="22" y="37"/>
                  </a:cubicBezTo>
                  <a:cubicBezTo>
                    <a:pt x="22" y="29"/>
                    <a:pt x="29" y="22"/>
                    <a:pt x="37" y="22"/>
                  </a:cubicBezTo>
                  <a:cubicBezTo>
                    <a:pt x="45" y="22"/>
                    <a:pt x="51" y="29"/>
                    <a:pt x="51" y="37"/>
                  </a:cubicBezTo>
                  <a:cubicBezTo>
                    <a:pt x="51" y="45"/>
                    <a:pt x="45" y="51"/>
                    <a:pt x="37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Freeform 94"/>
            <p:cNvSpPr>
              <a:spLocks noEditPoints="1"/>
            </p:cNvSpPr>
            <p:nvPr/>
          </p:nvSpPr>
          <p:spPr bwMode="auto">
            <a:xfrm>
              <a:off x="3115634" y="4479292"/>
              <a:ext cx="83368" cy="81939"/>
            </a:xfrm>
            <a:custGeom>
              <a:avLst/>
              <a:gdLst>
                <a:gd name="T0" fmla="*/ 37 w 74"/>
                <a:gd name="T1" fmla="*/ 0 h 73"/>
                <a:gd name="T2" fmla="*/ 0 w 74"/>
                <a:gd name="T3" fmla="*/ 37 h 73"/>
                <a:gd name="T4" fmla="*/ 37 w 74"/>
                <a:gd name="T5" fmla="*/ 73 h 73"/>
                <a:gd name="T6" fmla="*/ 74 w 74"/>
                <a:gd name="T7" fmla="*/ 37 h 73"/>
                <a:gd name="T8" fmla="*/ 37 w 74"/>
                <a:gd name="T9" fmla="*/ 0 h 73"/>
                <a:gd name="T10" fmla="*/ 37 w 74"/>
                <a:gd name="T11" fmla="*/ 51 h 73"/>
                <a:gd name="T12" fmla="*/ 23 w 74"/>
                <a:gd name="T13" fmla="*/ 37 h 73"/>
                <a:gd name="T14" fmla="*/ 37 w 74"/>
                <a:gd name="T15" fmla="*/ 22 h 73"/>
                <a:gd name="T16" fmla="*/ 52 w 74"/>
                <a:gd name="T17" fmla="*/ 37 h 73"/>
                <a:gd name="T18" fmla="*/ 37 w 74"/>
                <a:gd name="T19" fmla="*/ 5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3">
                  <a:moveTo>
                    <a:pt x="37" y="0"/>
                  </a:moveTo>
                  <a:cubicBezTo>
                    <a:pt x="17" y="0"/>
                    <a:pt x="0" y="16"/>
                    <a:pt x="0" y="37"/>
                  </a:cubicBezTo>
                  <a:cubicBezTo>
                    <a:pt x="0" y="57"/>
                    <a:pt x="17" y="73"/>
                    <a:pt x="37" y="73"/>
                  </a:cubicBezTo>
                  <a:cubicBezTo>
                    <a:pt x="58" y="73"/>
                    <a:pt x="74" y="57"/>
                    <a:pt x="74" y="37"/>
                  </a:cubicBezTo>
                  <a:cubicBezTo>
                    <a:pt x="74" y="16"/>
                    <a:pt x="58" y="0"/>
                    <a:pt x="37" y="0"/>
                  </a:cubicBezTo>
                  <a:close/>
                  <a:moveTo>
                    <a:pt x="37" y="51"/>
                  </a:moveTo>
                  <a:cubicBezTo>
                    <a:pt x="29" y="51"/>
                    <a:pt x="23" y="45"/>
                    <a:pt x="23" y="37"/>
                  </a:cubicBezTo>
                  <a:cubicBezTo>
                    <a:pt x="23" y="29"/>
                    <a:pt x="29" y="22"/>
                    <a:pt x="37" y="22"/>
                  </a:cubicBezTo>
                  <a:cubicBezTo>
                    <a:pt x="45" y="22"/>
                    <a:pt x="52" y="29"/>
                    <a:pt x="52" y="37"/>
                  </a:cubicBezTo>
                  <a:cubicBezTo>
                    <a:pt x="52" y="45"/>
                    <a:pt x="45" y="51"/>
                    <a:pt x="37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6" name="Group 46"/>
          <p:cNvGrpSpPr/>
          <p:nvPr/>
        </p:nvGrpSpPr>
        <p:grpSpPr>
          <a:xfrm>
            <a:off x="8248416" y="4945670"/>
            <a:ext cx="413027" cy="522119"/>
            <a:chOff x="3832596" y="4063884"/>
            <a:chExt cx="413027" cy="522119"/>
          </a:xfrm>
          <a:solidFill>
            <a:srgbClr val="2A2A2A"/>
          </a:solidFill>
        </p:grpSpPr>
        <p:sp>
          <p:nvSpPr>
            <p:cNvPr id="437" name="Freeform 95"/>
            <p:cNvSpPr>
              <a:spLocks noEditPoints="1"/>
            </p:cNvSpPr>
            <p:nvPr/>
          </p:nvSpPr>
          <p:spPr bwMode="auto">
            <a:xfrm>
              <a:off x="3930255" y="4063884"/>
              <a:ext cx="315368" cy="315368"/>
            </a:xfrm>
            <a:custGeom>
              <a:avLst/>
              <a:gdLst>
                <a:gd name="T0" fmla="*/ 22 w 280"/>
                <a:gd name="T1" fmla="*/ 69 h 280"/>
                <a:gd name="T2" fmla="*/ 9 w 280"/>
                <a:gd name="T3" fmla="*/ 166 h 280"/>
                <a:gd name="T4" fmla="*/ 69 w 280"/>
                <a:gd name="T5" fmla="*/ 244 h 280"/>
                <a:gd name="T6" fmla="*/ 244 w 280"/>
                <a:gd name="T7" fmla="*/ 197 h 280"/>
                <a:gd name="T8" fmla="*/ 197 w 280"/>
                <a:gd name="T9" fmla="*/ 22 h 280"/>
                <a:gd name="T10" fmla="*/ 100 w 280"/>
                <a:gd name="T11" fmla="*/ 9 h 280"/>
                <a:gd name="T12" fmla="*/ 22 w 280"/>
                <a:gd name="T13" fmla="*/ 69 h 280"/>
                <a:gd name="T14" fmla="*/ 184 w 280"/>
                <a:gd name="T15" fmla="*/ 46 h 280"/>
                <a:gd name="T16" fmla="*/ 220 w 280"/>
                <a:gd name="T17" fmla="*/ 184 h 280"/>
                <a:gd name="T18" fmla="*/ 83 w 280"/>
                <a:gd name="T19" fmla="*/ 220 h 280"/>
                <a:gd name="T20" fmla="*/ 36 w 280"/>
                <a:gd name="T21" fmla="*/ 159 h 280"/>
                <a:gd name="T22" fmla="*/ 46 w 280"/>
                <a:gd name="T23" fmla="*/ 83 h 280"/>
                <a:gd name="T24" fmla="*/ 107 w 280"/>
                <a:gd name="T25" fmla="*/ 36 h 280"/>
                <a:gd name="T26" fmla="*/ 184 w 280"/>
                <a:gd name="T27" fmla="*/ 4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280">
                  <a:moveTo>
                    <a:pt x="22" y="69"/>
                  </a:moveTo>
                  <a:cubicBezTo>
                    <a:pt x="4" y="98"/>
                    <a:pt x="0" y="133"/>
                    <a:pt x="9" y="166"/>
                  </a:cubicBezTo>
                  <a:cubicBezTo>
                    <a:pt x="18" y="200"/>
                    <a:pt x="39" y="227"/>
                    <a:pt x="69" y="244"/>
                  </a:cubicBezTo>
                  <a:cubicBezTo>
                    <a:pt x="130" y="280"/>
                    <a:pt x="209" y="259"/>
                    <a:pt x="244" y="197"/>
                  </a:cubicBezTo>
                  <a:cubicBezTo>
                    <a:pt x="280" y="136"/>
                    <a:pt x="259" y="57"/>
                    <a:pt x="197" y="22"/>
                  </a:cubicBezTo>
                  <a:cubicBezTo>
                    <a:pt x="168" y="4"/>
                    <a:pt x="133" y="0"/>
                    <a:pt x="100" y="9"/>
                  </a:cubicBezTo>
                  <a:cubicBezTo>
                    <a:pt x="67" y="18"/>
                    <a:pt x="39" y="39"/>
                    <a:pt x="22" y="69"/>
                  </a:cubicBezTo>
                  <a:close/>
                  <a:moveTo>
                    <a:pt x="184" y="46"/>
                  </a:moveTo>
                  <a:cubicBezTo>
                    <a:pt x="232" y="74"/>
                    <a:pt x="248" y="135"/>
                    <a:pt x="220" y="184"/>
                  </a:cubicBezTo>
                  <a:cubicBezTo>
                    <a:pt x="193" y="232"/>
                    <a:pt x="131" y="248"/>
                    <a:pt x="83" y="220"/>
                  </a:cubicBezTo>
                  <a:cubicBezTo>
                    <a:pt x="59" y="207"/>
                    <a:pt x="43" y="185"/>
                    <a:pt x="36" y="159"/>
                  </a:cubicBezTo>
                  <a:cubicBezTo>
                    <a:pt x="29" y="133"/>
                    <a:pt x="32" y="106"/>
                    <a:pt x="46" y="83"/>
                  </a:cubicBezTo>
                  <a:cubicBezTo>
                    <a:pt x="59" y="59"/>
                    <a:pt x="81" y="43"/>
                    <a:pt x="107" y="36"/>
                  </a:cubicBezTo>
                  <a:cubicBezTo>
                    <a:pt x="133" y="29"/>
                    <a:pt x="160" y="32"/>
                    <a:pt x="184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Freeform 96"/>
            <p:cNvSpPr>
              <a:spLocks/>
            </p:cNvSpPr>
            <p:nvPr/>
          </p:nvSpPr>
          <p:spPr bwMode="auto">
            <a:xfrm>
              <a:off x="4001236" y="4107711"/>
              <a:ext cx="138629" cy="65265"/>
            </a:xfrm>
            <a:custGeom>
              <a:avLst/>
              <a:gdLst>
                <a:gd name="T0" fmla="*/ 13 w 123"/>
                <a:gd name="T1" fmla="*/ 58 h 58"/>
                <a:gd name="T2" fmla="*/ 114 w 123"/>
                <a:gd name="T3" fmla="*/ 41 h 58"/>
                <a:gd name="T4" fmla="*/ 123 w 123"/>
                <a:gd name="T5" fmla="*/ 28 h 58"/>
                <a:gd name="T6" fmla="*/ 0 w 123"/>
                <a:gd name="T7" fmla="*/ 48 h 58"/>
                <a:gd name="T8" fmla="*/ 13 w 123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58">
                  <a:moveTo>
                    <a:pt x="13" y="58"/>
                  </a:moveTo>
                  <a:cubicBezTo>
                    <a:pt x="36" y="25"/>
                    <a:pt x="81" y="18"/>
                    <a:pt x="114" y="41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84" y="0"/>
                    <a:pt x="28" y="9"/>
                    <a:pt x="0" y="48"/>
                  </a:cubicBezTo>
                  <a:lnTo>
                    <a:pt x="13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97"/>
            <p:cNvSpPr>
              <a:spLocks noEditPoints="1"/>
            </p:cNvSpPr>
            <p:nvPr/>
          </p:nvSpPr>
          <p:spPr bwMode="auto">
            <a:xfrm>
              <a:off x="3832596" y="4321608"/>
              <a:ext cx="217232" cy="264395"/>
            </a:xfrm>
            <a:custGeom>
              <a:avLst/>
              <a:gdLst>
                <a:gd name="T0" fmla="*/ 146 w 193"/>
                <a:gd name="T1" fmla="*/ 32 h 235"/>
                <a:gd name="T2" fmla="*/ 107 w 193"/>
                <a:gd name="T3" fmla="*/ 0 h 235"/>
                <a:gd name="T4" fmla="*/ 19 w 193"/>
                <a:gd name="T5" fmla="*/ 153 h 235"/>
                <a:gd name="T6" fmla="*/ 105 w 193"/>
                <a:gd name="T7" fmla="*/ 203 h 235"/>
                <a:gd name="T8" fmla="*/ 193 w 193"/>
                <a:gd name="T9" fmla="*/ 50 h 235"/>
                <a:gd name="T10" fmla="*/ 146 w 193"/>
                <a:gd name="T11" fmla="*/ 32 h 235"/>
                <a:gd name="T12" fmla="*/ 64 w 193"/>
                <a:gd name="T13" fmla="*/ 143 h 235"/>
                <a:gd name="T14" fmla="*/ 51 w 193"/>
                <a:gd name="T15" fmla="*/ 136 h 235"/>
                <a:gd name="T16" fmla="*/ 105 w 193"/>
                <a:gd name="T17" fmla="*/ 43 h 235"/>
                <a:gd name="T18" fmla="*/ 117 w 193"/>
                <a:gd name="T19" fmla="*/ 50 h 235"/>
                <a:gd name="T20" fmla="*/ 64 w 193"/>
                <a:gd name="T21" fmla="*/ 14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235">
                  <a:moveTo>
                    <a:pt x="146" y="32"/>
                  </a:moveTo>
                  <a:cubicBezTo>
                    <a:pt x="131" y="24"/>
                    <a:pt x="118" y="13"/>
                    <a:pt x="107" y="0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0" y="186"/>
                    <a:pt x="86" y="235"/>
                    <a:pt x="105" y="203"/>
                  </a:cubicBezTo>
                  <a:cubicBezTo>
                    <a:pt x="193" y="50"/>
                    <a:pt x="193" y="50"/>
                    <a:pt x="193" y="50"/>
                  </a:cubicBezTo>
                  <a:cubicBezTo>
                    <a:pt x="177" y="47"/>
                    <a:pt x="161" y="41"/>
                    <a:pt x="146" y="32"/>
                  </a:cubicBezTo>
                  <a:close/>
                  <a:moveTo>
                    <a:pt x="64" y="143"/>
                  </a:moveTo>
                  <a:cubicBezTo>
                    <a:pt x="51" y="136"/>
                    <a:pt x="51" y="136"/>
                    <a:pt x="51" y="13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4" y="1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0" name="Group 54"/>
          <p:cNvGrpSpPr/>
          <p:nvPr/>
        </p:nvGrpSpPr>
        <p:grpSpPr>
          <a:xfrm>
            <a:off x="8858190" y="4945670"/>
            <a:ext cx="668370" cy="570711"/>
            <a:chOff x="4442370" y="4063884"/>
            <a:chExt cx="668370" cy="570711"/>
          </a:xfrm>
          <a:solidFill>
            <a:srgbClr val="2A2A2A"/>
          </a:solidFill>
        </p:grpSpPr>
        <p:sp>
          <p:nvSpPr>
            <p:cNvPr id="441" name="Freeform 98"/>
            <p:cNvSpPr>
              <a:spLocks noEditPoints="1"/>
            </p:cNvSpPr>
            <p:nvPr/>
          </p:nvSpPr>
          <p:spPr bwMode="auto">
            <a:xfrm>
              <a:off x="4442370" y="4144869"/>
              <a:ext cx="668370" cy="489726"/>
            </a:xfrm>
            <a:custGeom>
              <a:avLst/>
              <a:gdLst>
                <a:gd name="T0" fmla="*/ 297 w 594"/>
                <a:gd name="T1" fmla="*/ 59 h 435"/>
                <a:gd name="T2" fmla="*/ 297 w 594"/>
                <a:gd name="T3" fmla="*/ 362 h 435"/>
                <a:gd name="T4" fmla="*/ 297 w 594"/>
                <a:gd name="T5" fmla="*/ 59 h 435"/>
                <a:gd name="T6" fmla="*/ 181 w 594"/>
                <a:gd name="T7" fmla="*/ 229 h 435"/>
                <a:gd name="T8" fmla="*/ 206 w 594"/>
                <a:gd name="T9" fmla="*/ 88 h 435"/>
                <a:gd name="T10" fmla="*/ 219 w 594"/>
                <a:gd name="T11" fmla="*/ 103 h 435"/>
                <a:gd name="T12" fmla="*/ 181 w 594"/>
                <a:gd name="T13" fmla="*/ 22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435">
                  <a:moveTo>
                    <a:pt x="297" y="59"/>
                  </a:moveTo>
                  <a:cubicBezTo>
                    <a:pt x="0" y="0"/>
                    <a:pt x="175" y="435"/>
                    <a:pt x="297" y="362"/>
                  </a:cubicBezTo>
                  <a:cubicBezTo>
                    <a:pt x="419" y="435"/>
                    <a:pt x="594" y="0"/>
                    <a:pt x="297" y="59"/>
                  </a:cubicBezTo>
                  <a:close/>
                  <a:moveTo>
                    <a:pt x="181" y="229"/>
                  </a:moveTo>
                  <a:cubicBezTo>
                    <a:pt x="141" y="136"/>
                    <a:pt x="206" y="88"/>
                    <a:pt x="206" y="88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184" y="129"/>
                    <a:pt x="174" y="184"/>
                    <a:pt x="181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42" name="Group 53"/>
            <p:cNvGrpSpPr/>
            <p:nvPr/>
          </p:nvGrpSpPr>
          <p:grpSpPr>
            <a:xfrm>
              <a:off x="4685328" y="4063884"/>
              <a:ext cx="234381" cy="140533"/>
              <a:chOff x="4685328" y="4063884"/>
              <a:chExt cx="234381" cy="140533"/>
            </a:xfrm>
            <a:grpFill/>
          </p:grpSpPr>
          <p:sp>
            <p:nvSpPr>
              <p:cNvPr id="443" name="Freeform 99"/>
              <p:cNvSpPr>
                <a:spLocks/>
              </p:cNvSpPr>
              <p:nvPr/>
            </p:nvSpPr>
            <p:spPr bwMode="auto">
              <a:xfrm>
                <a:off x="4778699" y="4063884"/>
                <a:ext cx="141010" cy="132912"/>
              </a:xfrm>
              <a:custGeom>
                <a:avLst/>
                <a:gdLst>
                  <a:gd name="T0" fmla="*/ 26 w 125"/>
                  <a:gd name="T1" fmla="*/ 45 h 118"/>
                  <a:gd name="T2" fmla="*/ 2 w 125"/>
                  <a:gd name="T3" fmla="*/ 112 h 118"/>
                  <a:gd name="T4" fmla="*/ 78 w 125"/>
                  <a:gd name="T5" fmla="*/ 56 h 118"/>
                  <a:gd name="T6" fmla="*/ 6 w 125"/>
                  <a:gd name="T7" fmla="*/ 118 h 118"/>
                  <a:gd name="T8" fmla="*/ 92 w 125"/>
                  <a:gd name="T9" fmla="*/ 86 h 118"/>
                  <a:gd name="T10" fmla="*/ 118 w 125"/>
                  <a:gd name="T11" fmla="*/ 26 h 118"/>
                  <a:gd name="T12" fmla="*/ 125 w 125"/>
                  <a:gd name="T13" fmla="*/ 0 h 118"/>
                  <a:gd name="T14" fmla="*/ 26 w 125"/>
                  <a:gd name="T15" fmla="*/ 4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18">
                    <a:moveTo>
                      <a:pt x="26" y="45"/>
                    </a:moveTo>
                    <a:cubicBezTo>
                      <a:pt x="7" y="60"/>
                      <a:pt x="0" y="81"/>
                      <a:pt x="2" y="112"/>
                    </a:cubicBezTo>
                    <a:cubicBezTo>
                      <a:pt x="29" y="97"/>
                      <a:pt x="33" y="65"/>
                      <a:pt x="78" y="56"/>
                    </a:cubicBezTo>
                    <a:cubicBezTo>
                      <a:pt x="34" y="76"/>
                      <a:pt x="34" y="104"/>
                      <a:pt x="6" y="118"/>
                    </a:cubicBezTo>
                    <a:cubicBezTo>
                      <a:pt x="47" y="116"/>
                      <a:pt x="75" y="106"/>
                      <a:pt x="92" y="86"/>
                    </a:cubicBezTo>
                    <a:cubicBezTo>
                      <a:pt x="108" y="69"/>
                      <a:pt x="113" y="47"/>
                      <a:pt x="118" y="26"/>
                    </a:cubicBezTo>
                    <a:cubicBezTo>
                      <a:pt x="120" y="21"/>
                      <a:pt x="122" y="6"/>
                      <a:pt x="125" y="0"/>
                    </a:cubicBezTo>
                    <a:cubicBezTo>
                      <a:pt x="100" y="20"/>
                      <a:pt x="62" y="17"/>
                      <a:pt x="26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Freeform 100"/>
              <p:cNvSpPr>
                <a:spLocks/>
              </p:cNvSpPr>
              <p:nvPr/>
            </p:nvSpPr>
            <p:spPr bwMode="auto">
              <a:xfrm>
                <a:off x="4685328" y="4110093"/>
                <a:ext cx="91466" cy="94324"/>
              </a:xfrm>
              <a:custGeom>
                <a:avLst/>
                <a:gdLst>
                  <a:gd name="T0" fmla="*/ 79 w 81"/>
                  <a:gd name="T1" fmla="*/ 77 h 84"/>
                  <a:gd name="T2" fmla="*/ 10 w 81"/>
                  <a:gd name="T3" fmla="*/ 0 h 84"/>
                  <a:gd name="T4" fmla="*/ 0 w 81"/>
                  <a:gd name="T5" fmla="*/ 16 h 84"/>
                  <a:gd name="T6" fmla="*/ 80 w 81"/>
                  <a:gd name="T7" fmla="*/ 84 h 84"/>
                  <a:gd name="T8" fmla="*/ 79 w 81"/>
                  <a:gd name="T9" fmla="*/ 7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4">
                    <a:moveTo>
                      <a:pt x="79" y="77"/>
                    </a:moveTo>
                    <a:cubicBezTo>
                      <a:pt x="69" y="56"/>
                      <a:pt x="51" y="24"/>
                      <a:pt x="10" y="0"/>
                    </a:cubicBezTo>
                    <a:cubicBezTo>
                      <a:pt x="3" y="9"/>
                      <a:pt x="0" y="16"/>
                      <a:pt x="0" y="16"/>
                    </a:cubicBezTo>
                    <a:cubicBezTo>
                      <a:pt x="29" y="28"/>
                      <a:pt x="62" y="55"/>
                      <a:pt x="80" y="84"/>
                    </a:cubicBezTo>
                    <a:cubicBezTo>
                      <a:pt x="81" y="81"/>
                      <a:pt x="79" y="77"/>
                      <a:pt x="79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45" name="Group 58"/>
          <p:cNvGrpSpPr/>
          <p:nvPr/>
        </p:nvGrpSpPr>
        <p:grpSpPr>
          <a:xfrm>
            <a:off x="9709969" y="5044758"/>
            <a:ext cx="665037" cy="417315"/>
            <a:chOff x="5294149" y="4162972"/>
            <a:chExt cx="665037" cy="417315"/>
          </a:xfrm>
          <a:solidFill>
            <a:srgbClr val="2A2A2A"/>
          </a:solidFill>
        </p:grpSpPr>
        <p:sp>
          <p:nvSpPr>
            <p:cNvPr id="446" name="Freeform 101"/>
            <p:cNvSpPr>
              <a:spLocks noEditPoints="1"/>
            </p:cNvSpPr>
            <p:nvPr/>
          </p:nvSpPr>
          <p:spPr bwMode="auto">
            <a:xfrm>
              <a:off x="5294149" y="4171071"/>
              <a:ext cx="328707" cy="409216"/>
            </a:xfrm>
            <a:custGeom>
              <a:avLst/>
              <a:gdLst>
                <a:gd name="T0" fmla="*/ 290 w 292"/>
                <a:gd name="T1" fmla="*/ 117 h 364"/>
                <a:gd name="T2" fmla="*/ 253 w 292"/>
                <a:gd name="T3" fmla="*/ 16 h 364"/>
                <a:gd name="T4" fmla="*/ 242 w 292"/>
                <a:gd name="T5" fmla="*/ 3 h 364"/>
                <a:gd name="T6" fmla="*/ 242 w 292"/>
                <a:gd name="T7" fmla="*/ 3 h 364"/>
                <a:gd name="T8" fmla="*/ 225 w 292"/>
                <a:gd name="T9" fmla="*/ 2 h 364"/>
                <a:gd name="T10" fmla="*/ 123 w 292"/>
                <a:gd name="T11" fmla="*/ 39 h 364"/>
                <a:gd name="T12" fmla="*/ 111 w 292"/>
                <a:gd name="T13" fmla="*/ 51 h 364"/>
                <a:gd name="T14" fmla="*/ 110 w 292"/>
                <a:gd name="T15" fmla="*/ 68 h 364"/>
                <a:gd name="T16" fmla="*/ 139 w 292"/>
                <a:gd name="T17" fmla="*/ 81 h 364"/>
                <a:gd name="T18" fmla="*/ 189 w 292"/>
                <a:gd name="T19" fmla="*/ 63 h 364"/>
                <a:gd name="T20" fmla="*/ 167 w 292"/>
                <a:gd name="T21" fmla="*/ 110 h 364"/>
                <a:gd name="T22" fmla="*/ 28 w 292"/>
                <a:gd name="T23" fmla="*/ 176 h 364"/>
                <a:gd name="T24" fmla="*/ 86 w 292"/>
                <a:gd name="T25" fmla="*/ 336 h 364"/>
                <a:gd name="T26" fmla="*/ 247 w 292"/>
                <a:gd name="T27" fmla="*/ 278 h 364"/>
                <a:gd name="T28" fmla="*/ 208 w 292"/>
                <a:gd name="T29" fmla="*/ 129 h 364"/>
                <a:gd name="T30" fmla="*/ 230 w 292"/>
                <a:gd name="T31" fmla="*/ 82 h 364"/>
                <a:gd name="T32" fmla="*/ 248 w 292"/>
                <a:gd name="T33" fmla="*/ 132 h 364"/>
                <a:gd name="T34" fmla="*/ 260 w 292"/>
                <a:gd name="T35" fmla="*/ 145 h 364"/>
                <a:gd name="T36" fmla="*/ 277 w 292"/>
                <a:gd name="T37" fmla="*/ 146 h 364"/>
                <a:gd name="T38" fmla="*/ 290 w 292"/>
                <a:gd name="T39" fmla="*/ 134 h 364"/>
                <a:gd name="T40" fmla="*/ 290 w 292"/>
                <a:gd name="T41" fmla="*/ 117 h 364"/>
                <a:gd name="T42" fmla="*/ 210 w 292"/>
                <a:gd name="T43" fmla="*/ 261 h 364"/>
                <a:gd name="T44" fmla="*/ 104 w 292"/>
                <a:gd name="T45" fmla="*/ 299 h 364"/>
                <a:gd name="T46" fmla="*/ 65 w 292"/>
                <a:gd name="T47" fmla="*/ 193 h 364"/>
                <a:gd name="T48" fmla="*/ 171 w 292"/>
                <a:gd name="T49" fmla="*/ 155 h 364"/>
                <a:gd name="T50" fmla="*/ 210 w 292"/>
                <a:gd name="T51" fmla="*/ 261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2" h="364">
                  <a:moveTo>
                    <a:pt x="290" y="117"/>
                  </a:moveTo>
                  <a:cubicBezTo>
                    <a:pt x="253" y="16"/>
                    <a:pt x="253" y="16"/>
                    <a:pt x="253" y="16"/>
                  </a:cubicBezTo>
                  <a:cubicBezTo>
                    <a:pt x="251" y="10"/>
                    <a:pt x="247" y="5"/>
                    <a:pt x="242" y="3"/>
                  </a:cubicBezTo>
                  <a:cubicBezTo>
                    <a:pt x="242" y="3"/>
                    <a:pt x="242" y="3"/>
                    <a:pt x="242" y="3"/>
                  </a:cubicBezTo>
                  <a:cubicBezTo>
                    <a:pt x="236" y="0"/>
                    <a:pt x="230" y="0"/>
                    <a:pt x="225" y="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18" y="41"/>
                    <a:pt x="113" y="45"/>
                    <a:pt x="111" y="51"/>
                  </a:cubicBezTo>
                  <a:cubicBezTo>
                    <a:pt x="108" y="56"/>
                    <a:pt x="108" y="62"/>
                    <a:pt x="110" y="68"/>
                  </a:cubicBezTo>
                  <a:cubicBezTo>
                    <a:pt x="114" y="79"/>
                    <a:pt x="127" y="85"/>
                    <a:pt x="139" y="81"/>
                  </a:cubicBezTo>
                  <a:cubicBezTo>
                    <a:pt x="189" y="63"/>
                    <a:pt x="189" y="63"/>
                    <a:pt x="189" y="63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12" y="96"/>
                    <a:pt x="53" y="123"/>
                    <a:pt x="28" y="176"/>
                  </a:cubicBezTo>
                  <a:cubicBezTo>
                    <a:pt x="0" y="236"/>
                    <a:pt x="26" y="308"/>
                    <a:pt x="86" y="336"/>
                  </a:cubicBezTo>
                  <a:cubicBezTo>
                    <a:pt x="147" y="364"/>
                    <a:pt x="218" y="338"/>
                    <a:pt x="247" y="278"/>
                  </a:cubicBezTo>
                  <a:cubicBezTo>
                    <a:pt x="271" y="225"/>
                    <a:pt x="254" y="162"/>
                    <a:pt x="208" y="129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48" y="132"/>
                    <a:pt x="248" y="132"/>
                    <a:pt x="248" y="132"/>
                  </a:cubicBezTo>
                  <a:cubicBezTo>
                    <a:pt x="250" y="138"/>
                    <a:pt x="254" y="142"/>
                    <a:pt x="260" y="145"/>
                  </a:cubicBezTo>
                  <a:cubicBezTo>
                    <a:pt x="265" y="147"/>
                    <a:pt x="271" y="148"/>
                    <a:pt x="277" y="146"/>
                  </a:cubicBezTo>
                  <a:cubicBezTo>
                    <a:pt x="283" y="144"/>
                    <a:pt x="287" y="139"/>
                    <a:pt x="290" y="134"/>
                  </a:cubicBezTo>
                  <a:cubicBezTo>
                    <a:pt x="292" y="129"/>
                    <a:pt x="292" y="122"/>
                    <a:pt x="290" y="117"/>
                  </a:cubicBezTo>
                  <a:close/>
                  <a:moveTo>
                    <a:pt x="210" y="261"/>
                  </a:moveTo>
                  <a:cubicBezTo>
                    <a:pt x="191" y="301"/>
                    <a:pt x="143" y="318"/>
                    <a:pt x="104" y="299"/>
                  </a:cubicBezTo>
                  <a:cubicBezTo>
                    <a:pt x="64" y="281"/>
                    <a:pt x="46" y="233"/>
                    <a:pt x="65" y="193"/>
                  </a:cubicBezTo>
                  <a:cubicBezTo>
                    <a:pt x="83" y="153"/>
                    <a:pt x="131" y="136"/>
                    <a:pt x="171" y="155"/>
                  </a:cubicBezTo>
                  <a:cubicBezTo>
                    <a:pt x="211" y="173"/>
                    <a:pt x="228" y="221"/>
                    <a:pt x="210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Freeform 102"/>
            <p:cNvSpPr>
              <a:spLocks noEditPoints="1"/>
            </p:cNvSpPr>
            <p:nvPr/>
          </p:nvSpPr>
          <p:spPr bwMode="auto">
            <a:xfrm>
              <a:off x="5635243" y="4162972"/>
              <a:ext cx="323943" cy="416362"/>
            </a:xfrm>
            <a:custGeom>
              <a:avLst/>
              <a:gdLst>
                <a:gd name="T0" fmla="*/ 287 w 288"/>
                <a:gd name="T1" fmla="*/ 100 h 370"/>
                <a:gd name="T2" fmla="*/ 286 w 288"/>
                <a:gd name="T3" fmla="*/ 98 h 370"/>
                <a:gd name="T4" fmla="*/ 281 w 288"/>
                <a:gd name="T5" fmla="*/ 91 h 370"/>
                <a:gd name="T6" fmla="*/ 279 w 288"/>
                <a:gd name="T7" fmla="*/ 90 h 370"/>
                <a:gd name="T8" fmla="*/ 277 w 288"/>
                <a:gd name="T9" fmla="*/ 88 h 370"/>
                <a:gd name="T10" fmla="*/ 275 w 288"/>
                <a:gd name="T11" fmla="*/ 87 h 370"/>
                <a:gd name="T12" fmla="*/ 255 w 288"/>
                <a:gd name="T13" fmla="*/ 32 h 370"/>
                <a:gd name="T14" fmla="*/ 256 w 288"/>
                <a:gd name="T15" fmla="*/ 15 h 370"/>
                <a:gd name="T16" fmla="*/ 244 w 288"/>
                <a:gd name="T17" fmla="*/ 2 h 370"/>
                <a:gd name="T18" fmla="*/ 227 w 288"/>
                <a:gd name="T19" fmla="*/ 2 h 370"/>
                <a:gd name="T20" fmla="*/ 214 w 288"/>
                <a:gd name="T21" fmla="*/ 13 h 370"/>
                <a:gd name="T22" fmla="*/ 159 w 288"/>
                <a:gd name="T23" fmla="*/ 33 h 370"/>
                <a:gd name="T24" fmla="*/ 157 w 288"/>
                <a:gd name="T25" fmla="*/ 32 h 370"/>
                <a:gd name="T26" fmla="*/ 155 w 288"/>
                <a:gd name="T27" fmla="*/ 32 h 370"/>
                <a:gd name="T28" fmla="*/ 153 w 288"/>
                <a:gd name="T29" fmla="*/ 31 h 370"/>
                <a:gd name="T30" fmla="*/ 144 w 288"/>
                <a:gd name="T31" fmla="*/ 32 h 370"/>
                <a:gd name="T32" fmla="*/ 142 w 288"/>
                <a:gd name="T33" fmla="*/ 33 h 370"/>
                <a:gd name="T34" fmla="*/ 140 w 288"/>
                <a:gd name="T35" fmla="*/ 33 h 370"/>
                <a:gd name="T36" fmla="*/ 133 w 288"/>
                <a:gd name="T37" fmla="*/ 39 h 370"/>
                <a:gd name="T38" fmla="*/ 132 w 288"/>
                <a:gd name="T39" fmla="*/ 40 h 370"/>
                <a:gd name="T40" fmla="*/ 131 w 288"/>
                <a:gd name="T41" fmla="*/ 42 h 370"/>
                <a:gd name="T42" fmla="*/ 130 w 288"/>
                <a:gd name="T43" fmla="*/ 44 h 370"/>
                <a:gd name="T44" fmla="*/ 130 w 288"/>
                <a:gd name="T45" fmla="*/ 44 h 370"/>
                <a:gd name="T46" fmla="*/ 129 w 288"/>
                <a:gd name="T47" fmla="*/ 47 h 370"/>
                <a:gd name="T48" fmla="*/ 128 w 288"/>
                <a:gd name="T49" fmla="*/ 49 h 370"/>
                <a:gd name="T50" fmla="*/ 128 w 288"/>
                <a:gd name="T51" fmla="*/ 51 h 370"/>
                <a:gd name="T52" fmla="*/ 128 w 288"/>
                <a:gd name="T53" fmla="*/ 59 h 370"/>
                <a:gd name="T54" fmla="*/ 130 w 288"/>
                <a:gd name="T55" fmla="*/ 63 h 370"/>
                <a:gd name="T56" fmla="*/ 135 w 288"/>
                <a:gd name="T57" fmla="*/ 70 h 370"/>
                <a:gd name="T58" fmla="*/ 136 w 288"/>
                <a:gd name="T59" fmla="*/ 71 h 370"/>
                <a:gd name="T60" fmla="*/ 138 w 288"/>
                <a:gd name="T61" fmla="*/ 73 h 370"/>
                <a:gd name="T62" fmla="*/ 140 w 288"/>
                <a:gd name="T63" fmla="*/ 74 h 370"/>
                <a:gd name="T64" fmla="*/ 178 w 288"/>
                <a:gd name="T65" fmla="*/ 92 h 370"/>
                <a:gd name="T66" fmla="*/ 28 w 288"/>
                <a:gd name="T67" fmla="*/ 182 h 370"/>
                <a:gd name="T68" fmla="*/ 246 w 288"/>
                <a:gd name="T69" fmla="*/ 284 h 370"/>
                <a:gd name="T70" fmla="*/ 219 w 288"/>
                <a:gd name="T71" fmla="*/ 111 h 370"/>
                <a:gd name="T72" fmla="*/ 257 w 288"/>
                <a:gd name="T73" fmla="*/ 128 h 370"/>
                <a:gd name="T74" fmla="*/ 259 w 288"/>
                <a:gd name="T75" fmla="*/ 129 h 370"/>
                <a:gd name="T76" fmla="*/ 261 w 288"/>
                <a:gd name="T77" fmla="*/ 130 h 370"/>
                <a:gd name="T78" fmla="*/ 263 w 288"/>
                <a:gd name="T79" fmla="*/ 130 h 370"/>
                <a:gd name="T80" fmla="*/ 272 w 288"/>
                <a:gd name="T81" fmla="*/ 129 h 370"/>
                <a:gd name="T82" fmla="*/ 275 w 288"/>
                <a:gd name="T83" fmla="*/ 128 h 370"/>
                <a:gd name="T84" fmla="*/ 282 w 288"/>
                <a:gd name="T85" fmla="*/ 123 h 370"/>
                <a:gd name="T86" fmla="*/ 284 w 288"/>
                <a:gd name="T87" fmla="*/ 121 h 370"/>
                <a:gd name="T88" fmla="*/ 285 w 288"/>
                <a:gd name="T89" fmla="*/ 120 h 370"/>
                <a:gd name="T90" fmla="*/ 286 w 288"/>
                <a:gd name="T91" fmla="*/ 117 h 370"/>
                <a:gd name="T92" fmla="*/ 286 w 288"/>
                <a:gd name="T93" fmla="*/ 117 h 370"/>
                <a:gd name="T94" fmla="*/ 287 w 288"/>
                <a:gd name="T95" fmla="*/ 115 h 370"/>
                <a:gd name="T96" fmla="*/ 288 w 288"/>
                <a:gd name="T97" fmla="*/ 113 h 370"/>
                <a:gd name="T98" fmla="*/ 288 w 288"/>
                <a:gd name="T99" fmla="*/ 111 h 370"/>
                <a:gd name="T100" fmla="*/ 287 w 288"/>
                <a:gd name="T101" fmla="*/ 102 h 370"/>
                <a:gd name="T102" fmla="*/ 103 w 288"/>
                <a:gd name="T103" fmla="*/ 305 h 370"/>
                <a:gd name="T104" fmla="*/ 171 w 288"/>
                <a:gd name="T105" fmla="*/ 16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370">
                  <a:moveTo>
                    <a:pt x="287" y="102"/>
                  </a:moveTo>
                  <a:cubicBezTo>
                    <a:pt x="287" y="101"/>
                    <a:pt x="287" y="101"/>
                    <a:pt x="287" y="100"/>
                  </a:cubicBezTo>
                  <a:cubicBezTo>
                    <a:pt x="287" y="99"/>
                    <a:pt x="286" y="99"/>
                    <a:pt x="286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5" y="95"/>
                    <a:pt x="283" y="93"/>
                    <a:pt x="281" y="91"/>
                  </a:cubicBezTo>
                  <a:cubicBezTo>
                    <a:pt x="281" y="91"/>
                    <a:pt x="281" y="91"/>
                    <a:pt x="281" y="91"/>
                  </a:cubicBezTo>
                  <a:cubicBezTo>
                    <a:pt x="280" y="91"/>
                    <a:pt x="280" y="90"/>
                    <a:pt x="279" y="90"/>
                  </a:cubicBezTo>
                  <a:cubicBezTo>
                    <a:pt x="279" y="90"/>
                    <a:pt x="279" y="90"/>
                    <a:pt x="279" y="90"/>
                  </a:cubicBezTo>
                  <a:cubicBezTo>
                    <a:pt x="279" y="89"/>
                    <a:pt x="278" y="89"/>
                    <a:pt x="278" y="89"/>
                  </a:cubicBezTo>
                  <a:cubicBezTo>
                    <a:pt x="278" y="89"/>
                    <a:pt x="277" y="88"/>
                    <a:pt x="277" y="88"/>
                  </a:cubicBezTo>
                  <a:cubicBezTo>
                    <a:pt x="277" y="88"/>
                    <a:pt x="276" y="88"/>
                    <a:pt x="276" y="87"/>
                  </a:cubicBezTo>
                  <a:cubicBezTo>
                    <a:pt x="275" y="87"/>
                    <a:pt x="275" y="87"/>
                    <a:pt x="275" y="87"/>
                  </a:cubicBezTo>
                  <a:cubicBezTo>
                    <a:pt x="238" y="70"/>
                    <a:pt x="238" y="70"/>
                    <a:pt x="238" y="70"/>
                  </a:cubicBezTo>
                  <a:cubicBezTo>
                    <a:pt x="255" y="32"/>
                    <a:pt x="255" y="32"/>
                    <a:pt x="255" y="32"/>
                  </a:cubicBezTo>
                  <a:cubicBezTo>
                    <a:pt x="256" y="32"/>
                    <a:pt x="256" y="31"/>
                    <a:pt x="256" y="30"/>
                  </a:cubicBezTo>
                  <a:cubicBezTo>
                    <a:pt x="258" y="25"/>
                    <a:pt x="258" y="20"/>
                    <a:pt x="256" y="15"/>
                  </a:cubicBezTo>
                  <a:cubicBezTo>
                    <a:pt x="254" y="10"/>
                    <a:pt x="250" y="5"/>
                    <a:pt x="245" y="3"/>
                  </a:cubicBezTo>
                  <a:cubicBezTo>
                    <a:pt x="245" y="3"/>
                    <a:pt x="245" y="3"/>
                    <a:pt x="244" y="2"/>
                  </a:cubicBezTo>
                  <a:cubicBezTo>
                    <a:pt x="244" y="2"/>
                    <a:pt x="244" y="2"/>
                    <a:pt x="244" y="2"/>
                  </a:cubicBezTo>
                  <a:cubicBezTo>
                    <a:pt x="238" y="0"/>
                    <a:pt x="233" y="0"/>
                    <a:pt x="227" y="2"/>
                  </a:cubicBezTo>
                  <a:cubicBezTo>
                    <a:pt x="222" y="3"/>
                    <a:pt x="218" y="7"/>
                    <a:pt x="216" y="11"/>
                  </a:cubicBezTo>
                  <a:cubicBezTo>
                    <a:pt x="215" y="12"/>
                    <a:pt x="215" y="13"/>
                    <a:pt x="214" y="13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8" y="33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6" y="32"/>
                    <a:pt x="156" y="32"/>
                    <a:pt x="155" y="32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4" y="32"/>
                    <a:pt x="154" y="31"/>
                    <a:pt x="153" y="31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50" y="31"/>
                    <a:pt x="147" y="31"/>
                    <a:pt x="144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44" y="32"/>
                    <a:pt x="143" y="32"/>
                    <a:pt x="142" y="33"/>
                  </a:cubicBezTo>
                  <a:cubicBezTo>
                    <a:pt x="142" y="33"/>
                    <a:pt x="141" y="33"/>
                    <a:pt x="140" y="33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8" y="35"/>
                    <a:pt x="135" y="36"/>
                    <a:pt x="133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3" y="39"/>
                    <a:pt x="132" y="40"/>
                    <a:pt x="132" y="40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1"/>
                    <a:pt x="131" y="41"/>
                    <a:pt x="131" y="42"/>
                  </a:cubicBezTo>
                  <a:cubicBezTo>
                    <a:pt x="131" y="42"/>
                    <a:pt x="131" y="42"/>
                    <a:pt x="131" y="42"/>
                  </a:cubicBezTo>
                  <a:cubicBezTo>
                    <a:pt x="130" y="43"/>
                    <a:pt x="130" y="43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45"/>
                    <a:pt x="129" y="46"/>
                    <a:pt x="129" y="46"/>
                  </a:cubicBezTo>
                  <a:cubicBezTo>
                    <a:pt x="129" y="46"/>
                    <a:pt x="129" y="47"/>
                    <a:pt x="129" y="47"/>
                  </a:cubicBezTo>
                  <a:cubicBezTo>
                    <a:pt x="128" y="47"/>
                    <a:pt x="128" y="48"/>
                    <a:pt x="128" y="48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128" y="49"/>
                    <a:pt x="128" y="50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4"/>
                    <a:pt x="127" y="56"/>
                    <a:pt x="128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60"/>
                    <a:pt x="129" y="61"/>
                    <a:pt x="129" y="61"/>
                  </a:cubicBezTo>
                  <a:cubicBezTo>
                    <a:pt x="129" y="62"/>
                    <a:pt x="129" y="63"/>
                    <a:pt x="130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6"/>
                    <a:pt x="133" y="68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1"/>
                    <a:pt x="136" y="71"/>
                    <a:pt x="136" y="71"/>
                  </a:cubicBezTo>
                  <a:cubicBezTo>
                    <a:pt x="136" y="72"/>
                    <a:pt x="136" y="72"/>
                    <a:pt x="137" y="72"/>
                  </a:cubicBezTo>
                  <a:cubicBezTo>
                    <a:pt x="137" y="72"/>
                    <a:pt x="137" y="72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9" y="73"/>
                    <a:pt x="140" y="74"/>
                    <a:pt x="140" y="74"/>
                  </a:cubicBezTo>
                  <a:cubicBezTo>
                    <a:pt x="140" y="74"/>
                    <a:pt x="140" y="74"/>
                    <a:pt x="140" y="74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67" y="116"/>
                    <a:pt x="167" y="116"/>
                    <a:pt x="167" y="116"/>
                  </a:cubicBezTo>
                  <a:cubicBezTo>
                    <a:pt x="112" y="102"/>
                    <a:pt x="53" y="128"/>
                    <a:pt x="28" y="182"/>
                  </a:cubicBezTo>
                  <a:cubicBezTo>
                    <a:pt x="0" y="242"/>
                    <a:pt x="26" y="314"/>
                    <a:pt x="86" y="342"/>
                  </a:cubicBezTo>
                  <a:cubicBezTo>
                    <a:pt x="146" y="370"/>
                    <a:pt x="218" y="344"/>
                    <a:pt x="246" y="284"/>
                  </a:cubicBezTo>
                  <a:cubicBezTo>
                    <a:pt x="271" y="230"/>
                    <a:pt x="253" y="168"/>
                    <a:pt x="207" y="135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6" y="128"/>
                    <a:pt x="256" y="128"/>
                    <a:pt x="257" y="128"/>
                  </a:cubicBezTo>
                  <a:cubicBezTo>
                    <a:pt x="257" y="128"/>
                    <a:pt x="258" y="129"/>
                    <a:pt x="258" y="129"/>
                  </a:cubicBezTo>
                  <a:cubicBezTo>
                    <a:pt x="259" y="129"/>
                    <a:pt x="259" y="129"/>
                    <a:pt x="259" y="129"/>
                  </a:cubicBezTo>
                  <a:cubicBezTo>
                    <a:pt x="259" y="129"/>
                    <a:pt x="260" y="129"/>
                    <a:pt x="260" y="130"/>
                  </a:cubicBezTo>
                  <a:cubicBezTo>
                    <a:pt x="261" y="130"/>
                    <a:pt x="261" y="130"/>
                    <a:pt x="261" y="130"/>
                  </a:cubicBezTo>
                  <a:cubicBezTo>
                    <a:pt x="261" y="130"/>
                    <a:pt x="262" y="130"/>
                    <a:pt x="263" y="130"/>
                  </a:cubicBezTo>
                  <a:cubicBezTo>
                    <a:pt x="263" y="130"/>
                    <a:pt x="263" y="130"/>
                    <a:pt x="263" y="130"/>
                  </a:cubicBezTo>
                  <a:cubicBezTo>
                    <a:pt x="266" y="130"/>
                    <a:pt x="269" y="130"/>
                    <a:pt x="271" y="129"/>
                  </a:cubicBezTo>
                  <a:cubicBezTo>
                    <a:pt x="271" y="129"/>
                    <a:pt x="271" y="129"/>
                    <a:pt x="272" y="129"/>
                  </a:cubicBezTo>
                  <a:cubicBezTo>
                    <a:pt x="272" y="129"/>
                    <a:pt x="273" y="129"/>
                    <a:pt x="273" y="129"/>
                  </a:cubicBezTo>
                  <a:cubicBezTo>
                    <a:pt x="274" y="129"/>
                    <a:pt x="275" y="128"/>
                    <a:pt x="275" y="128"/>
                  </a:cubicBezTo>
                  <a:cubicBezTo>
                    <a:pt x="275" y="128"/>
                    <a:pt x="275" y="128"/>
                    <a:pt x="275" y="128"/>
                  </a:cubicBezTo>
                  <a:cubicBezTo>
                    <a:pt x="278" y="127"/>
                    <a:pt x="280" y="125"/>
                    <a:pt x="282" y="123"/>
                  </a:cubicBezTo>
                  <a:cubicBezTo>
                    <a:pt x="282" y="123"/>
                    <a:pt x="282" y="123"/>
                    <a:pt x="282" y="123"/>
                  </a:cubicBezTo>
                  <a:cubicBezTo>
                    <a:pt x="283" y="122"/>
                    <a:pt x="283" y="122"/>
                    <a:pt x="284" y="121"/>
                  </a:cubicBezTo>
                  <a:cubicBezTo>
                    <a:pt x="284" y="121"/>
                    <a:pt x="284" y="121"/>
                    <a:pt x="284" y="121"/>
                  </a:cubicBezTo>
                  <a:cubicBezTo>
                    <a:pt x="284" y="121"/>
                    <a:pt x="284" y="120"/>
                    <a:pt x="285" y="120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5" y="119"/>
                    <a:pt x="286" y="118"/>
                    <a:pt x="286" y="117"/>
                  </a:cubicBezTo>
                  <a:cubicBezTo>
                    <a:pt x="286" y="117"/>
                    <a:pt x="286" y="117"/>
                    <a:pt x="286" y="117"/>
                  </a:cubicBezTo>
                  <a:cubicBezTo>
                    <a:pt x="286" y="117"/>
                    <a:pt x="286" y="117"/>
                    <a:pt x="286" y="117"/>
                  </a:cubicBezTo>
                  <a:cubicBezTo>
                    <a:pt x="286" y="117"/>
                    <a:pt x="286" y="117"/>
                    <a:pt x="286" y="117"/>
                  </a:cubicBezTo>
                  <a:cubicBezTo>
                    <a:pt x="286" y="116"/>
                    <a:pt x="287" y="116"/>
                    <a:pt x="287" y="115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287" y="114"/>
                    <a:pt x="287" y="113"/>
                    <a:pt x="288" y="113"/>
                  </a:cubicBezTo>
                  <a:cubicBezTo>
                    <a:pt x="288" y="113"/>
                    <a:pt x="288" y="113"/>
                    <a:pt x="288" y="113"/>
                  </a:cubicBezTo>
                  <a:cubicBezTo>
                    <a:pt x="288" y="112"/>
                    <a:pt x="288" y="111"/>
                    <a:pt x="288" y="111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8" y="108"/>
                    <a:pt x="288" y="105"/>
                    <a:pt x="287" y="102"/>
                  </a:cubicBezTo>
                  <a:close/>
                  <a:moveTo>
                    <a:pt x="209" y="266"/>
                  </a:moveTo>
                  <a:cubicBezTo>
                    <a:pt x="191" y="306"/>
                    <a:pt x="143" y="324"/>
                    <a:pt x="103" y="305"/>
                  </a:cubicBezTo>
                  <a:cubicBezTo>
                    <a:pt x="63" y="286"/>
                    <a:pt x="46" y="239"/>
                    <a:pt x="65" y="199"/>
                  </a:cubicBezTo>
                  <a:cubicBezTo>
                    <a:pt x="83" y="159"/>
                    <a:pt x="131" y="142"/>
                    <a:pt x="171" y="160"/>
                  </a:cubicBezTo>
                  <a:cubicBezTo>
                    <a:pt x="211" y="179"/>
                    <a:pt x="228" y="226"/>
                    <a:pt x="209" y="2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8" name="Group 33"/>
          <p:cNvGrpSpPr/>
          <p:nvPr/>
        </p:nvGrpSpPr>
        <p:grpSpPr>
          <a:xfrm>
            <a:off x="6712545" y="5926073"/>
            <a:ext cx="412551" cy="450185"/>
            <a:chOff x="2296725" y="5044287"/>
            <a:chExt cx="412551" cy="450185"/>
          </a:xfrm>
          <a:solidFill>
            <a:srgbClr val="2A2A2A"/>
          </a:solidFill>
        </p:grpSpPr>
        <p:sp>
          <p:nvSpPr>
            <p:cNvPr id="449" name="Freeform 103"/>
            <p:cNvSpPr>
              <a:spLocks/>
            </p:cNvSpPr>
            <p:nvPr/>
          </p:nvSpPr>
          <p:spPr bwMode="auto">
            <a:xfrm>
              <a:off x="2676882" y="5321068"/>
              <a:ext cx="32394" cy="62883"/>
            </a:xfrm>
            <a:custGeom>
              <a:avLst/>
              <a:gdLst>
                <a:gd name="T0" fmla="*/ 0 w 29"/>
                <a:gd name="T1" fmla="*/ 1 h 56"/>
                <a:gd name="T2" fmla="*/ 0 w 29"/>
                <a:gd name="T3" fmla="*/ 54 h 56"/>
                <a:gd name="T4" fmla="*/ 29 w 29"/>
                <a:gd name="T5" fmla="*/ 53 h 56"/>
                <a:gd name="T6" fmla="*/ 29 w 29"/>
                <a:gd name="T7" fmla="*/ 0 h 56"/>
                <a:gd name="T8" fmla="*/ 0 w 29"/>
                <a:gd name="T9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56">
                  <a:moveTo>
                    <a:pt x="0" y="1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8" y="56"/>
                    <a:pt x="24" y="55"/>
                    <a:pt x="29" y="5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2"/>
                    <a:pt x="9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Freeform 104"/>
            <p:cNvSpPr>
              <a:spLocks/>
            </p:cNvSpPr>
            <p:nvPr/>
          </p:nvSpPr>
          <p:spPr bwMode="auto">
            <a:xfrm>
              <a:off x="2676882" y="5080016"/>
              <a:ext cx="32394" cy="82415"/>
            </a:xfrm>
            <a:custGeom>
              <a:avLst/>
              <a:gdLst>
                <a:gd name="T0" fmla="*/ 18 w 29"/>
                <a:gd name="T1" fmla="*/ 0 h 73"/>
                <a:gd name="T2" fmla="*/ 0 w 29"/>
                <a:gd name="T3" fmla="*/ 0 h 73"/>
                <a:gd name="T4" fmla="*/ 0 w 29"/>
                <a:gd name="T5" fmla="*/ 72 h 73"/>
                <a:gd name="T6" fmla="*/ 29 w 29"/>
                <a:gd name="T7" fmla="*/ 71 h 73"/>
                <a:gd name="T8" fmla="*/ 29 w 29"/>
                <a:gd name="T9" fmla="*/ 11 h 73"/>
                <a:gd name="T10" fmla="*/ 18 w 29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73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8" y="73"/>
                    <a:pt x="24" y="73"/>
                    <a:pt x="29" y="7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5"/>
                    <a:pt x="24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Freeform 105"/>
            <p:cNvSpPr>
              <a:spLocks/>
            </p:cNvSpPr>
            <p:nvPr/>
          </p:nvSpPr>
          <p:spPr bwMode="auto">
            <a:xfrm>
              <a:off x="2676882" y="5247704"/>
              <a:ext cx="32394" cy="61930"/>
            </a:xfrm>
            <a:custGeom>
              <a:avLst/>
              <a:gdLst>
                <a:gd name="T0" fmla="*/ 0 w 29"/>
                <a:gd name="T1" fmla="*/ 1 h 55"/>
                <a:gd name="T2" fmla="*/ 0 w 29"/>
                <a:gd name="T3" fmla="*/ 54 h 55"/>
                <a:gd name="T4" fmla="*/ 29 w 29"/>
                <a:gd name="T5" fmla="*/ 53 h 55"/>
                <a:gd name="T6" fmla="*/ 29 w 29"/>
                <a:gd name="T7" fmla="*/ 0 h 55"/>
                <a:gd name="T8" fmla="*/ 0 w 29"/>
                <a:gd name="T9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55">
                  <a:moveTo>
                    <a:pt x="0" y="1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8" y="55"/>
                    <a:pt x="24" y="55"/>
                    <a:pt x="29" y="5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2"/>
                    <a:pt x="9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Freeform 106"/>
            <p:cNvSpPr>
              <a:spLocks/>
            </p:cNvSpPr>
            <p:nvPr/>
          </p:nvSpPr>
          <p:spPr bwMode="auto">
            <a:xfrm>
              <a:off x="2676882" y="5395384"/>
              <a:ext cx="32394" cy="63836"/>
            </a:xfrm>
            <a:custGeom>
              <a:avLst/>
              <a:gdLst>
                <a:gd name="T0" fmla="*/ 0 w 29"/>
                <a:gd name="T1" fmla="*/ 0 h 57"/>
                <a:gd name="T2" fmla="*/ 0 w 29"/>
                <a:gd name="T3" fmla="*/ 57 h 57"/>
                <a:gd name="T4" fmla="*/ 18 w 29"/>
                <a:gd name="T5" fmla="*/ 57 h 57"/>
                <a:gd name="T6" fmla="*/ 29 w 29"/>
                <a:gd name="T7" fmla="*/ 45 h 57"/>
                <a:gd name="T8" fmla="*/ 29 w 29"/>
                <a:gd name="T9" fmla="*/ 0 h 57"/>
                <a:gd name="T10" fmla="*/ 0 w 29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57">
                  <a:moveTo>
                    <a:pt x="0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4" y="57"/>
                    <a:pt x="29" y="52"/>
                    <a:pt x="29" y="4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1"/>
                    <a:pt x="9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Freeform 107"/>
            <p:cNvSpPr>
              <a:spLocks/>
            </p:cNvSpPr>
            <p:nvPr/>
          </p:nvSpPr>
          <p:spPr bwMode="auto">
            <a:xfrm>
              <a:off x="2676882" y="5174817"/>
              <a:ext cx="32394" cy="61930"/>
            </a:xfrm>
            <a:custGeom>
              <a:avLst/>
              <a:gdLst>
                <a:gd name="T0" fmla="*/ 0 w 29"/>
                <a:gd name="T1" fmla="*/ 0 h 55"/>
                <a:gd name="T2" fmla="*/ 0 w 29"/>
                <a:gd name="T3" fmla="*/ 53 h 55"/>
                <a:gd name="T4" fmla="*/ 29 w 29"/>
                <a:gd name="T5" fmla="*/ 52 h 55"/>
                <a:gd name="T6" fmla="*/ 29 w 29"/>
                <a:gd name="T7" fmla="*/ 0 h 55"/>
                <a:gd name="T8" fmla="*/ 0 w 2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55">
                  <a:moveTo>
                    <a:pt x="0" y="0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8" y="55"/>
                    <a:pt x="24" y="54"/>
                    <a:pt x="29" y="5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1"/>
                    <a:pt x="9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Freeform 108"/>
            <p:cNvSpPr>
              <a:spLocks/>
            </p:cNvSpPr>
            <p:nvPr/>
          </p:nvSpPr>
          <p:spPr bwMode="auto">
            <a:xfrm>
              <a:off x="2296725" y="5131942"/>
              <a:ext cx="70505" cy="22390"/>
            </a:xfrm>
            <a:custGeom>
              <a:avLst/>
              <a:gdLst>
                <a:gd name="T0" fmla="*/ 10 w 63"/>
                <a:gd name="T1" fmla="*/ 20 h 20"/>
                <a:gd name="T2" fmla="*/ 53 w 63"/>
                <a:gd name="T3" fmla="*/ 20 h 20"/>
                <a:gd name="T4" fmla="*/ 63 w 63"/>
                <a:gd name="T5" fmla="*/ 10 h 20"/>
                <a:gd name="T6" fmla="*/ 53 w 63"/>
                <a:gd name="T7" fmla="*/ 0 h 20"/>
                <a:gd name="T8" fmla="*/ 10 w 63"/>
                <a:gd name="T9" fmla="*/ 0 h 20"/>
                <a:gd name="T10" fmla="*/ 0 w 63"/>
                <a:gd name="T11" fmla="*/ 10 h 20"/>
                <a:gd name="T12" fmla="*/ 10 w 6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20">
                  <a:moveTo>
                    <a:pt x="10" y="20"/>
                  </a:moveTo>
                  <a:cubicBezTo>
                    <a:pt x="53" y="20"/>
                    <a:pt x="53" y="20"/>
                    <a:pt x="53" y="20"/>
                  </a:cubicBezTo>
                  <a:cubicBezTo>
                    <a:pt x="58" y="20"/>
                    <a:pt x="63" y="15"/>
                    <a:pt x="63" y="10"/>
                  </a:cubicBezTo>
                  <a:cubicBezTo>
                    <a:pt x="63" y="4"/>
                    <a:pt x="58" y="0"/>
                    <a:pt x="5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Freeform 109"/>
            <p:cNvSpPr>
              <a:spLocks/>
            </p:cNvSpPr>
            <p:nvPr/>
          </p:nvSpPr>
          <p:spPr bwMode="auto">
            <a:xfrm>
              <a:off x="2296725" y="5216262"/>
              <a:ext cx="70505" cy="22390"/>
            </a:xfrm>
            <a:custGeom>
              <a:avLst/>
              <a:gdLst>
                <a:gd name="T0" fmla="*/ 10 w 63"/>
                <a:gd name="T1" fmla="*/ 20 h 20"/>
                <a:gd name="T2" fmla="*/ 53 w 63"/>
                <a:gd name="T3" fmla="*/ 20 h 20"/>
                <a:gd name="T4" fmla="*/ 63 w 63"/>
                <a:gd name="T5" fmla="*/ 10 h 20"/>
                <a:gd name="T6" fmla="*/ 53 w 63"/>
                <a:gd name="T7" fmla="*/ 0 h 20"/>
                <a:gd name="T8" fmla="*/ 10 w 63"/>
                <a:gd name="T9" fmla="*/ 0 h 20"/>
                <a:gd name="T10" fmla="*/ 0 w 63"/>
                <a:gd name="T11" fmla="*/ 10 h 20"/>
                <a:gd name="T12" fmla="*/ 10 w 6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20">
                  <a:moveTo>
                    <a:pt x="10" y="20"/>
                  </a:moveTo>
                  <a:cubicBezTo>
                    <a:pt x="53" y="20"/>
                    <a:pt x="53" y="20"/>
                    <a:pt x="53" y="20"/>
                  </a:cubicBezTo>
                  <a:cubicBezTo>
                    <a:pt x="58" y="20"/>
                    <a:pt x="63" y="15"/>
                    <a:pt x="63" y="10"/>
                  </a:cubicBezTo>
                  <a:cubicBezTo>
                    <a:pt x="63" y="4"/>
                    <a:pt x="58" y="0"/>
                    <a:pt x="5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Freeform 110"/>
            <p:cNvSpPr>
              <a:spLocks/>
            </p:cNvSpPr>
            <p:nvPr/>
          </p:nvSpPr>
          <p:spPr bwMode="auto">
            <a:xfrm>
              <a:off x="2296725" y="5299630"/>
              <a:ext cx="70505" cy="22390"/>
            </a:xfrm>
            <a:custGeom>
              <a:avLst/>
              <a:gdLst>
                <a:gd name="T0" fmla="*/ 10 w 63"/>
                <a:gd name="T1" fmla="*/ 20 h 20"/>
                <a:gd name="T2" fmla="*/ 53 w 63"/>
                <a:gd name="T3" fmla="*/ 20 h 20"/>
                <a:gd name="T4" fmla="*/ 63 w 63"/>
                <a:gd name="T5" fmla="*/ 10 h 20"/>
                <a:gd name="T6" fmla="*/ 53 w 63"/>
                <a:gd name="T7" fmla="*/ 0 h 20"/>
                <a:gd name="T8" fmla="*/ 10 w 63"/>
                <a:gd name="T9" fmla="*/ 0 h 20"/>
                <a:gd name="T10" fmla="*/ 0 w 63"/>
                <a:gd name="T11" fmla="*/ 10 h 20"/>
                <a:gd name="T12" fmla="*/ 10 w 6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20">
                  <a:moveTo>
                    <a:pt x="10" y="20"/>
                  </a:moveTo>
                  <a:cubicBezTo>
                    <a:pt x="53" y="20"/>
                    <a:pt x="53" y="20"/>
                    <a:pt x="53" y="20"/>
                  </a:cubicBezTo>
                  <a:cubicBezTo>
                    <a:pt x="58" y="20"/>
                    <a:pt x="63" y="16"/>
                    <a:pt x="63" y="10"/>
                  </a:cubicBezTo>
                  <a:cubicBezTo>
                    <a:pt x="63" y="5"/>
                    <a:pt x="58" y="0"/>
                    <a:pt x="5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Freeform 111"/>
            <p:cNvSpPr>
              <a:spLocks noEditPoints="1"/>
            </p:cNvSpPr>
            <p:nvPr/>
          </p:nvSpPr>
          <p:spPr bwMode="auto">
            <a:xfrm>
              <a:off x="2325786" y="5044287"/>
              <a:ext cx="339663" cy="450185"/>
            </a:xfrm>
            <a:custGeom>
              <a:avLst/>
              <a:gdLst>
                <a:gd name="T0" fmla="*/ 279 w 302"/>
                <a:gd name="T1" fmla="*/ 0 h 400"/>
                <a:gd name="T2" fmla="*/ 23 w 302"/>
                <a:gd name="T3" fmla="*/ 0 h 400"/>
                <a:gd name="T4" fmla="*/ 0 w 302"/>
                <a:gd name="T5" fmla="*/ 23 h 400"/>
                <a:gd name="T6" fmla="*/ 0 w 302"/>
                <a:gd name="T7" fmla="*/ 71 h 400"/>
                <a:gd name="T8" fmla="*/ 14 w 302"/>
                <a:gd name="T9" fmla="*/ 71 h 400"/>
                <a:gd name="T10" fmla="*/ 27 w 302"/>
                <a:gd name="T11" fmla="*/ 66 h 400"/>
                <a:gd name="T12" fmla="*/ 49 w 302"/>
                <a:gd name="T13" fmla="*/ 88 h 400"/>
                <a:gd name="T14" fmla="*/ 27 w 302"/>
                <a:gd name="T15" fmla="*/ 109 h 400"/>
                <a:gd name="T16" fmla="*/ 14 w 302"/>
                <a:gd name="T17" fmla="*/ 105 h 400"/>
                <a:gd name="T18" fmla="*/ 0 w 302"/>
                <a:gd name="T19" fmla="*/ 105 h 400"/>
                <a:gd name="T20" fmla="*/ 0 w 302"/>
                <a:gd name="T21" fmla="*/ 145 h 400"/>
                <a:gd name="T22" fmla="*/ 14 w 302"/>
                <a:gd name="T23" fmla="*/ 145 h 400"/>
                <a:gd name="T24" fmla="*/ 27 w 302"/>
                <a:gd name="T25" fmla="*/ 141 h 400"/>
                <a:gd name="T26" fmla="*/ 49 w 302"/>
                <a:gd name="T27" fmla="*/ 163 h 400"/>
                <a:gd name="T28" fmla="*/ 27 w 302"/>
                <a:gd name="T29" fmla="*/ 184 h 400"/>
                <a:gd name="T30" fmla="*/ 14 w 302"/>
                <a:gd name="T31" fmla="*/ 180 h 400"/>
                <a:gd name="T32" fmla="*/ 0 w 302"/>
                <a:gd name="T33" fmla="*/ 180 h 400"/>
                <a:gd name="T34" fmla="*/ 0 w 302"/>
                <a:gd name="T35" fmla="*/ 220 h 400"/>
                <a:gd name="T36" fmla="*/ 14 w 302"/>
                <a:gd name="T37" fmla="*/ 220 h 400"/>
                <a:gd name="T38" fmla="*/ 27 w 302"/>
                <a:gd name="T39" fmla="*/ 216 h 400"/>
                <a:gd name="T40" fmla="*/ 49 w 302"/>
                <a:gd name="T41" fmla="*/ 237 h 400"/>
                <a:gd name="T42" fmla="*/ 27 w 302"/>
                <a:gd name="T43" fmla="*/ 259 h 400"/>
                <a:gd name="T44" fmla="*/ 14 w 302"/>
                <a:gd name="T45" fmla="*/ 254 h 400"/>
                <a:gd name="T46" fmla="*/ 0 w 302"/>
                <a:gd name="T47" fmla="*/ 254 h 400"/>
                <a:gd name="T48" fmla="*/ 0 w 302"/>
                <a:gd name="T49" fmla="*/ 295 h 400"/>
                <a:gd name="T50" fmla="*/ 14 w 302"/>
                <a:gd name="T51" fmla="*/ 295 h 400"/>
                <a:gd name="T52" fmla="*/ 27 w 302"/>
                <a:gd name="T53" fmla="*/ 290 h 400"/>
                <a:gd name="T54" fmla="*/ 49 w 302"/>
                <a:gd name="T55" fmla="*/ 312 h 400"/>
                <a:gd name="T56" fmla="*/ 27 w 302"/>
                <a:gd name="T57" fmla="*/ 334 h 400"/>
                <a:gd name="T58" fmla="*/ 14 w 302"/>
                <a:gd name="T59" fmla="*/ 329 h 400"/>
                <a:gd name="T60" fmla="*/ 0 w 302"/>
                <a:gd name="T61" fmla="*/ 329 h 400"/>
                <a:gd name="T62" fmla="*/ 0 w 302"/>
                <a:gd name="T63" fmla="*/ 377 h 400"/>
                <a:gd name="T64" fmla="*/ 23 w 302"/>
                <a:gd name="T65" fmla="*/ 400 h 400"/>
                <a:gd name="T66" fmla="*/ 279 w 302"/>
                <a:gd name="T67" fmla="*/ 400 h 400"/>
                <a:gd name="T68" fmla="*/ 302 w 302"/>
                <a:gd name="T69" fmla="*/ 377 h 400"/>
                <a:gd name="T70" fmla="*/ 302 w 302"/>
                <a:gd name="T71" fmla="*/ 23 h 400"/>
                <a:gd name="T72" fmla="*/ 279 w 302"/>
                <a:gd name="T73" fmla="*/ 0 h 400"/>
                <a:gd name="T74" fmla="*/ 254 w 302"/>
                <a:gd name="T75" fmla="*/ 220 h 400"/>
                <a:gd name="T76" fmla="*/ 246 w 302"/>
                <a:gd name="T77" fmla="*/ 228 h 400"/>
                <a:gd name="T78" fmla="*/ 194 w 302"/>
                <a:gd name="T79" fmla="*/ 228 h 400"/>
                <a:gd name="T80" fmla="*/ 194 w 302"/>
                <a:gd name="T81" fmla="*/ 280 h 400"/>
                <a:gd name="T82" fmla="*/ 185 w 302"/>
                <a:gd name="T83" fmla="*/ 288 h 400"/>
                <a:gd name="T84" fmla="*/ 146 w 302"/>
                <a:gd name="T85" fmla="*/ 288 h 400"/>
                <a:gd name="T86" fmla="*/ 138 w 302"/>
                <a:gd name="T87" fmla="*/ 280 h 400"/>
                <a:gd name="T88" fmla="*/ 138 w 302"/>
                <a:gd name="T89" fmla="*/ 228 h 400"/>
                <a:gd name="T90" fmla="*/ 86 w 302"/>
                <a:gd name="T91" fmla="*/ 228 h 400"/>
                <a:gd name="T92" fmla="*/ 78 w 302"/>
                <a:gd name="T93" fmla="*/ 220 h 400"/>
                <a:gd name="T94" fmla="*/ 78 w 302"/>
                <a:gd name="T95" fmla="*/ 180 h 400"/>
                <a:gd name="T96" fmla="*/ 86 w 302"/>
                <a:gd name="T97" fmla="*/ 172 h 400"/>
                <a:gd name="T98" fmla="*/ 138 w 302"/>
                <a:gd name="T99" fmla="*/ 172 h 400"/>
                <a:gd name="T100" fmla="*/ 138 w 302"/>
                <a:gd name="T101" fmla="*/ 120 h 400"/>
                <a:gd name="T102" fmla="*/ 146 w 302"/>
                <a:gd name="T103" fmla="*/ 112 h 400"/>
                <a:gd name="T104" fmla="*/ 185 w 302"/>
                <a:gd name="T105" fmla="*/ 112 h 400"/>
                <a:gd name="T106" fmla="*/ 194 w 302"/>
                <a:gd name="T107" fmla="*/ 120 h 400"/>
                <a:gd name="T108" fmla="*/ 194 w 302"/>
                <a:gd name="T109" fmla="*/ 172 h 400"/>
                <a:gd name="T110" fmla="*/ 246 w 302"/>
                <a:gd name="T111" fmla="*/ 172 h 400"/>
                <a:gd name="T112" fmla="*/ 254 w 302"/>
                <a:gd name="T113" fmla="*/ 180 h 400"/>
                <a:gd name="T114" fmla="*/ 254 w 302"/>
                <a:gd name="T115" fmla="*/ 22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2" h="400">
                  <a:moveTo>
                    <a:pt x="279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8" y="68"/>
                    <a:pt x="22" y="66"/>
                    <a:pt x="27" y="66"/>
                  </a:cubicBezTo>
                  <a:cubicBezTo>
                    <a:pt x="39" y="66"/>
                    <a:pt x="49" y="76"/>
                    <a:pt x="49" y="88"/>
                  </a:cubicBezTo>
                  <a:cubicBezTo>
                    <a:pt x="49" y="100"/>
                    <a:pt x="39" y="109"/>
                    <a:pt x="27" y="109"/>
                  </a:cubicBezTo>
                  <a:cubicBezTo>
                    <a:pt x="22" y="109"/>
                    <a:pt x="18" y="108"/>
                    <a:pt x="14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42"/>
                    <a:pt x="22" y="141"/>
                    <a:pt x="27" y="141"/>
                  </a:cubicBezTo>
                  <a:cubicBezTo>
                    <a:pt x="39" y="141"/>
                    <a:pt x="49" y="150"/>
                    <a:pt x="49" y="163"/>
                  </a:cubicBezTo>
                  <a:cubicBezTo>
                    <a:pt x="49" y="175"/>
                    <a:pt x="39" y="184"/>
                    <a:pt x="27" y="184"/>
                  </a:cubicBezTo>
                  <a:cubicBezTo>
                    <a:pt x="22" y="184"/>
                    <a:pt x="18" y="183"/>
                    <a:pt x="14" y="18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8" y="217"/>
                    <a:pt x="22" y="216"/>
                    <a:pt x="27" y="216"/>
                  </a:cubicBezTo>
                  <a:cubicBezTo>
                    <a:pt x="39" y="216"/>
                    <a:pt x="49" y="225"/>
                    <a:pt x="49" y="237"/>
                  </a:cubicBezTo>
                  <a:cubicBezTo>
                    <a:pt x="49" y="249"/>
                    <a:pt x="39" y="259"/>
                    <a:pt x="27" y="259"/>
                  </a:cubicBezTo>
                  <a:cubicBezTo>
                    <a:pt x="22" y="259"/>
                    <a:pt x="18" y="257"/>
                    <a:pt x="14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14" y="295"/>
                    <a:pt x="14" y="295"/>
                    <a:pt x="14" y="295"/>
                  </a:cubicBezTo>
                  <a:cubicBezTo>
                    <a:pt x="18" y="292"/>
                    <a:pt x="22" y="290"/>
                    <a:pt x="27" y="290"/>
                  </a:cubicBezTo>
                  <a:cubicBezTo>
                    <a:pt x="39" y="290"/>
                    <a:pt x="49" y="300"/>
                    <a:pt x="49" y="312"/>
                  </a:cubicBezTo>
                  <a:cubicBezTo>
                    <a:pt x="49" y="324"/>
                    <a:pt x="39" y="334"/>
                    <a:pt x="27" y="334"/>
                  </a:cubicBezTo>
                  <a:cubicBezTo>
                    <a:pt x="22" y="334"/>
                    <a:pt x="18" y="332"/>
                    <a:pt x="14" y="32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0" y="390"/>
                    <a:pt x="10" y="400"/>
                    <a:pt x="23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92" y="400"/>
                    <a:pt x="302" y="390"/>
                    <a:pt x="302" y="377"/>
                  </a:cubicBezTo>
                  <a:cubicBezTo>
                    <a:pt x="302" y="23"/>
                    <a:pt x="302" y="23"/>
                    <a:pt x="302" y="23"/>
                  </a:cubicBezTo>
                  <a:cubicBezTo>
                    <a:pt x="302" y="10"/>
                    <a:pt x="292" y="0"/>
                    <a:pt x="279" y="0"/>
                  </a:cubicBezTo>
                  <a:close/>
                  <a:moveTo>
                    <a:pt x="254" y="220"/>
                  </a:moveTo>
                  <a:cubicBezTo>
                    <a:pt x="254" y="224"/>
                    <a:pt x="250" y="228"/>
                    <a:pt x="246" y="228"/>
                  </a:cubicBezTo>
                  <a:cubicBezTo>
                    <a:pt x="194" y="228"/>
                    <a:pt x="194" y="228"/>
                    <a:pt x="194" y="228"/>
                  </a:cubicBezTo>
                  <a:cubicBezTo>
                    <a:pt x="194" y="280"/>
                    <a:pt x="194" y="280"/>
                    <a:pt x="194" y="280"/>
                  </a:cubicBezTo>
                  <a:cubicBezTo>
                    <a:pt x="194" y="284"/>
                    <a:pt x="190" y="288"/>
                    <a:pt x="185" y="288"/>
                  </a:cubicBezTo>
                  <a:cubicBezTo>
                    <a:pt x="146" y="288"/>
                    <a:pt x="146" y="288"/>
                    <a:pt x="146" y="288"/>
                  </a:cubicBezTo>
                  <a:cubicBezTo>
                    <a:pt x="142" y="288"/>
                    <a:pt x="138" y="284"/>
                    <a:pt x="138" y="280"/>
                  </a:cubicBezTo>
                  <a:cubicBezTo>
                    <a:pt x="138" y="228"/>
                    <a:pt x="138" y="228"/>
                    <a:pt x="138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1" y="228"/>
                    <a:pt x="78" y="224"/>
                    <a:pt x="78" y="22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6"/>
                    <a:pt x="81" y="172"/>
                    <a:pt x="86" y="172"/>
                  </a:cubicBezTo>
                  <a:cubicBezTo>
                    <a:pt x="138" y="172"/>
                    <a:pt x="138" y="172"/>
                    <a:pt x="138" y="172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15"/>
                    <a:pt x="142" y="112"/>
                    <a:pt x="146" y="112"/>
                  </a:cubicBezTo>
                  <a:cubicBezTo>
                    <a:pt x="185" y="112"/>
                    <a:pt x="185" y="112"/>
                    <a:pt x="185" y="112"/>
                  </a:cubicBezTo>
                  <a:cubicBezTo>
                    <a:pt x="190" y="112"/>
                    <a:pt x="194" y="115"/>
                    <a:pt x="194" y="120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246" y="172"/>
                    <a:pt x="246" y="172"/>
                    <a:pt x="246" y="172"/>
                  </a:cubicBezTo>
                  <a:cubicBezTo>
                    <a:pt x="250" y="172"/>
                    <a:pt x="254" y="176"/>
                    <a:pt x="254" y="180"/>
                  </a:cubicBezTo>
                  <a:lnTo>
                    <a:pt x="254" y="2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112"/>
            <p:cNvSpPr>
              <a:spLocks/>
            </p:cNvSpPr>
            <p:nvPr/>
          </p:nvSpPr>
          <p:spPr bwMode="auto">
            <a:xfrm>
              <a:off x="2296725" y="5383950"/>
              <a:ext cx="70505" cy="22390"/>
            </a:xfrm>
            <a:custGeom>
              <a:avLst/>
              <a:gdLst>
                <a:gd name="T0" fmla="*/ 63 w 63"/>
                <a:gd name="T1" fmla="*/ 10 h 20"/>
                <a:gd name="T2" fmla="*/ 53 w 63"/>
                <a:gd name="T3" fmla="*/ 0 h 20"/>
                <a:gd name="T4" fmla="*/ 10 w 63"/>
                <a:gd name="T5" fmla="*/ 0 h 20"/>
                <a:gd name="T6" fmla="*/ 0 w 63"/>
                <a:gd name="T7" fmla="*/ 10 h 20"/>
                <a:gd name="T8" fmla="*/ 10 w 63"/>
                <a:gd name="T9" fmla="*/ 20 h 20"/>
                <a:gd name="T10" fmla="*/ 53 w 63"/>
                <a:gd name="T11" fmla="*/ 20 h 20"/>
                <a:gd name="T12" fmla="*/ 63 w 63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20">
                  <a:moveTo>
                    <a:pt x="63" y="10"/>
                  </a:moveTo>
                  <a:cubicBezTo>
                    <a:pt x="63" y="5"/>
                    <a:pt x="58" y="0"/>
                    <a:pt x="5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8" y="20"/>
                    <a:pt x="63" y="16"/>
                    <a:pt x="6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9" name="Freeform 113"/>
          <p:cNvSpPr>
            <a:spLocks noEditPoints="1"/>
          </p:cNvSpPr>
          <p:nvPr/>
        </p:nvSpPr>
        <p:spPr bwMode="auto">
          <a:xfrm>
            <a:off x="5975099" y="5877482"/>
            <a:ext cx="328707" cy="498777"/>
          </a:xfrm>
          <a:custGeom>
            <a:avLst/>
            <a:gdLst>
              <a:gd name="T0" fmla="*/ 37 w 292"/>
              <a:gd name="T1" fmla="*/ 0 h 443"/>
              <a:gd name="T2" fmla="*/ 0 w 292"/>
              <a:gd name="T3" fmla="*/ 406 h 443"/>
              <a:gd name="T4" fmla="*/ 255 w 292"/>
              <a:gd name="T5" fmla="*/ 443 h 443"/>
              <a:gd name="T6" fmla="*/ 292 w 292"/>
              <a:gd name="T7" fmla="*/ 37 h 443"/>
              <a:gd name="T8" fmla="*/ 248 w 292"/>
              <a:gd name="T9" fmla="*/ 112 h 443"/>
              <a:gd name="T10" fmla="*/ 253 w 292"/>
              <a:gd name="T11" fmla="*/ 53 h 443"/>
              <a:gd name="T12" fmla="*/ 187 w 292"/>
              <a:gd name="T13" fmla="*/ 47 h 443"/>
              <a:gd name="T14" fmla="*/ 182 w 292"/>
              <a:gd name="T15" fmla="*/ 106 h 443"/>
              <a:gd name="T16" fmla="*/ 60 w 292"/>
              <a:gd name="T17" fmla="*/ 38 h 443"/>
              <a:gd name="T18" fmla="*/ 31 w 292"/>
              <a:gd name="T19" fmla="*/ 89 h 443"/>
              <a:gd name="T20" fmla="*/ 33 w 292"/>
              <a:gd name="T21" fmla="*/ 204 h 443"/>
              <a:gd name="T22" fmla="*/ 118 w 292"/>
              <a:gd name="T23" fmla="*/ 229 h 443"/>
              <a:gd name="T24" fmla="*/ 115 w 292"/>
              <a:gd name="T25" fmla="*/ 238 h 443"/>
              <a:gd name="T26" fmla="*/ 30 w 292"/>
              <a:gd name="T27" fmla="*/ 214 h 443"/>
              <a:gd name="T28" fmla="*/ 38 w 292"/>
              <a:gd name="T29" fmla="*/ 337 h 443"/>
              <a:gd name="T30" fmla="*/ 44 w 292"/>
              <a:gd name="T31" fmla="*/ 396 h 443"/>
              <a:gd name="T32" fmla="*/ 111 w 292"/>
              <a:gd name="T33" fmla="*/ 389 h 443"/>
              <a:gd name="T34" fmla="*/ 104 w 292"/>
              <a:gd name="T35" fmla="*/ 330 h 443"/>
              <a:gd name="T36" fmla="*/ 89 w 292"/>
              <a:gd name="T37" fmla="*/ 122 h 443"/>
              <a:gd name="T38" fmla="*/ 118 w 292"/>
              <a:gd name="T39" fmla="*/ 70 h 443"/>
              <a:gd name="T40" fmla="*/ 152 w 292"/>
              <a:gd name="T41" fmla="*/ 407 h 443"/>
              <a:gd name="T42" fmla="*/ 140 w 292"/>
              <a:gd name="T43" fmla="*/ 407 h 443"/>
              <a:gd name="T44" fmla="*/ 146 w 292"/>
              <a:gd name="T45" fmla="*/ 28 h 443"/>
              <a:gd name="T46" fmla="*/ 152 w 292"/>
              <a:gd name="T47" fmla="*/ 407 h 443"/>
              <a:gd name="T48" fmla="*/ 215 w 292"/>
              <a:gd name="T49" fmla="*/ 266 h 443"/>
              <a:gd name="T50" fmla="*/ 210 w 292"/>
              <a:gd name="T51" fmla="*/ 178 h 443"/>
              <a:gd name="T52" fmla="*/ 173 w 292"/>
              <a:gd name="T53" fmla="*/ 360 h 443"/>
              <a:gd name="T54" fmla="*/ 209 w 292"/>
              <a:gd name="T55" fmla="*/ 407 h 443"/>
              <a:gd name="T56" fmla="*/ 175 w 292"/>
              <a:gd name="T57" fmla="*/ 350 h 443"/>
              <a:gd name="T58" fmla="*/ 262 w 292"/>
              <a:gd name="T59" fmla="*/ 366 h 443"/>
              <a:gd name="T60" fmla="*/ 221 w 292"/>
              <a:gd name="T61" fmla="*/ 177 h 443"/>
              <a:gd name="T62" fmla="*/ 225 w 292"/>
              <a:gd name="T63" fmla="*/ 265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2" h="443">
                <a:moveTo>
                  <a:pt x="255" y="0"/>
                </a:move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27"/>
                  <a:pt x="16" y="443"/>
                  <a:pt x="37" y="443"/>
                </a:cubicBezTo>
                <a:cubicBezTo>
                  <a:pt x="255" y="443"/>
                  <a:pt x="255" y="443"/>
                  <a:pt x="255" y="443"/>
                </a:cubicBezTo>
                <a:cubicBezTo>
                  <a:pt x="276" y="443"/>
                  <a:pt x="292" y="427"/>
                  <a:pt x="292" y="406"/>
                </a:cubicBezTo>
                <a:cubicBezTo>
                  <a:pt x="292" y="37"/>
                  <a:pt x="292" y="37"/>
                  <a:pt x="292" y="37"/>
                </a:cubicBezTo>
                <a:cubicBezTo>
                  <a:pt x="292" y="16"/>
                  <a:pt x="276" y="0"/>
                  <a:pt x="255" y="0"/>
                </a:cubicBezTo>
                <a:close/>
                <a:moveTo>
                  <a:pt x="248" y="112"/>
                </a:moveTo>
                <a:cubicBezTo>
                  <a:pt x="232" y="128"/>
                  <a:pt x="206" y="128"/>
                  <a:pt x="189" y="114"/>
                </a:cubicBezTo>
                <a:cubicBezTo>
                  <a:pt x="253" y="53"/>
                  <a:pt x="253" y="53"/>
                  <a:pt x="253" y="53"/>
                </a:cubicBezTo>
                <a:cubicBezTo>
                  <a:pt x="267" y="71"/>
                  <a:pt x="265" y="96"/>
                  <a:pt x="248" y="112"/>
                </a:cubicBezTo>
                <a:close/>
                <a:moveTo>
                  <a:pt x="187" y="47"/>
                </a:moveTo>
                <a:cubicBezTo>
                  <a:pt x="203" y="32"/>
                  <a:pt x="229" y="31"/>
                  <a:pt x="246" y="46"/>
                </a:cubicBezTo>
                <a:cubicBezTo>
                  <a:pt x="182" y="106"/>
                  <a:pt x="182" y="106"/>
                  <a:pt x="182" y="106"/>
                </a:cubicBezTo>
                <a:cubicBezTo>
                  <a:pt x="169" y="89"/>
                  <a:pt x="170" y="63"/>
                  <a:pt x="187" y="47"/>
                </a:cubicBezTo>
                <a:close/>
                <a:moveTo>
                  <a:pt x="60" y="38"/>
                </a:moveTo>
                <a:cubicBezTo>
                  <a:pt x="79" y="124"/>
                  <a:pt x="79" y="124"/>
                  <a:pt x="79" y="124"/>
                </a:cubicBezTo>
                <a:cubicBezTo>
                  <a:pt x="57" y="126"/>
                  <a:pt x="36" y="112"/>
                  <a:pt x="31" y="89"/>
                </a:cubicBezTo>
                <a:cubicBezTo>
                  <a:pt x="26" y="67"/>
                  <a:pt x="38" y="45"/>
                  <a:pt x="60" y="38"/>
                </a:cubicBezTo>
                <a:close/>
                <a:moveTo>
                  <a:pt x="33" y="204"/>
                </a:moveTo>
                <a:cubicBezTo>
                  <a:pt x="42" y="184"/>
                  <a:pt x="65" y="172"/>
                  <a:pt x="87" y="178"/>
                </a:cubicBezTo>
                <a:cubicBezTo>
                  <a:pt x="109" y="185"/>
                  <a:pt x="122" y="207"/>
                  <a:pt x="118" y="229"/>
                </a:cubicBezTo>
                <a:lnTo>
                  <a:pt x="33" y="204"/>
                </a:lnTo>
                <a:close/>
                <a:moveTo>
                  <a:pt x="115" y="238"/>
                </a:moveTo>
                <a:cubicBezTo>
                  <a:pt x="107" y="259"/>
                  <a:pt x="84" y="271"/>
                  <a:pt x="62" y="264"/>
                </a:cubicBezTo>
                <a:cubicBezTo>
                  <a:pt x="40" y="258"/>
                  <a:pt x="27" y="236"/>
                  <a:pt x="30" y="214"/>
                </a:cubicBezTo>
                <a:lnTo>
                  <a:pt x="115" y="238"/>
                </a:lnTo>
                <a:close/>
                <a:moveTo>
                  <a:pt x="38" y="337"/>
                </a:moveTo>
                <a:cubicBezTo>
                  <a:pt x="51" y="319"/>
                  <a:pt x="76" y="313"/>
                  <a:pt x="96" y="324"/>
                </a:cubicBezTo>
                <a:cubicBezTo>
                  <a:pt x="44" y="396"/>
                  <a:pt x="44" y="396"/>
                  <a:pt x="44" y="396"/>
                </a:cubicBezTo>
                <a:cubicBezTo>
                  <a:pt x="28" y="381"/>
                  <a:pt x="25" y="356"/>
                  <a:pt x="38" y="337"/>
                </a:cubicBezTo>
                <a:close/>
                <a:moveTo>
                  <a:pt x="111" y="389"/>
                </a:moveTo>
                <a:cubicBezTo>
                  <a:pt x="97" y="408"/>
                  <a:pt x="72" y="413"/>
                  <a:pt x="53" y="402"/>
                </a:cubicBezTo>
                <a:cubicBezTo>
                  <a:pt x="104" y="330"/>
                  <a:pt x="104" y="330"/>
                  <a:pt x="104" y="330"/>
                </a:cubicBezTo>
                <a:cubicBezTo>
                  <a:pt x="121" y="345"/>
                  <a:pt x="124" y="370"/>
                  <a:pt x="111" y="389"/>
                </a:cubicBezTo>
                <a:close/>
                <a:moveTo>
                  <a:pt x="89" y="122"/>
                </a:moveTo>
                <a:cubicBezTo>
                  <a:pt x="70" y="35"/>
                  <a:pt x="70" y="35"/>
                  <a:pt x="70" y="35"/>
                </a:cubicBezTo>
                <a:cubicBezTo>
                  <a:pt x="92" y="33"/>
                  <a:pt x="113" y="47"/>
                  <a:pt x="118" y="70"/>
                </a:cubicBezTo>
                <a:cubicBezTo>
                  <a:pt x="123" y="92"/>
                  <a:pt x="110" y="114"/>
                  <a:pt x="89" y="122"/>
                </a:cubicBezTo>
                <a:close/>
                <a:moveTo>
                  <a:pt x="152" y="407"/>
                </a:moveTo>
                <a:cubicBezTo>
                  <a:pt x="152" y="411"/>
                  <a:pt x="149" y="415"/>
                  <a:pt x="146" y="415"/>
                </a:cubicBezTo>
                <a:cubicBezTo>
                  <a:pt x="142" y="415"/>
                  <a:pt x="140" y="411"/>
                  <a:pt x="140" y="407"/>
                </a:cubicBezTo>
                <a:cubicBezTo>
                  <a:pt x="140" y="36"/>
                  <a:pt x="140" y="36"/>
                  <a:pt x="140" y="36"/>
                </a:cubicBezTo>
                <a:cubicBezTo>
                  <a:pt x="140" y="32"/>
                  <a:pt x="142" y="28"/>
                  <a:pt x="146" y="28"/>
                </a:cubicBezTo>
                <a:cubicBezTo>
                  <a:pt x="149" y="28"/>
                  <a:pt x="152" y="32"/>
                  <a:pt x="152" y="36"/>
                </a:cubicBezTo>
                <a:lnTo>
                  <a:pt x="152" y="407"/>
                </a:lnTo>
                <a:close/>
                <a:moveTo>
                  <a:pt x="210" y="178"/>
                </a:moveTo>
                <a:cubicBezTo>
                  <a:pt x="215" y="266"/>
                  <a:pt x="215" y="266"/>
                  <a:pt x="215" y="266"/>
                </a:cubicBezTo>
                <a:cubicBezTo>
                  <a:pt x="192" y="264"/>
                  <a:pt x="174" y="246"/>
                  <a:pt x="173" y="224"/>
                </a:cubicBezTo>
                <a:cubicBezTo>
                  <a:pt x="172" y="201"/>
                  <a:pt x="188" y="181"/>
                  <a:pt x="210" y="178"/>
                </a:cubicBezTo>
                <a:close/>
                <a:moveTo>
                  <a:pt x="209" y="407"/>
                </a:moveTo>
                <a:cubicBezTo>
                  <a:pt x="187" y="403"/>
                  <a:pt x="172" y="382"/>
                  <a:pt x="173" y="360"/>
                </a:cubicBezTo>
                <a:cubicBezTo>
                  <a:pt x="260" y="376"/>
                  <a:pt x="260" y="376"/>
                  <a:pt x="260" y="376"/>
                </a:cubicBezTo>
                <a:cubicBezTo>
                  <a:pt x="254" y="398"/>
                  <a:pt x="232" y="411"/>
                  <a:pt x="209" y="407"/>
                </a:cubicBezTo>
                <a:close/>
                <a:moveTo>
                  <a:pt x="262" y="366"/>
                </a:moveTo>
                <a:cubicBezTo>
                  <a:pt x="175" y="350"/>
                  <a:pt x="175" y="350"/>
                  <a:pt x="175" y="350"/>
                </a:cubicBezTo>
                <a:cubicBezTo>
                  <a:pt x="182" y="328"/>
                  <a:pt x="203" y="315"/>
                  <a:pt x="226" y="319"/>
                </a:cubicBezTo>
                <a:cubicBezTo>
                  <a:pt x="248" y="323"/>
                  <a:pt x="264" y="344"/>
                  <a:pt x="262" y="366"/>
                </a:cubicBezTo>
                <a:close/>
                <a:moveTo>
                  <a:pt x="225" y="265"/>
                </a:moveTo>
                <a:cubicBezTo>
                  <a:pt x="221" y="177"/>
                  <a:pt x="221" y="177"/>
                  <a:pt x="221" y="177"/>
                </a:cubicBezTo>
                <a:cubicBezTo>
                  <a:pt x="243" y="178"/>
                  <a:pt x="261" y="196"/>
                  <a:pt x="262" y="219"/>
                </a:cubicBezTo>
                <a:cubicBezTo>
                  <a:pt x="263" y="242"/>
                  <a:pt x="247" y="262"/>
                  <a:pt x="225" y="265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0" name="Group 42"/>
          <p:cNvGrpSpPr/>
          <p:nvPr/>
        </p:nvGrpSpPr>
        <p:grpSpPr>
          <a:xfrm>
            <a:off x="7505729" y="5813169"/>
            <a:ext cx="391590" cy="563088"/>
            <a:chOff x="3089909" y="4931383"/>
            <a:chExt cx="391590" cy="563088"/>
          </a:xfrm>
          <a:solidFill>
            <a:srgbClr val="2A2A2A"/>
          </a:solidFill>
        </p:grpSpPr>
        <p:sp>
          <p:nvSpPr>
            <p:cNvPr id="461" name="Freeform 114"/>
            <p:cNvSpPr>
              <a:spLocks/>
            </p:cNvSpPr>
            <p:nvPr/>
          </p:nvSpPr>
          <p:spPr bwMode="auto">
            <a:xfrm>
              <a:off x="3089909" y="5215310"/>
              <a:ext cx="243910" cy="243910"/>
            </a:xfrm>
            <a:custGeom>
              <a:avLst/>
              <a:gdLst>
                <a:gd name="T0" fmla="*/ 207 w 217"/>
                <a:gd name="T1" fmla="*/ 74 h 217"/>
                <a:gd name="T2" fmla="*/ 143 w 217"/>
                <a:gd name="T3" fmla="*/ 74 h 217"/>
                <a:gd name="T4" fmla="*/ 143 w 217"/>
                <a:gd name="T5" fmla="*/ 10 h 217"/>
                <a:gd name="T6" fmla="*/ 133 w 217"/>
                <a:gd name="T7" fmla="*/ 0 h 217"/>
                <a:gd name="T8" fmla="*/ 85 w 217"/>
                <a:gd name="T9" fmla="*/ 0 h 217"/>
                <a:gd name="T10" fmla="*/ 74 w 217"/>
                <a:gd name="T11" fmla="*/ 10 h 217"/>
                <a:gd name="T12" fmla="*/ 74 w 217"/>
                <a:gd name="T13" fmla="*/ 74 h 217"/>
                <a:gd name="T14" fmla="*/ 10 w 217"/>
                <a:gd name="T15" fmla="*/ 74 h 217"/>
                <a:gd name="T16" fmla="*/ 0 w 217"/>
                <a:gd name="T17" fmla="*/ 84 h 217"/>
                <a:gd name="T18" fmla="*/ 0 w 217"/>
                <a:gd name="T19" fmla="*/ 133 h 217"/>
                <a:gd name="T20" fmla="*/ 10 w 217"/>
                <a:gd name="T21" fmla="*/ 143 h 217"/>
                <a:gd name="T22" fmla="*/ 74 w 217"/>
                <a:gd name="T23" fmla="*/ 143 h 217"/>
                <a:gd name="T24" fmla="*/ 74 w 217"/>
                <a:gd name="T25" fmla="*/ 207 h 217"/>
                <a:gd name="T26" fmla="*/ 85 w 217"/>
                <a:gd name="T27" fmla="*/ 217 h 217"/>
                <a:gd name="T28" fmla="*/ 133 w 217"/>
                <a:gd name="T29" fmla="*/ 217 h 217"/>
                <a:gd name="T30" fmla="*/ 143 w 217"/>
                <a:gd name="T31" fmla="*/ 207 h 217"/>
                <a:gd name="T32" fmla="*/ 143 w 217"/>
                <a:gd name="T33" fmla="*/ 143 h 217"/>
                <a:gd name="T34" fmla="*/ 207 w 217"/>
                <a:gd name="T35" fmla="*/ 143 h 217"/>
                <a:gd name="T36" fmla="*/ 217 w 217"/>
                <a:gd name="T37" fmla="*/ 133 h 217"/>
                <a:gd name="T38" fmla="*/ 217 w 217"/>
                <a:gd name="T39" fmla="*/ 84 h 217"/>
                <a:gd name="T40" fmla="*/ 207 w 217"/>
                <a:gd name="T41" fmla="*/ 7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7" h="217">
                  <a:moveTo>
                    <a:pt x="207" y="74"/>
                  </a:moveTo>
                  <a:cubicBezTo>
                    <a:pt x="143" y="74"/>
                    <a:pt x="143" y="74"/>
                    <a:pt x="143" y="74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5"/>
                    <a:pt x="138" y="0"/>
                    <a:pt x="133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9" y="0"/>
                    <a:pt x="74" y="5"/>
                    <a:pt x="74" y="10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5" y="74"/>
                    <a:pt x="0" y="79"/>
                    <a:pt x="0" y="84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8"/>
                    <a:pt x="5" y="143"/>
                    <a:pt x="10" y="143"/>
                  </a:cubicBezTo>
                  <a:cubicBezTo>
                    <a:pt x="74" y="143"/>
                    <a:pt x="74" y="143"/>
                    <a:pt x="74" y="143"/>
                  </a:cubicBezTo>
                  <a:cubicBezTo>
                    <a:pt x="74" y="207"/>
                    <a:pt x="74" y="207"/>
                    <a:pt x="74" y="207"/>
                  </a:cubicBezTo>
                  <a:cubicBezTo>
                    <a:pt x="74" y="213"/>
                    <a:pt x="79" y="217"/>
                    <a:pt x="85" y="217"/>
                  </a:cubicBezTo>
                  <a:cubicBezTo>
                    <a:pt x="133" y="217"/>
                    <a:pt x="133" y="217"/>
                    <a:pt x="133" y="217"/>
                  </a:cubicBezTo>
                  <a:cubicBezTo>
                    <a:pt x="138" y="217"/>
                    <a:pt x="143" y="213"/>
                    <a:pt x="143" y="207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13" y="143"/>
                    <a:pt x="217" y="138"/>
                    <a:pt x="217" y="133"/>
                  </a:cubicBezTo>
                  <a:cubicBezTo>
                    <a:pt x="217" y="84"/>
                    <a:pt x="217" y="84"/>
                    <a:pt x="217" y="84"/>
                  </a:cubicBezTo>
                  <a:cubicBezTo>
                    <a:pt x="217" y="79"/>
                    <a:pt x="213" y="74"/>
                    <a:pt x="207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Freeform 115"/>
            <p:cNvSpPr>
              <a:spLocks/>
            </p:cNvSpPr>
            <p:nvPr/>
          </p:nvSpPr>
          <p:spPr bwMode="auto">
            <a:xfrm>
              <a:off x="3221392" y="4931383"/>
              <a:ext cx="260107" cy="563088"/>
            </a:xfrm>
            <a:custGeom>
              <a:avLst/>
              <a:gdLst>
                <a:gd name="T0" fmla="*/ 229 w 231"/>
                <a:gd name="T1" fmla="*/ 366 h 500"/>
                <a:gd name="T2" fmla="*/ 98 w 231"/>
                <a:gd name="T3" fmla="*/ 15 h 500"/>
                <a:gd name="T4" fmla="*/ 94 w 231"/>
                <a:gd name="T5" fmla="*/ 0 h 500"/>
                <a:gd name="T6" fmla="*/ 91 w 231"/>
                <a:gd name="T7" fmla="*/ 14 h 500"/>
                <a:gd name="T8" fmla="*/ 0 w 231"/>
                <a:gd name="T9" fmla="*/ 229 h 500"/>
                <a:gd name="T10" fmla="*/ 16 w 231"/>
                <a:gd name="T11" fmla="*/ 229 h 500"/>
                <a:gd name="T12" fmla="*/ 49 w 231"/>
                <a:gd name="T13" fmla="*/ 262 h 500"/>
                <a:gd name="T14" fmla="*/ 49 w 231"/>
                <a:gd name="T15" fmla="*/ 303 h 500"/>
                <a:gd name="T16" fmla="*/ 90 w 231"/>
                <a:gd name="T17" fmla="*/ 303 h 500"/>
                <a:gd name="T18" fmla="*/ 124 w 231"/>
                <a:gd name="T19" fmla="*/ 336 h 500"/>
                <a:gd name="T20" fmla="*/ 124 w 231"/>
                <a:gd name="T21" fmla="*/ 385 h 500"/>
                <a:gd name="T22" fmla="*/ 90 w 231"/>
                <a:gd name="T23" fmla="*/ 418 h 500"/>
                <a:gd name="T24" fmla="*/ 49 w 231"/>
                <a:gd name="T25" fmla="*/ 418 h 500"/>
                <a:gd name="T26" fmla="*/ 49 w 231"/>
                <a:gd name="T27" fmla="*/ 459 h 500"/>
                <a:gd name="T28" fmla="*/ 35 w 231"/>
                <a:gd name="T29" fmla="*/ 486 h 500"/>
                <a:gd name="T30" fmla="*/ 93 w 231"/>
                <a:gd name="T31" fmla="*/ 500 h 500"/>
                <a:gd name="T32" fmla="*/ 95 w 231"/>
                <a:gd name="T33" fmla="*/ 500 h 500"/>
                <a:gd name="T34" fmla="*/ 229 w 231"/>
                <a:gd name="T35" fmla="*/ 369 h 500"/>
                <a:gd name="T36" fmla="*/ 229 w 231"/>
                <a:gd name="T37" fmla="*/ 36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500">
                  <a:moveTo>
                    <a:pt x="229" y="366"/>
                  </a:moveTo>
                  <a:cubicBezTo>
                    <a:pt x="231" y="274"/>
                    <a:pt x="130" y="151"/>
                    <a:pt x="98" y="15"/>
                  </a:cubicBezTo>
                  <a:cubicBezTo>
                    <a:pt x="97" y="10"/>
                    <a:pt x="96" y="4"/>
                    <a:pt x="94" y="0"/>
                  </a:cubicBezTo>
                  <a:cubicBezTo>
                    <a:pt x="93" y="4"/>
                    <a:pt x="92" y="10"/>
                    <a:pt x="91" y="14"/>
                  </a:cubicBezTo>
                  <a:cubicBezTo>
                    <a:pt x="71" y="93"/>
                    <a:pt x="31" y="160"/>
                    <a:pt x="0" y="229"/>
                  </a:cubicBezTo>
                  <a:cubicBezTo>
                    <a:pt x="16" y="229"/>
                    <a:pt x="16" y="229"/>
                    <a:pt x="16" y="229"/>
                  </a:cubicBezTo>
                  <a:cubicBezTo>
                    <a:pt x="34" y="229"/>
                    <a:pt x="49" y="244"/>
                    <a:pt x="49" y="262"/>
                  </a:cubicBezTo>
                  <a:cubicBezTo>
                    <a:pt x="49" y="303"/>
                    <a:pt x="49" y="303"/>
                    <a:pt x="49" y="303"/>
                  </a:cubicBezTo>
                  <a:cubicBezTo>
                    <a:pt x="90" y="303"/>
                    <a:pt x="90" y="303"/>
                    <a:pt x="90" y="303"/>
                  </a:cubicBezTo>
                  <a:cubicBezTo>
                    <a:pt x="109" y="303"/>
                    <a:pt x="124" y="318"/>
                    <a:pt x="124" y="336"/>
                  </a:cubicBezTo>
                  <a:cubicBezTo>
                    <a:pt x="124" y="385"/>
                    <a:pt x="124" y="385"/>
                    <a:pt x="124" y="385"/>
                  </a:cubicBezTo>
                  <a:cubicBezTo>
                    <a:pt x="124" y="403"/>
                    <a:pt x="109" y="418"/>
                    <a:pt x="90" y="418"/>
                  </a:cubicBezTo>
                  <a:cubicBezTo>
                    <a:pt x="49" y="418"/>
                    <a:pt x="49" y="418"/>
                    <a:pt x="49" y="418"/>
                  </a:cubicBezTo>
                  <a:cubicBezTo>
                    <a:pt x="49" y="459"/>
                    <a:pt x="49" y="459"/>
                    <a:pt x="49" y="459"/>
                  </a:cubicBezTo>
                  <a:cubicBezTo>
                    <a:pt x="49" y="470"/>
                    <a:pt x="44" y="480"/>
                    <a:pt x="35" y="486"/>
                  </a:cubicBezTo>
                  <a:cubicBezTo>
                    <a:pt x="53" y="495"/>
                    <a:pt x="72" y="500"/>
                    <a:pt x="93" y="500"/>
                  </a:cubicBezTo>
                  <a:cubicBezTo>
                    <a:pt x="95" y="500"/>
                    <a:pt x="95" y="500"/>
                    <a:pt x="95" y="500"/>
                  </a:cubicBezTo>
                  <a:cubicBezTo>
                    <a:pt x="167" y="500"/>
                    <a:pt x="226" y="443"/>
                    <a:pt x="229" y="369"/>
                  </a:cubicBezTo>
                  <a:lnTo>
                    <a:pt x="229" y="3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3" name="Group 59586"/>
          <p:cNvGrpSpPr/>
          <p:nvPr/>
        </p:nvGrpSpPr>
        <p:grpSpPr>
          <a:xfrm>
            <a:off x="10734200" y="5787444"/>
            <a:ext cx="320608" cy="588814"/>
            <a:chOff x="6318380" y="4905658"/>
            <a:chExt cx="320608" cy="588814"/>
          </a:xfrm>
          <a:solidFill>
            <a:srgbClr val="2A2A2A"/>
          </a:solidFill>
        </p:grpSpPr>
        <p:sp>
          <p:nvSpPr>
            <p:cNvPr id="464" name="Oval 116"/>
            <p:cNvSpPr>
              <a:spLocks noChangeArrowheads="1"/>
            </p:cNvSpPr>
            <p:nvPr/>
          </p:nvSpPr>
          <p:spPr bwMode="auto">
            <a:xfrm>
              <a:off x="6505124" y="5113839"/>
              <a:ext cx="6669" cy="666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Freeform 117"/>
            <p:cNvSpPr>
              <a:spLocks noEditPoints="1"/>
            </p:cNvSpPr>
            <p:nvPr/>
          </p:nvSpPr>
          <p:spPr bwMode="auto">
            <a:xfrm>
              <a:off x="6318380" y="4905658"/>
              <a:ext cx="320608" cy="588814"/>
            </a:xfrm>
            <a:custGeom>
              <a:avLst/>
              <a:gdLst>
                <a:gd name="T0" fmla="*/ 146 w 285"/>
                <a:gd name="T1" fmla="*/ 16 h 523"/>
                <a:gd name="T2" fmla="*/ 146 w 285"/>
                <a:gd name="T3" fmla="*/ 15 h 523"/>
                <a:gd name="T4" fmla="*/ 145 w 285"/>
                <a:gd name="T5" fmla="*/ 9 h 523"/>
                <a:gd name="T6" fmla="*/ 142 w 285"/>
                <a:gd name="T7" fmla="*/ 0 h 523"/>
                <a:gd name="T8" fmla="*/ 140 w 285"/>
                <a:gd name="T9" fmla="*/ 9 h 523"/>
                <a:gd name="T10" fmla="*/ 138 w 285"/>
                <a:gd name="T11" fmla="*/ 15 h 523"/>
                <a:gd name="T12" fmla="*/ 138 w 285"/>
                <a:gd name="T13" fmla="*/ 16 h 523"/>
                <a:gd name="T14" fmla="*/ 1 w 285"/>
                <a:gd name="T15" fmla="*/ 386 h 523"/>
                <a:gd name="T16" fmla="*/ 141 w 285"/>
                <a:gd name="T17" fmla="*/ 523 h 523"/>
                <a:gd name="T18" fmla="*/ 143 w 285"/>
                <a:gd name="T19" fmla="*/ 523 h 523"/>
                <a:gd name="T20" fmla="*/ 283 w 285"/>
                <a:gd name="T21" fmla="*/ 383 h 523"/>
                <a:gd name="T22" fmla="*/ 155 w 285"/>
                <a:gd name="T23" fmla="*/ 164 h 523"/>
                <a:gd name="T24" fmla="*/ 146 w 285"/>
                <a:gd name="T25" fmla="*/ 193 h 523"/>
                <a:gd name="T26" fmla="*/ 130 w 285"/>
                <a:gd name="T27" fmla="*/ 179 h 523"/>
                <a:gd name="T28" fmla="*/ 138 w 285"/>
                <a:gd name="T29" fmla="*/ 147 h 523"/>
                <a:gd name="T30" fmla="*/ 135 w 285"/>
                <a:gd name="T31" fmla="*/ 488 h 523"/>
                <a:gd name="T32" fmla="*/ 140 w 285"/>
                <a:gd name="T33" fmla="*/ 478 h 523"/>
                <a:gd name="T34" fmla="*/ 154 w 285"/>
                <a:gd name="T35" fmla="*/ 455 h 523"/>
                <a:gd name="T36" fmla="*/ 143 w 285"/>
                <a:gd name="T37" fmla="*/ 445 h 523"/>
                <a:gd name="T38" fmla="*/ 154 w 285"/>
                <a:gd name="T39" fmla="*/ 455 h 523"/>
                <a:gd name="T40" fmla="*/ 143 w 285"/>
                <a:gd name="T41" fmla="*/ 364 h 523"/>
                <a:gd name="T42" fmla="*/ 135 w 285"/>
                <a:gd name="T43" fmla="*/ 471 h 523"/>
                <a:gd name="T44" fmla="*/ 161 w 285"/>
                <a:gd name="T45" fmla="*/ 329 h 523"/>
                <a:gd name="T46" fmla="*/ 124 w 285"/>
                <a:gd name="T47" fmla="*/ 379 h 523"/>
                <a:gd name="T48" fmla="*/ 132 w 285"/>
                <a:gd name="T49" fmla="*/ 428 h 523"/>
                <a:gd name="T50" fmla="*/ 112 w 285"/>
                <a:gd name="T51" fmla="*/ 376 h 523"/>
                <a:gd name="T52" fmla="*/ 147 w 285"/>
                <a:gd name="T53" fmla="*/ 326 h 523"/>
                <a:gd name="T54" fmla="*/ 147 w 285"/>
                <a:gd name="T55" fmla="*/ 287 h 523"/>
                <a:gd name="T56" fmla="*/ 131 w 285"/>
                <a:gd name="T57" fmla="*/ 228 h 523"/>
                <a:gd name="T58" fmla="*/ 143 w 285"/>
                <a:gd name="T59" fmla="*/ 334 h 523"/>
                <a:gd name="T60" fmla="*/ 131 w 285"/>
                <a:gd name="T61" fmla="*/ 228 h 523"/>
                <a:gd name="T62" fmla="*/ 164 w 285"/>
                <a:gd name="T63" fmla="*/ 209 h 523"/>
                <a:gd name="T64" fmla="*/ 153 w 285"/>
                <a:gd name="T65" fmla="*/ 208 h 523"/>
                <a:gd name="T66" fmla="*/ 129 w 285"/>
                <a:gd name="T67" fmla="*/ 265 h 523"/>
                <a:gd name="T68" fmla="*/ 109 w 285"/>
                <a:gd name="T69" fmla="*/ 242 h 523"/>
                <a:gd name="T70" fmla="*/ 149 w 285"/>
                <a:gd name="T71" fmla="*/ 194 h 523"/>
                <a:gd name="T72" fmla="*/ 182 w 285"/>
                <a:gd name="T73" fmla="*/ 196 h 523"/>
                <a:gd name="T74" fmla="*/ 165 w 285"/>
                <a:gd name="T75" fmla="*/ 201 h 523"/>
                <a:gd name="T76" fmla="*/ 168 w 285"/>
                <a:gd name="T77" fmla="*/ 2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5" h="523">
                  <a:moveTo>
                    <a:pt x="283" y="383"/>
                  </a:moveTo>
                  <a:cubicBezTo>
                    <a:pt x="285" y="286"/>
                    <a:pt x="180" y="158"/>
                    <a:pt x="146" y="16"/>
                  </a:cubicBezTo>
                  <a:cubicBezTo>
                    <a:pt x="146" y="16"/>
                    <a:pt x="146" y="15"/>
                    <a:pt x="146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6" y="15"/>
                    <a:pt x="146" y="14"/>
                    <a:pt x="146" y="14"/>
                  </a:cubicBezTo>
                  <a:cubicBezTo>
                    <a:pt x="145" y="13"/>
                    <a:pt x="145" y="11"/>
                    <a:pt x="145" y="9"/>
                  </a:cubicBezTo>
                  <a:cubicBezTo>
                    <a:pt x="144" y="6"/>
                    <a:pt x="143" y="3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1" y="3"/>
                    <a:pt x="141" y="6"/>
                    <a:pt x="140" y="9"/>
                  </a:cubicBezTo>
                  <a:cubicBezTo>
                    <a:pt x="139" y="11"/>
                    <a:pt x="139" y="13"/>
                    <a:pt x="139" y="14"/>
                  </a:cubicBezTo>
                  <a:cubicBezTo>
                    <a:pt x="139" y="14"/>
                    <a:pt x="138" y="15"/>
                    <a:pt x="138" y="15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38" y="15"/>
                    <a:pt x="138" y="16"/>
                    <a:pt x="138" y="16"/>
                  </a:cubicBezTo>
                  <a:cubicBezTo>
                    <a:pt x="105" y="158"/>
                    <a:pt x="0" y="286"/>
                    <a:pt x="1" y="383"/>
                  </a:cubicBezTo>
                  <a:cubicBezTo>
                    <a:pt x="1" y="386"/>
                    <a:pt x="1" y="386"/>
                    <a:pt x="1" y="386"/>
                  </a:cubicBezTo>
                  <a:cubicBezTo>
                    <a:pt x="5" y="464"/>
                    <a:pt x="66" y="523"/>
                    <a:pt x="141" y="523"/>
                  </a:cubicBezTo>
                  <a:cubicBezTo>
                    <a:pt x="141" y="523"/>
                    <a:pt x="141" y="523"/>
                    <a:pt x="141" y="523"/>
                  </a:cubicBezTo>
                  <a:cubicBezTo>
                    <a:pt x="143" y="523"/>
                    <a:pt x="143" y="523"/>
                    <a:pt x="143" y="523"/>
                  </a:cubicBezTo>
                  <a:cubicBezTo>
                    <a:pt x="143" y="523"/>
                    <a:pt x="143" y="523"/>
                    <a:pt x="143" y="523"/>
                  </a:cubicBezTo>
                  <a:cubicBezTo>
                    <a:pt x="218" y="523"/>
                    <a:pt x="280" y="464"/>
                    <a:pt x="283" y="386"/>
                  </a:cubicBezTo>
                  <a:lnTo>
                    <a:pt x="283" y="383"/>
                  </a:lnTo>
                  <a:close/>
                  <a:moveTo>
                    <a:pt x="138" y="147"/>
                  </a:moveTo>
                  <a:cubicBezTo>
                    <a:pt x="147" y="147"/>
                    <a:pt x="155" y="155"/>
                    <a:pt x="155" y="164"/>
                  </a:cubicBezTo>
                  <a:cubicBezTo>
                    <a:pt x="155" y="171"/>
                    <a:pt x="151" y="176"/>
                    <a:pt x="146" y="179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41" y="194"/>
                    <a:pt x="134" y="198"/>
                    <a:pt x="130" y="201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25" y="176"/>
                    <a:pt x="121" y="171"/>
                    <a:pt x="121" y="164"/>
                  </a:cubicBezTo>
                  <a:cubicBezTo>
                    <a:pt x="121" y="155"/>
                    <a:pt x="128" y="147"/>
                    <a:pt x="138" y="147"/>
                  </a:cubicBezTo>
                  <a:close/>
                  <a:moveTo>
                    <a:pt x="140" y="488"/>
                  </a:moveTo>
                  <a:cubicBezTo>
                    <a:pt x="140" y="493"/>
                    <a:pt x="136" y="492"/>
                    <a:pt x="135" y="488"/>
                  </a:cubicBezTo>
                  <a:cubicBezTo>
                    <a:pt x="135" y="482"/>
                    <a:pt x="135" y="482"/>
                    <a:pt x="135" y="482"/>
                  </a:cubicBezTo>
                  <a:cubicBezTo>
                    <a:pt x="137" y="481"/>
                    <a:pt x="139" y="479"/>
                    <a:pt x="140" y="478"/>
                  </a:cubicBezTo>
                  <a:lnTo>
                    <a:pt x="140" y="488"/>
                  </a:lnTo>
                  <a:close/>
                  <a:moveTo>
                    <a:pt x="154" y="455"/>
                  </a:moveTo>
                  <a:cubicBezTo>
                    <a:pt x="151" y="469"/>
                    <a:pt x="136" y="481"/>
                    <a:pt x="121" y="487"/>
                  </a:cubicBezTo>
                  <a:cubicBezTo>
                    <a:pt x="144" y="470"/>
                    <a:pt x="147" y="456"/>
                    <a:pt x="143" y="445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51" y="436"/>
                    <a:pt x="156" y="446"/>
                    <a:pt x="154" y="455"/>
                  </a:cubicBezTo>
                  <a:close/>
                  <a:moveTo>
                    <a:pt x="133" y="369"/>
                  </a:moveTo>
                  <a:cubicBezTo>
                    <a:pt x="135" y="368"/>
                    <a:pt x="140" y="365"/>
                    <a:pt x="143" y="364"/>
                  </a:cubicBezTo>
                  <a:cubicBezTo>
                    <a:pt x="141" y="463"/>
                    <a:pt x="141" y="463"/>
                    <a:pt x="141" y="463"/>
                  </a:cubicBezTo>
                  <a:cubicBezTo>
                    <a:pt x="139" y="465"/>
                    <a:pt x="137" y="469"/>
                    <a:pt x="135" y="471"/>
                  </a:cubicBezTo>
                  <a:lnTo>
                    <a:pt x="133" y="369"/>
                  </a:lnTo>
                  <a:close/>
                  <a:moveTo>
                    <a:pt x="161" y="329"/>
                  </a:moveTo>
                  <a:cubicBezTo>
                    <a:pt x="159" y="343"/>
                    <a:pt x="151" y="356"/>
                    <a:pt x="138" y="364"/>
                  </a:cubicBezTo>
                  <a:cubicBezTo>
                    <a:pt x="130" y="368"/>
                    <a:pt x="125" y="373"/>
                    <a:pt x="124" y="379"/>
                  </a:cubicBezTo>
                  <a:cubicBezTo>
                    <a:pt x="122" y="388"/>
                    <a:pt x="124" y="396"/>
                    <a:pt x="132" y="408"/>
                  </a:cubicBezTo>
                  <a:cubicBezTo>
                    <a:pt x="132" y="428"/>
                    <a:pt x="132" y="428"/>
                    <a:pt x="132" y="428"/>
                  </a:cubicBezTo>
                  <a:cubicBezTo>
                    <a:pt x="131" y="426"/>
                    <a:pt x="129" y="425"/>
                    <a:pt x="129" y="424"/>
                  </a:cubicBezTo>
                  <a:cubicBezTo>
                    <a:pt x="117" y="409"/>
                    <a:pt x="108" y="396"/>
                    <a:pt x="112" y="376"/>
                  </a:cubicBezTo>
                  <a:cubicBezTo>
                    <a:pt x="114" y="365"/>
                    <a:pt x="120" y="356"/>
                    <a:pt x="131" y="350"/>
                  </a:cubicBezTo>
                  <a:cubicBezTo>
                    <a:pt x="135" y="347"/>
                    <a:pt x="145" y="340"/>
                    <a:pt x="147" y="326"/>
                  </a:cubicBezTo>
                  <a:cubicBezTo>
                    <a:pt x="147" y="324"/>
                    <a:pt x="147" y="321"/>
                    <a:pt x="146" y="317"/>
                  </a:cubicBezTo>
                  <a:cubicBezTo>
                    <a:pt x="147" y="287"/>
                    <a:pt x="147" y="287"/>
                    <a:pt x="147" y="287"/>
                  </a:cubicBezTo>
                  <a:cubicBezTo>
                    <a:pt x="160" y="304"/>
                    <a:pt x="162" y="319"/>
                    <a:pt x="161" y="329"/>
                  </a:cubicBezTo>
                  <a:close/>
                  <a:moveTo>
                    <a:pt x="131" y="228"/>
                  </a:moveTo>
                  <a:cubicBezTo>
                    <a:pt x="134" y="223"/>
                    <a:pt x="142" y="218"/>
                    <a:pt x="145" y="216"/>
                  </a:cubicBezTo>
                  <a:cubicBezTo>
                    <a:pt x="143" y="334"/>
                    <a:pt x="143" y="334"/>
                    <a:pt x="143" y="334"/>
                  </a:cubicBezTo>
                  <a:cubicBezTo>
                    <a:pt x="141" y="337"/>
                    <a:pt x="137" y="343"/>
                    <a:pt x="133" y="345"/>
                  </a:cubicBezTo>
                  <a:lnTo>
                    <a:pt x="131" y="228"/>
                  </a:lnTo>
                  <a:close/>
                  <a:moveTo>
                    <a:pt x="184" y="204"/>
                  </a:moveTo>
                  <a:cubicBezTo>
                    <a:pt x="179" y="210"/>
                    <a:pt x="167" y="209"/>
                    <a:pt x="164" y="209"/>
                  </a:cubicBezTo>
                  <a:cubicBezTo>
                    <a:pt x="159" y="209"/>
                    <a:pt x="159" y="209"/>
                    <a:pt x="155" y="209"/>
                  </a:cubicBezTo>
                  <a:cubicBezTo>
                    <a:pt x="154" y="208"/>
                    <a:pt x="154" y="208"/>
                    <a:pt x="153" y="208"/>
                  </a:cubicBezTo>
                  <a:cubicBezTo>
                    <a:pt x="138" y="216"/>
                    <a:pt x="124" y="225"/>
                    <a:pt x="124" y="244"/>
                  </a:cubicBezTo>
                  <a:cubicBezTo>
                    <a:pt x="124" y="251"/>
                    <a:pt x="125" y="257"/>
                    <a:pt x="129" y="265"/>
                  </a:cubicBezTo>
                  <a:cubicBezTo>
                    <a:pt x="129" y="289"/>
                    <a:pt x="129" y="289"/>
                    <a:pt x="129" y="289"/>
                  </a:cubicBezTo>
                  <a:cubicBezTo>
                    <a:pt x="114" y="273"/>
                    <a:pt x="108" y="257"/>
                    <a:pt x="109" y="242"/>
                  </a:cubicBezTo>
                  <a:cubicBezTo>
                    <a:pt x="110" y="224"/>
                    <a:pt x="122" y="210"/>
                    <a:pt x="130" y="205"/>
                  </a:cubicBezTo>
                  <a:cubicBezTo>
                    <a:pt x="138" y="199"/>
                    <a:pt x="144" y="196"/>
                    <a:pt x="149" y="194"/>
                  </a:cubicBezTo>
                  <a:cubicBezTo>
                    <a:pt x="158" y="183"/>
                    <a:pt x="173" y="178"/>
                    <a:pt x="185" y="187"/>
                  </a:cubicBezTo>
                  <a:cubicBezTo>
                    <a:pt x="189" y="189"/>
                    <a:pt x="187" y="194"/>
                    <a:pt x="182" y="196"/>
                  </a:cubicBezTo>
                  <a:cubicBezTo>
                    <a:pt x="177" y="198"/>
                    <a:pt x="169" y="200"/>
                    <a:pt x="165" y="200"/>
                  </a:cubicBezTo>
                  <a:cubicBezTo>
                    <a:pt x="165" y="200"/>
                    <a:pt x="165" y="201"/>
                    <a:pt x="165" y="201"/>
                  </a:cubicBezTo>
                  <a:cubicBezTo>
                    <a:pt x="170" y="202"/>
                    <a:pt x="183" y="201"/>
                    <a:pt x="188" y="197"/>
                  </a:cubicBezTo>
                  <a:cubicBezTo>
                    <a:pt x="185" y="200"/>
                    <a:pt x="177" y="204"/>
                    <a:pt x="168" y="204"/>
                  </a:cubicBezTo>
                  <a:cubicBezTo>
                    <a:pt x="172" y="205"/>
                    <a:pt x="178" y="206"/>
                    <a:pt x="184" y="2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6" name="Group 45"/>
          <p:cNvGrpSpPr/>
          <p:nvPr/>
        </p:nvGrpSpPr>
        <p:grpSpPr>
          <a:xfrm>
            <a:off x="8187439" y="5888915"/>
            <a:ext cx="532600" cy="487343"/>
            <a:chOff x="3771619" y="5007129"/>
            <a:chExt cx="532600" cy="487343"/>
          </a:xfrm>
          <a:solidFill>
            <a:srgbClr val="2A2A2A"/>
          </a:solidFill>
        </p:grpSpPr>
        <p:sp>
          <p:nvSpPr>
            <p:cNvPr id="467" name="Freeform 118"/>
            <p:cNvSpPr>
              <a:spLocks/>
            </p:cNvSpPr>
            <p:nvPr/>
          </p:nvSpPr>
          <p:spPr bwMode="auto">
            <a:xfrm>
              <a:off x="4041730" y="5271523"/>
              <a:ext cx="31442" cy="41446"/>
            </a:xfrm>
            <a:custGeom>
              <a:avLst/>
              <a:gdLst>
                <a:gd name="T0" fmla="*/ 0 w 28"/>
                <a:gd name="T1" fmla="*/ 37 h 37"/>
                <a:gd name="T2" fmla="*/ 28 w 28"/>
                <a:gd name="T3" fmla="*/ 21 h 37"/>
                <a:gd name="T4" fmla="*/ 1 w 28"/>
                <a:gd name="T5" fmla="*/ 0 h 37"/>
                <a:gd name="T6" fmla="*/ 0 w 2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7">
                  <a:moveTo>
                    <a:pt x="0" y="37"/>
                  </a:moveTo>
                  <a:cubicBezTo>
                    <a:pt x="18" y="33"/>
                    <a:pt x="28" y="28"/>
                    <a:pt x="28" y="21"/>
                  </a:cubicBezTo>
                  <a:cubicBezTo>
                    <a:pt x="28" y="13"/>
                    <a:pt x="18" y="5"/>
                    <a:pt x="1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Freeform 119"/>
            <p:cNvSpPr>
              <a:spLocks/>
            </p:cNvSpPr>
            <p:nvPr/>
          </p:nvSpPr>
          <p:spPr bwMode="auto">
            <a:xfrm>
              <a:off x="4012669" y="5331072"/>
              <a:ext cx="21438" cy="30489"/>
            </a:xfrm>
            <a:custGeom>
              <a:avLst/>
              <a:gdLst>
                <a:gd name="T0" fmla="*/ 0 w 19"/>
                <a:gd name="T1" fmla="*/ 11 h 27"/>
                <a:gd name="T2" fmla="*/ 19 w 19"/>
                <a:gd name="T3" fmla="*/ 27 h 27"/>
                <a:gd name="T4" fmla="*/ 19 w 19"/>
                <a:gd name="T5" fmla="*/ 0 h 27"/>
                <a:gd name="T6" fmla="*/ 0 w 19"/>
                <a:gd name="T7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7">
                  <a:moveTo>
                    <a:pt x="0" y="11"/>
                  </a:moveTo>
                  <a:cubicBezTo>
                    <a:pt x="0" y="15"/>
                    <a:pt x="6" y="21"/>
                    <a:pt x="19" y="27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6" y="4"/>
                    <a:pt x="0" y="8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120"/>
            <p:cNvSpPr>
              <a:spLocks/>
            </p:cNvSpPr>
            <p:nvPr/>
          </p:nvSpPr>
          <p:spPr bwMode="auto">
            <a:xfrm>
              <a:off x="4041730" y="5331072"/>
              <a:ext cx="21438" cy="30489"/>
            </a:xfrm>
            <a:custGeom>
              <a:avLst/>
              <a:gdLst>
                <a:gd name="T0" fmla="*/ 0 w 19"/>
                <a:gd name="T1" fmla="*/ 0 h 27"/>
                <a:gd name="T2" fmla="*/ 0 w 19"/>
                <a:gd name="T3" fmla="*/ 27 h 27"/>
                <a:gd name="T4" fmla="*/ 19 w 19"/>
                <a:gd name="T5" fmla="*/ 11 h 27"/>
                <a:gd name="T6" fmla="*/ 0 w 19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7">
                  <a:moveTo>
                    <a:pt x="0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12" y="21"/>
                    <a:pt x="19" y="15"/>
                    <a:pt x="19" y="11"/>
                  </a:cubicBezTo>
                  <a:cubicBezTo>
                    <a:pt x="18" y="8"/>
                    <a:pt x="13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Freeform 121"/>
            <p:cNvSpPr>
              <a:spLocks/>
            </p:cNvSpPr>
            <p:nvPr/>
          </p:nvSpPr>
          <p:spPr bwMode="auto">
            <a:xfrm>
              <a:off x="4001236" y="5271523"/>
              <a:ext cx="31442" cy="41446"/>
            </a:xfrm>
            <a:custGeom>
              <a:avLst/>
              <a:gdLst>
                <a:gd name="T0" fmla="*/ 28 w 28"/>
                <a:gd name="T1" fmla="*/ 0 h 37"/>
                <a:gd name="T2" fmla="*/ 1 w 28"/>
                <a:gd name="T3" fmla="*/ 21 h 37"/>
                <a:gd name="T4" fmla="*/ 28 w 28"/>
                <a:gd name="T5" fmla="*/ 37 h 37"/>
                <a:gd name="T6" fmla="*/ 28 w 28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7">
                  <a:moveTo>
                    <a:pt x="28" y="0"/>
                  </a:moveTo>
                  <a:cubicBezTo>
                    <a:pt x="11" y="5"/>
                    <a:pt x="0" y="13"/>
                    <a:pt x="1" y="21"/>
                  </a:cubicBezTo>
                  <a:cubicBezTo>
                    <a:pt x="1" y="28"/>
                    <a:pt x="11" y="33"/>
                    <a:pt x="28" y="37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122"/>
            <p:cNvSpPr>
              <a:spLocks noEditPoints="1"/>
            </p:cNvSpPr>
            <p:nvPr/>
          </p:nvSpPr>
          <p:spPr bwMode="auto">
            <a:xfrm>
              <a:off x="3771619" y="5007129"/>
              <a:ext cx="532600" cy="487343"/>
            </a:xfrm>
            <a:custGeom>
              <a:avLst/>
              <a:gdLst>
                <a:gd name="T0" fmla="*/ 413 w 473"/>
                <a:gd name="T1" fmla="*/ 28 h 433"/>
                <a:gd name="T2" fmla="*/ 236 w 473"/>
                <a:gd name="T3" fmla="*/ 63 h 433"/>
                <a:gd name="T4" fmla="*/ 60 w 473"/>
                <a:gd name="T5" fmla="*/ 28 h 433"/>
                <a:gd name="T6" fmla="*/ 10 w 473"/>
                <a:gd name="T7" fmla="*/ 189 h 433"/>
                <a:gd name="T8" fmla="*/ 229 w 473"/>
                <a:gd name="T9" fmla="*/ 427 h 433"/>
                <a:gd name="T10" fmla="*/ 244 w 473"/>
                <a:gd name="T11" fmla="*/ 427 h 433"/>
                <a:gd name="T12" fmla="*/ 463 w 473"/>
                <a:gd name="T13" fmla="*/ 189 h 433"/>
                <a:gd name="T14" fmla="*/ 162 w 473"/>
                <a:gd name="T15" fmla="*/ 170 h 433"/>
                <a:gd name="T16" fmla="*/ 140 w 473"/>
                <a:gd name="T17" fmla="*/ 173 h 433"/>
                <a:gd name="T18" fmla="*/ 104 w 473"/>
                <a:gd name="T19" fmla="*/ 180 h 433"/>
                <a:gd name="T20" fmla="*/ 108 w 473"/>
                <a:gd name="T21" fmla="*/ 120 h 433"/>
                <a:gd name="T22" fmla="*/ 225 w 473"/>
                <a:gd name="T23" fmla="*/ 160 h 433"/>
                <a:gd name="T24" fmla="*/ 162 w 473"/>
                <a:gd name="T25" fmla="*/ 170 h 433"/>
                <a:gd name="T26" fmla="*/ 260 w 473"/>
                <a:gd name="T27" fmla="*/ 228 h 433"/>
                <a:gd name="T28" fmla="*/ 260 w 473"/>
                <a:gd name="T29" fmla="*/ 281 h 433"/>
                <a:gd name="T30" fmla="*/ 250 w 473"/>
                <a:gd name="T31" fmla="*/ 323 h 433"/>
                <a:gd name="T32" fmla="*/ 243 w 473"/>
                <a:gd name="T33" fmla="*/ 361 h 433"/>
                <a:gd name="T34" fmla="*/ 242 w 473"/>
                <a:gd name="T35" fmla="*/ 360 h 433"/>
                <a:gd name="T36" fmla="*/ 239 w 473"/>
                <a:gd name="T37" fmla="*/ 330 h 433"/>
                <a:gd name="T38" fmla="*/ 234 w 473"/>
                <a:gd name="T39" fmla="*/ 364 h 433"/>
                <a:gd name="T40" fmla="*/ 221 w 473"/>
                <a:gd name="T41" fmla="*/ 341 h 433"/>
                <a:gd name="T42" fmla="*/ 232 w 473"/>
                <a:gd name="T43" fmla="*/ 362 h 433"/>
                <a:gd name="T44" fmla="*/ 213 w 473"/>
                <a:gd name="T45" fmla="*/ 340 h 433"/>
                <a:gd name="T46" fmla="*/ 199 w 473"/>
                <a:gd name="T47" fmla="*/ 298 h 433"/>
                <a:gd name="T48" fmla="*/ 189 w 473"/>
                <a:gd name="T49" fmla="*/ 256 h 433"/>
                <a:gd name="T50" fmla="*/ 175 w 473"/>
                <a:gd name="T51" fmla="*/ 204 h 433"/>
                <a:gd name="T52" fmla="*/ 219 w 473"/>
                <a:gd name="T53" fmla="*/ 168 h 433"/>
                <a:gd name="T54" fmla="*/ 206 w 473"/>
                <a:gd name="T55" fmla="*/ 182 h 433"/>
                <a:gd name="T56" fmla="*/ 225 w 473"/>
                <a:gd name="T57" fmla="*/ 174 h 433"/>
                <a:gd name="T58" fmla="*/ 223 w 473"/>
                <a:gd name="T59" fmla="*/ 181 h 433"/>
                <a:gd name="T60" fmla="*/ 199 w 473"/>
                <a:gd name="T61" fmla="*/ 191 h 433"/>
                <a:gd name="T62" fmla="*/ 190 w 473"/>
                <a:gd name="T63" fmla="*/ 201 h 433"/>
                <a:gd name="T64" fmla="*/ 229 w 473"/>
                <a:gd name="T65" fmla="*/ 126 h 433"/>
                <a:gd name="T66" fmla="*/ 236 w 473"/>
                <a:gd name="T67" fmla="*/ 93 h 433"/>
                <a:gd name="T68" fmla="*/ 243 w 473"/>
                <a:gd name="T69" fmla="*/ 126 h 433"/>
                <a:gd name="T70" fmla="*/ 283 w 473"/>
                <a:gd name="T71" fmla="*/ 201 h 433"/>
                <a:gd name="T72" fmla="*/ 274 w 473"/>
                <a:gd name="T73" fmla="*/ 191 h 433"/>
                <a:gd name="T74" fmla="*/ 250 w 473"/>
                <a:gd name="T75" fmla="*/ 181 h 433"/>
                <a:gd name="T76" fmla="*/ 248 w 473"/>
                <a:gd name="T77" fmla="*/ 174 h 433"/>
                <a:gd name="T78" fmla="*/ 267 w 473"/>
                <a:gd name="T79" fmla="*/ 182 h 433"/>
                <a:gd name="T80" fmla="*/ 254 w 473"/>
                <a:gd name="T81" fmla="*/ 168 h 433"/>
                <a:gd name="T82" fmla="*/ 298 w 473"/>
                <a:gd name="T83" fmla="*/ 204 h 433"/>
                <a:gd name="T84" fmla="*/ 361 w 473"/>
                <a:gd name="T85" fmla="*/ 216 h 433"/>
                <a:gd name="T86" fmla="*/ 324 w 473"/>
                <a:gd name="T87" fmla="*/ 206 h 433"/>
                <a:gd name="T88" fmla="*/ 301 w 473"/>
                <a:gd name="T89" fmla="*/ 192 h 433"/>
                <a:gd name="T90" fmla="*/ 248 w 473"/>
                <a:gd name="T91" fmla="*/ 143 h 433"/>
                <a:gd name="T92" fmla="*/ 447 w 473"/>
                <a:gd name="T93" fmla="*/ 15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73" h="433">
                  <a:moveTo>
                    <a:pt x="461" y="92"/>
                  </a:moveTo>
                  <a:cubicBezTo>
                    <a:pt x="451" y="66"/>
                    <a:pt x="435" y="44"/>
                    <a:pt x="413" y="28"/>
                  </a:cubicBezTo>
                  <a:cubicBezTo>
                    <a:pt x="391" y="11"/>
                    <a:pt x="367" y="2"/>
                    <a:pt x="342" y="1"/>
                  </a:cubicBezTo>
                  <a:cubicBezTo>
                    <a:pt x="299" y="0"/>
                    <a:pt x="261" y="22"/>
                    <a:pt x="236" y="63"/>
                  </a:cubicBezTo>
                  <a:cubicBezTo>
                    <a:pt x="211" y="22"/>
                    <a:pt x="174" y="0"/>
                    <a:pt x="131" y="1"/>
                  </a:cubicBezTo>
                  <a:cubicBezTo>
                    <a:pt x="106" y="2"/>
                    <a:pt x="81" y="11"/>
                    <a:pt x="60" y="28"/>
                  </a:cubicBezTo>
                  <a:cubicBezTo>
                    <a:pt x="38" y="44"/>
                    <a:pt x="21" y="66"/>
                    <a:pt x="12" y="92"/>
                  </a:cubicBezTo>
                  <a:cubicBezTo>
                    <a:pt x="1" y="122"/>
                    <a:pt x="0" y="156"/>
                    <a:pt x="10" y="189"/>
                  </a:cubicBezTo>
                  <a:cubicBezTo>
                    <a:pt x="21" y="227"/>
                    <a:pt x="45" y="263"/>
                    <a:pt x="82" y="298"/>
                  </a:cubicBezTo>
                  <a:cubicBezTo>
                    <a:pt x="136" y="348"/>
                    <a:pt x="212" y="413"/>
                    <a:pt x="229" y="427"/>
                  </a:cubicBezTo>
                  <a:cubicBezTo>
                    <a:pt x="236" y="433"/>
                    <a:pt x="236" y="433"/>
                    <a:pt x="236" y="433"/>
                  </a:cubicBezTo>
                  <a:cubicBezTo>
                    <a:pt x="244" y="427"/>
                    <a:pt x="244" y="427"/>
                    <a:pt x="244" y="427"/>
                  </a:cubicBezTo>
                  <a:cubicBezTo>
                    <a:pt x="260" y="413"/>
                    <a:pt x="337" y="348"/>
                    <a:pt x="391" y="298"/>
                  </a:cubicBezTo>
                  <a:cubicBezTo>
                    <a:pt x="428" y="263"/>
                    <a:pt x="452" y="227"/>
                    <a:pt x="463" y="189"/>
                  </a:cubicBezTo>
                  <a:cubicBezTo>
                    <a:pt x="473" y="156"/>
                    <a:pt x="472" y="122"/>
                    <a:pt x="461" y="92"/>
                  </a:cubicBezTo>
                  <a:close/>
                  <a:moveTo>
                    <a:pt x="162" y="170"/>
                  </a:moveTo>
                  <a:cubicBezTo>
                    <a:pt x="152" y="173"/>
                    <a:pt x="145" y="186"/>
                    <a:pt x="149" y="206"/>
                  </a:cubicBezTo>
                  <a:cubicBezTo>
                    <a:pt x="134" y="197"/>
                    <a:pt x="132" y="182"/>
                    <a:pt x="140" y="173"/>
                  </a:cubicBezTo>
                  <a:cubicBezTo>
                    <a:pt x="126" y="179"/>
                    <a:pt x="114" y="188"/>
                    <a:pt x="112" y="216"/>
                  </a:cubicBezTo>
                  <a:cubicBezTo>
                    <a:pt x="108" y="208"/>
                    <a:pt x="103" y="192"/>
                    <a:pt x="104" y="180"/>
                  </a:cubicBezTo>
                  <a:cubicBezTo>
                    <a:pt x="57" y="191"/>
                    <a:pt x="39" y="171"/>
                    <a:pt x="26" y="157"/>
                  </a:cubicBezTo>
                  <a:cubicBezTo>
                    <a:pt x="65" y="164"/>
                    <a:pt x="85" y="132"/>
                    <a:pt x="108" y="120"/>
                  </a:cubicBezTo>
                  <a:cubicBezTo>
                    <a:pt x="155" y="94"/>
                    <a:pt x="191" y="103"/>
                    <a:pt x="225" y="143"/>
                  </a:cubicBezTo>
                  <a:cubicBezTo>
                    <a:pt x="225" y="160"/>
                    <a:pt x="225" y="160"/>
                    <a:pt x="225" y="160"/>
                  </a:cubicBezTo>
                  <a:cubicBezTo>
                    <a:pt x="196" y="151"/>
                    <a:pt x="166" y="169"/>
                    <a:pt x="172" y="192"/>
                  </a:cubicBezTo>
                  <a:cubicBezTo>
                    <a:pt x="159" y="187"/>
                    <a:pt x="162" y="176"/>
                    <a:pt x="162" y="170"/>
                  </a:cubicBezTo>
                  <a:close/>
                  <a:moveTo>
                    <a:pt x="298" y="204"/>
                  </a:moveTo>
                  <a:cubicBezTo>
                    <a:pt x="295" y="216"/>
                    <a:pt x="279" y="222"/>
                    <a:pt x="260" y="228"/>
                  </a:cubicBezTo>
                  <a:cubicBezTo>
                    <a:pt x="275" y="235"/>
                    <a:pt x="284" y="246"/>
                    <a:pt x="283" y="256"/>
                  </a:cubicBezTo>
                  <a:cubicBezTo>
                    <a:pt x="283" y="266"/>
                    <a:pt x="275" y="275"/>
                    <a:pt x="260" y="281"/>
                  </a:cubicBezTo>
                  <a:cubicBezTo>
                    <a:pt x="269" y="285"/>
                    <a:pt x="273" y="291"/>
                    <a:pt x="274" y="298"/>
                  </a:cubicBezTo>
                  <a:cubicBezTo>
                    <a:pt x="274" y="309"/>
                    <a:pt x="262" y="317"/>
                    <a:pt x="250" y="323"/>
                  </a:cubicBezTo>
                  <a:cubicBezTo>
                    <a:pt x="257" y="328"/>
                    <a:pt x="260" y="335"/>
                    <a:pt x="260" y="340"/>
                  </a:cubicBezTo>
                  <a:cubicBezTo>
                    <a:pt x="260" y="349"/>
                    <a:pt x="251" y="359"/>
                    <a:pt x="243" y="361"/>
                  </a:cubicBezTo>
                  <a:cubicBezTo>
                    <a:pt x="241" y="362"/>
                    <a:pt x="241" y="362"/>
                    <a:pt x="241" y="362"/>
                  </a:cubicBezTo>
                  <a:cubicBezTo>
                    <a:pt x="242" y="360"/>
                    <a:pt x="242" y="360"/>
                    <a:pt x="242" y="360"/>
                  </a:cubicBezTo>
                  <a:cubicBezTo>
                    <a:pt x="250" y="353"/>
                    <a:pt x="253" y="346"/>
                    <a:pt x="251" y="341"/>
                  </a:cubicBezTo>
                  <a:cubicBezTo>
                    <a:pt x="250" y="334"/>
                    <a:pt x="244" y="331"/>
                    <a:pt x="239" y="330"/>
                  </a:cubicBezTo>
                  <a:cubicBezTo>
                    <a:pt x="239" y="364"/>
                    <a:pt x="239" y="364"/>
                    <a:pt x="239" y="364"/>
                  </a:cubicBezTo>
                  <a:cubicBezTo>
                    <a:pt x="238" y="368"/>
                    <a:pt x="234" y="368"/>
                    <a:pt x="234" y="364"/>
                  </a:cubicBezTo>
                  <a:cubicBezTo>
                    <a:pt x="233" y="330"/>
                    <a:pt x="233" y="330"/>
                    <a:pt x="233" y="330"/>
                  </a:cubicBezTo>
                  <a:cubicBezTo>
                    <a:pt x="229" y="331"/>
                    <a:pt x="223" y="334"/>
                    <a:pt x="221" y="341"/>
                  </a:cubicBezTo>
                  <a:cubicBezTo>
                    <a:pt x="220" y="346"/>
                    <a:pt x="223" y="353"/>
                    <a:pt x="231" y="360"/>
                  </a:cubicBezTo>
                  <a:cubicBezTo>
                    <a:pt x="232" y="362"/>
                    <a:pt x="232" y="362"/>
                    <a:pt x="232" y="362"/>
                  </a:cubicBezTo>
                  <a:cubicBezTo>
                    <a:pt x="230" y="361"/>
                    <a:pt x="230" y="361"/>
                    <a:pt x="230" y="361"/>
                  </a:cubicBezTo>
                  <a:cubicBezTo>
                    <a:pt x="222" y="359"/>
                    <a:pt x="213" y="349"/>
                    <a:pt x="213" y="340"/>
                  </a:cubicBezTo>
                  <a:cubicBezTo>
                    <a:pt x="213" y="335"/>
                    <a:pt x="216" y="328"/>
                    <a:pt x="223" y="323"/>
                  </a:cubicBezTo>
                  <a:cubicBezTo>
                    <a:pt x="211" y="317"/>
                    <a:pt x="199" y="309"/>
                    <a:pt x="199" y="298"/>
                  </a:cubicBezTo>
                  <a:cubicBezTo>
                    <a:pt x="200" y="291"/>
                    <a:pt x="204" y="285"/>
                    <a:pt x="213" y="281"/>
                  </a:cubicBezTo>
                  <a:cubicBezTo>
                    <a:pt x="198" y="275"/>
                    <a:pt x="190" y="266"/>
                    <a:pt x="189" y="256"/>
                  </a:cubicBezTo>
                  <a:cubicBezTo>
                    <a:pt x="189" y="246"/>
                    <a:pt x="198" y="235"/>
                    <a:pt x="213" y="228"/>
                  </a:cubicBezTo>
                  <a:cubicBezTo>
                    <a:pt x="193" y="222"/>
                    <a:pt x="178" y="216"/>
                    <a:pt x="175" y="204"/>
                  </a:cubicBezTo>
                  <a:cubicBezTo>
                    <a:pt x="173" y="197"/>
                    <a:pt x="178" y="189"/>
                    <a:pt x="188" y="182"/>
                  </a:cubicBezTo>
                  <a:cubicBezTo>
                    <a:pt x="192" y="173"/>
                    <a:pt x="206" y="164"/>
                    <a:pt x="219" y="168"/>
                  </a:cubicBezTo>
                  <a:cubicBezTo>
                    <a:pt x="223" y="169"/>
                    <a:pt x="222" y="173"/>
                    <a:pt x="219" y="175"/>
                  </a:cubicBezTo>
                  <a:cubicBezTo>
                    <a:pt x="215" y="178"/>
                    <a:pt x="210" y="181"/>
                    <a:pt x="206" y="182"/>
                  </a:cubicBezTo>
                  <a:cubicBezTo>
                    <a:pt x="206" y="182"/>
                    <a:pt x="206" y="182"/>
                    <a:pt x="207" y="182"/>
                  </a:cubicBezTo>
                  <a:cubicBezTo>
                    <a:pt x="212" y="182"/>
                    <a:pt x="223" y="178"/>
                    <a:pt x="225" y="174"/>
                  </a:cubicBezTo>
                  <a:cubicBezTo>
                    <a:pt x="223" y="177"/>
                    <a:pt x="218" y="182"/>
                    <a:pt x="210" y="184"/>
                  </a:cubicBezTo>
                  <a:cubicBezTo>
                    <a:pt x="213" y="184"/>
                    <a:pt x="218" y="183"/>
                    <a:pt x="223" y="181"/>
                  </a:cubicBezTo>
                  <a:cubicBezTo>
                    <a:pt x="221" y="186"/>
                    <a:pt x="211" y="187"/>
                    <a:pt x="208" y="188"/>
                  </a:cubicBezTo>
                  <a:cubicBezTo>
                    <a:pt x="205" y="189"/>
                    <a:pt x="203" y="190"/>
                    <a:pt x="199" y="191"/>
                  </a:cubicBezTo>
                  <a:cubicBezTo>
                    <a:pt x="197" y="192"/>
                    <a:pt x="197" y="192"/>
                    <a:pt x="197" y="192"/>
                  </a:cubicBezTo>
                  <a:cubicBezTo>
                    <a:pt x="192" y="195"/>
                    <a:pt x="190" y="199"/>
                    <a:pt x="190" y="201"/>
                  </a:cubicBezTo>
                  <a:cubicBezTo>
                    <a:pt x="192" y="208"/>
                    <a:pt x="216" y="214"/>
                    <a:pt x="231" y="218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3" y="124"/>
                    <a:pt x="219" y="118"/>
                    <a:pt x="219" y="111"/>
                  </a:cubicBezTo>
                  <a:cubicBezTo>
                    <a:pt x="219" y="101"/>
                    <a:pt x="227" y="93"/>
                    <a:pt x="236" y="93"/>
                  </a:cubicBezTo>
                  <a:cubicBezTo>
                    <a:pt x="246" y="93"/>
                    <a:pt x="254" y="101"/>
                    <a:pt x="254" y="111"/>
                  </a:cubicBezTo>
                  <a:cubicBezTo>
                    <a:pt x="254" y="118"/>
                    <a:pt x="249" y="124"/>
                    <a:pt x="243" y="126"/>
                  </a:cubicBezTo>
                  <a:cubicBezTo>
                    <a:pt x="241" y="218"/>
                    <a:pt x="241" y="218"/>
                    <a:pt x="241" y="218"/>
                  </a:cubicBezTo>
                  <a:cubicBezTo>
                    <a:pt x="257" y="214"/>
                    <a:pt x="281" y="208"/>
                    <a:pt x="283" y="201"/>
                  </a:cubicBezTo>
                  <a:cubicBezTo>
                    <a:pt x="283" y="199"/>
                    <a:pt x="280" y="195"/>
                    <a:pt x="275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69" y="190"/>
                    <a:pt x="268" y="189"/>
                    <a:pt x="265" y="188"/>
                  </a:cubicBezTo>
                  <a:cubicBezTo>
                    <a:pt x="262" y="187"/>
                    <a:pt x="252" y="186"/>
                    <a:pt x="250" y="181"/>
                  </a:cubicBezTo>
                  <a:cubicBezTo>
                    <a:pt x="255" y="183"/>
                    <a:pt x="259" y="184"/>
                    <a:pt x="263" y="184"/>
                  </a:cubicBezTo>
                  <a:cubicBezTo>
                    <a:pt x="255" y="182"/>
                    <a:pt x="249" y="177"/>
                    <a:pt x="248" y="174"/>
                  </a:cubicBezTo>
                  <a:cubicBezTo>
                    <a:pt x="250" y="178"/>
                    <a:pt x="261" y="182"/>
                    <a:pt x="266" y="182"/>
                  </a:cubicBezTo>
                  <a:cubicBezTo>
                    <a:pt x="266" y="182"/>
                    <a:pt x="267" y="182"/>
                    <a:pt x="267" y="182"/>
                  </a:cubicBezTo>
                  <a:cubicBezTo>
                    <a:pt x="263" y="181"/>
                    <a:pt x="258" y="178"/>
                    <a:pt x="254" y="175"/>
                  </a:cubicBezTo>
                  <a:cubicBezTo>
                    <a:pt x="251" y="173"/>
                    <a:pt x="250" y="169"/>
                    <a:pt x="254" y="168"/>
                  </a:cubicBezTo>
                  <a:cubicBezTo>
                    <a:pt x="267" y="164"/>
                    <a:pt x="281" y="173"/>
                    <a:pt x="285" y="182"/>
                  </a:cubicBezTo>
                  <a:cubicBezTo>
                    <a:pt x="295" y="189"/>
                    <a:pt x="299" y="197"/>
                    <a:pt x="298" y="204"/>
                  </a:cubicBezTo>
                  <a:close/>
                  <a:moveTo>
                    <a:pt x="368" y="180"/>
                  </a:moveTo>
                  <a:cubicBezTo>
                    <a:pt x="370" y="192"/>
                    <a:pt x="365" y="208"/>
                    <a:pt x="361" y="216"/>
                  </a:cubicBezTo>
                  <a:cubicBezTo>
                    <a:pt x="359" y="188"/>
                    <a:pt x="347" y="179"/>
                    <a:pt x="333" y="173"/>
                  </a:cubicBezTo>
                  <a:cubicBezTo>
                    <a:pt x="340" y="182"/>
                    <a:pt x="339" y="197"/>
                    <a:pt x="324" y="206"/>
                  </a:cubicBezTo>
                  <a:cubicBezTo>
                    <a:pt x="328" y="186"/>
                    <a:pt x="321" y="173"/>
                    <a:pt x="311" y="170"/>
                  </a:cubicBezTo>
                  <a:cubicBezTo>
                    <a:pt x="311" y="176"/>
                    <a:pt x="314" y="187"/>
                    <a:pt x="301" y="192"/>
                  </a:cubicBezTo>
                  <a:cubicBezTo>
                    <a:pt x="307" y="169"/>
                    <a:pt x="277" y="151"/>
                    <a:pt x="247" y="160"/>
                  </a:cubicBezTo>
                  <a:cubicBezTo>
                    <a:pt x="248" y="143"/>
                    <a:pt x="248" y="143"/>
                    <a:pt x="248" y="143"/>
                  </a:cubicBezTo>
                  <a:cubicBezTo>
                    <a:pt x="282" y="103"/>
                    <a:pt x="318" y="94"/>
                    <a:pt x="365" y="120"/>
                  </a:cubicBezTo>
                  <a:cubicBezTo>
                    <a:pt x="388" y="132"/>
                    <a:pt x="408" y="164"/>
                    <a:pt x="447" y="157"/>
                  </a:cubicBezTo>
                  <a:cubicBezTo>
                    <a:pt x="434" y="171"/>
                    <a:pt x="416" y="191"/>
                    <a:pt x="368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2" name="Group 55"/>
          <p:cNvGrpSpPr/>
          <p:nvPr/>
        </p:nvGrpSpPr>
        <p:grpSpPr>
          <a:xfrm>
            <a:off x="8931554" y="6023732"/>
            <a:ext cx="522120" cy="352525"/>
            <a:chOff x="4515734" y="5141946"/>
            <a:chExt cx="522120" cy="352525"/>
          </a:xfrm>
          <a:solidFill>
            <a:srgbClr val="2A2A2A"/>
          </a:solidFill>
        </p:grpSpPr>
        <p:sp>
          <p:nvSpPr>
            <p:cNvPr id="473" name="Freeform 123"/>
            <p:cNvSpPr>
              <a:spLocks/>
            </p:cNvSpPr>
            <p:nvPr/>
          </p:nvSpPr>
          <p:spPr bwMode="auto">
            <a:xfrm>
              <a:off x="4515734" y="5141946"/>
              <a:ext cx="522120" cy="142916"/>
            </a:xfrm>
            <a:custGeom>
              <a:avLst/>
              <a:gdLst>
                <a:gd name="T0" fmla="*/ 460 w 464"/>
                <a:gd name="T1" fmla="*/ 59 h 127"/>
                <a:gd name="T2" fmla="*/ 412 w 464"/>
                <a:gd name="T3" fmla="*/ 23 h 127"/>
                <a:gd name="T4" fmla="*/ 52 w 464"/>
                <a:gd name="T5" fmla="*/ 24 h 127"/>
                <a:gd name="T6" fmla="*/ 4 w 464"/>
                <a:gd name="T7" fmla="*/ 60 h 127"/>
                <a:gd name="T8" fmla="*/ 3 w 464"/>
                <a:gd name="T9" fmla="*/ 108 h 127"/>
                <a:gd name="T10" fmla="*/ 33 w 464"/>
                <a:gd name="T11" fmla="*/ 124 h 127"/>
                <a:gd name="T12" fmla="*/ 105 w 464"/>
                <a:gd name="T13" fmla="*/ 111 h 127"/>
                <a:gd name="T14" fmla="*/ 127 w 464"/>
                <a:gd name="T15" fmla="*/ 83 h 127"/>
                <a:gd name="T16" fmla="*/ 124 w 464"/>
                <a:gd name="T17" fmla="*/ 66 h 127"/>
                <a:gd name="T18" fmla="*/ 341 w 464"/>
                <a:gd name="T19" fmla="*/ 66 h 127"/>
                <a:gd name="T20" fmla="*/ 337 w 464"/>
                <a:gd name="T21" fmla="*/ 83 h 127"/>
                <a:gd name="T22" fmla="*/ 359 w 464"/>
                <a:gd name="T23" fmla="*/ 111 h 127"/>
                <a:gd name="T24" fmla="*/ 431 w 464"/>
                <a:gd name="T25" fmla="*/ 124 h 127"/>
                <a:gd name="T26" fmla="*/ 462 w 464"/>
                <a:gd name="T27" fmla="*/ 108 h 127"/>
                <a:gd name="T28" fmla="*/ 460 w 464"/>
                <a:gd name="T29" fmla="*/ 5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4" h="127">
                  <a:moveTo>
                    <a:pt x="460" y="59"/>
                  </a:moveTo>
                  <a:cubicBezTo>
                    <a:pt x="456" y="32"/>
                    <a:pt x="426" y="28"/>
                    <a:pt x="412" y="23"/>
                  </a:cubicBezTo>
                  <a:cubicBezTo>
                    <a:pt x="332" y="0"/>
                    <a:pt x="143" y="0"/>
                    <a:pt x="52" y="24"/>
                  </a:cubicBezTo>
                  <a:cubicBezTo>
                    <a:pt x="38" y="28"/>
                    <a:pt x="8" y="33"/>
                    <a:pt x="4" y="60"/>
                  </a:cubicBezTo>
                  <a:cubicBezTo>
                    <a:pt x="1" y="86"/>
                    <a:pt x="0" y="97"/>
                    <a:pt x="3" y="108"/>
                  </a:cubicBezTo>
                  <a:cubicBezTo>
                    <a:pt x="5" y="118"/>
                    <a:pt x="9" y="127"/>
                    <a:pt x="33" y="124"/>
                  </a:cubicBezTo>
                  <a:cubicBezTo>
                    <a:pt x="56" y="121"/>
                    <a:pt x="98" y="113"/>
                    <a:pt x="105" y="111"/>
                  </a:cubicBezTo>
                  <a:cubicBezTo>
                    <a:pt x="112" y="109"/>
                    <a:pt x="131" y="106"/>
                    <a:pt x="127" y="83"/>
                  </a:cubicBezTo>
                  <a:cubicBezTo>
                    <a:pt x="125" y="72"/>
                    <a:pt x="124" y="66"/>
                    <a:pt x="124" y="66"/>
                  </a:cubicBezTo>
                  <a:cubicBezTo>
                    <a:pt x="173" y="55"/>
                    <a:pt x="302" y="56"/>
                    <a:pt x="341" y="66"/>
                  </a:cubicBezTo>
                  <a:cubicBezTo>
                    <a:pt x="341" y="66"/>
                    <a:pt x="340" y="72"/>
                    <a:pt x="337" y="83"/>
                  </a:cubicBezTo>
                  <a:cubicBezTo>
                    <a:pt x="333" y="106"/>
                    <a:pt x="352" y="109"/>
                    <a:pt x="359" y="111"/>
                  </a:cubicBezTo>
                  <a:cubicBezTo>
                    <a:pt x="366" y="113"/>
                    <a:pt x="408" y="121"/>
                    <a:pt x="431" y="124"/>
                  </a:cubicBezTo>
                  <a:cubicBezTo>
                    <a:pt x="455" y="127"/>
                    <a:pt x="459" y="118"/>
                    <a:pt x="462" y="108"/>
                  </a:cubicBezTo>
                  <a:cubicBezTo>
                    <a:pt x="464" y="97"/>
                    <a:pt x="463" y="85"/>
                    <a:pt x="460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124"/>
            <p:cNvSpPr>
              <a:spLocks noEditPoints="1"/>
            </p:cNvSpPr>
            <p:nvPr/>
          </p:nvSpPr>
          <p:spPr bwMode="auto">
            <a:xfrm>
              <a:off x="4557180" y="5233412"/>
              <a:ext cx="438752" cy="261059"/>
            </a:xfrm>
            <a:custGeom>
              <a:avLst/>
              <a:gdLst>
                <a:gd name="T0" fmla="*/ 376 w 390"/>
                <a:gd name="T1" fmla="*/ 96 h 232"/>
                <a:gd name="T2" fmla="*/ 282 w 390"/>
                <a:gd name="T3" fmla="*/ 49 h 232"/>
                <a:gd name="T4" fmla="*/ 267 w 390"/>
                <a:gd name="T5" fmla="*/ 25 h 232"/>
                <a:gd name="T6" fmla="*/ 267 w 390"/>
                <a:gd name="T7" fmla="*/ 8 h 232"/>
                <a:gd name="T8" fmla="*/ 259 w 390"/>
                <a:gd name="T9" fmla="*/ 0 h 232"/>
                <a:gd name="T10" fmla="*/ 242 w 390"/>
                <a:gd name="T11" fmla="*/ 0 h 232"/>
                <a:gd name="T12" fmla="*/ 234 w 390"/>
                <a:gd name="T13" fmla="*/ 8 h 232"/>
                <a:gd name="T14" fmla="*/ 234 w 390"/>
                <a:gd name="T15" fmla="*/ 40 h 232"/>
                <a:gd name="T16" fmla="*/ 153 w 390"/>
                <a:gd name="T17" fmla="*/ 40 h 232"/>
                <a:gd name="T18" fmla="*/ 153 w 390"/>
                <a:gd name="T19" fmla="*/ 8 h 232"/>
                <a:gd name="T20" fmla="*/ 146 w 390"/>
                <a:gd name="T21" fmla="*/ 0 h 232"/>
                <a:gd name="T22" fmla="*/ 128 w 390"/>
                <a:gd name="T23" fmla="*/ 0 h 232"/>
                <a:gd name="T24" fmla="*/ 121 w 390"/>
                <a:gd name="T25" fmla="*/ 8 h 232"/>
                <a:gd name="T26" fmla="*/ 121 w 390"/>
                <a:gd name="T27" fmla="*/ 25 h 232"/>
                <a:gd name="T28" fmla="*/ 105 w 390"/>
                <a:gd name="T29" fmla="*/ 49 h 232"/>
                <a:gd name="T30" fmla="*/ 14 w 390"/>
                <a:gd name="T31" fmla="*/ 96 h 232"/>
                <a:gd name="T32" fmla="*/ 0 w 390"/>
                <a:gd name="T33" fmla="*/ 115 h 232"/>
                <a:gd name="T34" fmla="*/ 0 w 390"/>
                <a:gd name="T35" fmla="*/ 218 h 232"/>
                <a:gd name="T36" fmla="*/ 14 w 390"/>
                <a:gd name="T37" fmla="*/ 232 h 232"/>
                <a:gd name="T38" fmla="*/ 179 w 390"/>
                <a:gd name="T39" fmla="*/ 232 h 232"/>
                <a:gd name="T40" fmla="*/ 208 w 390"/>
                <a:gd name="T41" fmla="*/ 232 h 232"/>
                <a:gd name="T42" fmla="*/ 376 w 390"/>
                <a:gd name="T43" fmla="*/ 232 h 232"/>
                <a:gd name="T44" fmla="*/ 390 w 390"/>
                <a:gd name="T45" fmla="*/ 218 h 232"/>
                <a:gd name="T46" fmla="*/ 390 w 390"/>
                <a:gd name="T47" fmla="*/ 115 h 232"/>
                <a:gd name="T48" fmla="*/ 376 w 390"/>
                <a:gd name="T49" fmla="*/ 96 h 232"/>
                <a:gd name="T50" fmla="*/ 261 w 390"/>
                <a:gd name="T51" fmla="*/ 152 h 232"/>
                <a:gd name="T52" fmla="*/ 255 w 390"/>
                <a:gd name="T53" fmla="*/ 158 h 232"/>
                <a:gd name="T54" fmla="*/ 216 w 390"/>
                <a:gd name="T55" fmla="*/ 158 h 232"/>
                <a:gd name="T56" fmla="*/ 216 w 390"/>
                <a:gd name="T57" fmla="*/ 197 h 232"/>
                <a:gd name="T58" fmla="*/ 210 w 390"/>
                <a:gd name="T59" fmla="*/ 203 h 232"/>
                <a:gd name="T60" fmla="*/ 180 w 390"/>
                <a:gd name="T61" fmla="*/ 203 h 232"/>
                <a:gd name="T62" fmla="*/ 174 w 390"/>
                <a:gd name="T63" fmla="*/ 197 h 232"/>
                <a:gd name="T64" fmla="*/ 174 w 390"/>
                <a:gd name="T65" fmla="*/ 158 h 232"/>
                <a:gd name="T66" fmla="*/ 135 w 390"/>
                <a:gd name="T67" fmla="*/ 158 h 232"/>
                <a:gd name="T68" fmla="*/ 129 w 390"/>
                <a:gd name="T69" fmla="*/ 152 h 232"/>
                <a:gd name="T70" fmla="*/ 129 w 390"/>
                <a:gd name="T71" fmla="*/ 123 h 232"/>
                <a:gd name="T72" fmla="*/ 135 w 390"/>
                <a:gd name="T73" fmla="*/ 117 h 232"/>
                <a:gd name="T74" fmla="*/ 174 w 390"/>
                <a:gd name="T75" fmla="*/ 117 h 232"/>
                <a:gd name="T76" fmla="*/ 174 w 390"/>
                <a:gd name="T77" fmla="*/ 78 h 232"/>
                <a:gd name="T78" fmla="*/ 180 w 390"/>
                <a:gd name="T79" fmla="*/ 72 h 232"/>
                <a:gd name="T80" fmla="*/ 210 w 390"/>
                <a:gd name="T81" fmla="*/ 72 h 232"/>
                <a:gd name="T82" fmla="*/ 216 w 390"/>
                <a:gd name="T83" fmla="*/ 78 h 232"/>
                <a:gd name="T84" fmla="*/ 216 w 390"/>
                <a:gd name="T85" fmla="*/ 117 h 232"/>
                <a:gd name="T86" fmla="*/ 255 w 390"/>
                <a:gd name="T87" fmla="*/ 117 h 232"/>
                <a:gd name="T88" fmla="*/ 261 w 390"/>
                <a:gd name="T89" fmla="*/ 123 h 232"/>
                <a:gd name="T90" fmla="*/ 261 w 390"/>
                <a:gd name="T91" fmla="*/ 15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0" h="232">
                  <a:moveTo>
                    <a:pt x="376" y="96"/>
                  </a:moveTo>
                  <a:cubicBezTo>
                    <a:pt x="282" y="49"/>
                    <a:pt x="282" y="49"/>
                    <a:pt x="282" y="49"/>
                  </a:cubicBezTo>
                  <a:cubicBezTo>
                    <a:pt x="273" y="43"/>
                    <a:pt x="267" y="38"/>
                    <a:pt x="267" y="25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7" y="4"/>
                    <a:pt x="264" y="0"/>
                    <a:pt x="259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38" y="0"/>
                    <a:pt x="234" y="4"/>
                    <a:pt x="234" y="8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3" y="4"/>
                    <a:pt x="150" y="0"/>
                    <a:pt x="14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1" y="4"/>
                    <a:pt x="121" y="8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38"/>
                    <a:pt x="114" y="43"/>
                    <a:pt x="105" y="49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9" y="99"/>
                    <a:pt x="0" y="105"/>
                    <a:pt x="0" y="11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26"/>
                    <a:pt x="7" y="232"/>
                    <a:pt x="14" y="232"/>
                  </a:cubicBezTo>
                  <a:cubicBezTo>
                    <a:pt x="179" y="232"/>
                    <a:pt x="179" y="232"/>
                    <a:pt x="179" y="232"/>
                  </a:cubicBezTo>
                  <a:cubicBezTo>
                    <a:pt x="208" y="232"/>
                    <a:pt x="208" y="232"/>
                    <a:pt x="208" y="232"/>
                  </a:cubicBezTo>
                  <a:cubicBezTo>
                    <a:pt x="376" y="232"/>
                    <a:pt x="376" y="232"/>
                    <a:pt x="376" y="232"/>
                  </a:cubicBezTo>
                  <a:cubicBezTo>
                    <a:pt x="384" y="232"/>
                    <a:pt x="390" y="226"/>
                    <a:pt x="390" y="218"/>
                  </a:cubicBezTo>
                  <a:cubicBezTo>
                    <a:pt x="390" y="115"/>
                    <a:pt x="390" y="115"/>
                    <a:pt x="390" y="115"/>
                  </a:cubicBezTo>
                  <a:cubicBezTo>
                    <a:pt x="390" y="106"/>
                    <a:pt x="381" y="99"/>
                    <a:pt x="376" y="96"/>
                  </a:cubicBezTo>
                  <a:close/>
                  <a:moveTo>
                    <a:pt x="261" y="152"/>
                  </a:moveTo>
                  <a:cubicBezTo>
                    <a:pt x="261" y="156"/>
                    <a:pt x="258" y="158"/>
                    <a:pt x="255" y="158"/>
                  </a:cubicBezTo>
                  <a:cubicBezTo>
                    <a:pt x="216" y="158"/>
                    <a:pt x="216" y="158"/>
                    <a:pt x="216" y="158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ubicBezTo>
                    <a:pt x="180" y="203"/>
                    <a:pt x="180" y="203"/>
                    <a:pt x="180" y="203"/>
                  </a:cubicBezTo>
                  <a:cubicBezTo>
                    <a:pt x="177" y="203"/>
                    <a:pt x="174" y="201"/>
                    <a:pt x="174" y="197"/>
                  </a:cubicBezTo>
                  <a:cubicBezTo>
                    <a:pt x="174" y="158"/>
                    <a:pt x="174" y="158"/>
                    <a:pt x="174" y="158"/>
                  </a:cubicBezTo>
                  <a:cubicBezTo>
                    <a:pt x="135" y="158"/>
                    <a:pt x="135" y="158"/>
                    <a:pt x="135" y="158"/>
                  </a:cubicBezTo>
                  <a:cubicBezTo>
                    <a:pt x="132" y="158"/>
                    <a:pt x="129" y="156"/>
                    <a:pt x="129" y="152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0"/>
                    <a:pt x="132" y="117"/>
                    <a:pt x="135" y="117"/>
                  </a:cubicBezTo>
                  <a:cubicBezTo>
                    <a:pt x="174" y="117"/>
                    <a:pt x="174" y="117"/>
                    <a:pt x="174" y="117"/>
                  </a:cubicBezTo>
                  <a:cubicBezTo>
                    <a:pt x="174" y="78"/>
                    <a:pt x="174" y="78"/>
                    <a:pt x="174" y="78"/>
                  </a:cubicBezTo>
                  <a:cubicBezTo>
                    <a:pt x="174" y="75"/>
                    <a:pt x="177" y="72"/>
                    <a:pt x="180" y="72"/>
                  </a:cubicBezTo>
                  <a:cubicBezTo>
                    <a:pt x="210" y="72"/>
                    <a:pt x="210" y="72"/>
                    <a:pt x="210" y="72"/>
                  </a:cubicBezTo>
                  <a:cubicBezTo>
                    <a:pt x="213" y="72"/>
                    <a:pt x="216" y="75"/>
                    <a:pt x="216" y="78"/>
                  </a:cubicBezTo>
                  <a:cubicBezTo>
                    <a:pt x="216" y="117"/>
                    <a:pt x="216" y="117"/>
                    <a:pt x="216" y="117"/>
                  </a:cubicBezTo>
                  <a:cubicBezTo>
                    <a:pt x="255" y="117"/>
                    <a:pt x="255" y="117"/>
                    <a:pt x="255" y="117"/>
                  </a:cubicBezTo>
                  <a:cubicBezTo>
                    <a:pt x="258" y="117"/>
                    <a:pt x="261" y="120"/>
                    <a:pt x="261" y="123"/>
                  </a:cubicBezTo>
                  <a:lnTo>
                    <a:pt x="261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5" name="Group 35"/>
          <p:cNvGrpSpPr/>
          <p:nvPr/>
        </p:nvGrpSpPr>
        <p:grpSpPr>
          <a:xfrm>
            <a:off x="6686345" y="4079123"/>
            <a:ext cx="465905" cy="426842"/>
            <a:chOff x="2270525" y="3197337"/>
            <a:chExt cx="465905" cy="426842"/>
          </a:xfrm>
          <a:solidFill>
            <a:srgbClr val="2A2A2A"/>
          </a:solidFill>
        </p:grpSpPr>
        <p:sp>
          <p:nvSpPr>
            <p:cNvPr id="476" name="Freeform 125"/>
            <p:cNvSpPr>
              <a:spLocks/>
            </p:cNvSpPr>
            <p:nvPr/>
          </p:nvSpPr>
          <p:spPr bwMode="auto">
            <a:xfrm>
              <a:off x="2270525" y="3197337"/>
              <a:ext cx="332042" cy="426842"/>
            </a:xfrm>
            <a:custGeom>
              <a:avLst/>
              <a:gdLst>
                <a:gd name="T0" fmla="*/ 273 w 295"/>
                <a:gd name="T1" fmla="*/ 0 h 379"/>
                <a:gd name="T2" fmla="*/ 110 w 295"/>
                <a:gd name="T3" fmla="*/ 0 h 379"/>
                <a:gd name="T4" fmla="*/ 103 w 295"/>
                <a:gd name="T5" fmla="*/ 0 h 379"/>
                <a:gd name="T6" fmla="*/ 103 w 295"/>
                <a:gd name="T7" fmla="*/ 0 h 379"/>
                <a:gd name="T8" fmla="*/ 102 w 295"/>
                <a:gd name="T9" fmla="*/ 0 h 379"/>
                <a:gd name="T10" fmla="*/ 1 w 295"/>
                <a:gd name="T11" fmla="*/ 102 h 379"/>
                <a:gd name="T12" fmla="*/ 0 w 295"/>
                <a:gd name="T13" fmla="*/ 110 h 379"/>
                <a:gd name="T14" fmla="*/ 0 w 295"/>
                <a:gd name="T15" fmla="*/ 356 h 379"/>
                <a:gd name="T16" fmla="*/ 22 w 295"/>
                <a:gd name="T17" fmla="*/ 379 h 379"/>
                <a:gd name="T18" fmla="*/ 273 w 295"/>
                <a:gd name="T19" fmla="*/ 379 h 379"/>
                <a:gd name="T20" fmla="*/ 295 w 295"/>
                <a:gd name="T21" fmla="*/ 356 h 379"/>
                <a:gd name="T22" fmla="*/ 295 w 295"/>
                <a:gd name="T23" fmla="*/ 260 h 379"/>
                <a:gd name="T24" fmla="*/ 295 w 295"/>
                <a:gd name="T25" fmla="*/ 258 h 379"/>
                <a:gd name="T26" fmla="*/ 294 w 295"/>
                <a:gd name="T27" fmla="*/ 258 h 379"/>
                <a:gd name="T28" fmla="*/ 281 w 295"/>
                <a:gd name="T29" fmla="*/ 258 h 379"/>
                <a:gd name="T30" fmla="*/ 280 w 295"/>
                <a:gd name="T31" fmla="*/ 258 h 379"/>
                <a:gd name="T32" fmla="*/ 280 w 295"/>
                <a:gd name="T33" fmla="*/ 260 h 379"/>
                <a:gd name="T34" fmla="*/ 280 w 295"/>
                <a:gd name="T35" fmla="*/ 356 h 379"/>
                <a:gd name="T36" fmla="*/ 273 w 295"/>
                <a:gd name="T37" fmla="*/ 363 h 379"/>
                <a:gd name="T38" fmla="*/ 22 w 295"/>
                <a:gd name="T39" fmla="*/ 363 h 379"/>
                <a:gd name="T40" fmla="*/ 16 w 295"/>
                <a:gd name="T41" fmla="*/ 356 h 379"/>
                <a:gd name="T42" fmla="*/ 16 w 295"/>
                <a:gd name="T43" fmla="*/ 117 h 379"/>
                <a:gd name="T44" fmla="*/ 75 w 295"/>
                <a:gd name="T45" fmla="*/ 117 h 379"/>
                <a:gd name="T46" fmla="*/ 108 w 295"/>
                <a:gd name="T47" fmla="*/ 101 h 379"/>
                <a:gd name="T48" fmla="*/ 117 w 295"/>
                <a:gd name="T49" fmla="*/ 65 h 379"/>
                <a:gd name="T50" fmla="*/ 117 w 295"/>
                <a:gd name="T51" fmla="*/ 16 h 379"/>
                <a:gd name="T52" fmla="*/ 273 w 295"/>
                <a:gd name="T53" fmla="*/ 16 h 379"/>
                <a:gd name="T54" fmla="*/ 278 w 295"/>
                <a:gd name="T55" fmla="*/ 18 h 379"/>
                <a:gd name="T56" fmla="*/ 280 w 295"/>
                <a:gd name="T57" fmla="*/ 22 h 379"/>
                <a:gd name="T58" fmla="*/ 280 w 295"/>
                <a:gd name="T59" fmla="*/ 67 h 379"/>
                <a:gd name="T60" fmla="*/ 280 w 295"/>
                <a:gd name="T61" fmla="*/ 69 h 379"/>
                <a:gd name="T62" fmla="*/ 281 w 295"/>
                <a:gd name="T63" fmla="*/ 69 h 379"/>
                <a:gd name="T64" fmla="*/ 294 w 295"/>
                <a:gd name="T65" fmla="*/ 69 h 379"/>
                <a:gd name="T66" fmla="*/ 295 w 295"/>
                <a:gd name="T67" fmla="*/ 69 h 379"/>
                <a:gd name="T68" fmla="*/ 295 w 295"/>
                <a:gd name="T69" fmla="*/ 67 h 379"/>
                <a:gd name="T70" fmla="*/ 295 w 295"/>
                <a:gd name="T71" fmla="*/ 22 h 379"/>
                <a:gd name="T72" fmla="*/ 273 w 295"/>
                <a:gd name="T73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5" h="379">
                  <a:moveTo>
                    <a:pt x="273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0" y="102"/>
                    <a:pt x="0" y="103"/>
                    <a:pt x="0" y="110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69"/>
                    <a:pt x="10" y="379"/>
                    <a:pt x="22" y="379"/>
                  </a:cubicBezTo>
                  <a:cubicBezTo>
                    <a:pt x="273" y="379"/>
                    <a:pt x="273" y="379"/>
                    <a:pt x="273" y="379"/>
                  </a:cubicBezTo>
                  <a:cubicBezTo>
                    <a:pt x="285" y="379"/>
                    <a:pt x="295" y="369"/>
                    <a:pt x="295" y="356"/>
                  </a:cubicBezTo>
                  <a:cubicBezTo>
                    <a:pt x="295" y="260"/>
                    <a:pt x="295" y="260"/>
                    <a:pt x="295" y="260"/>
                  </a:cubicBezTo>
                  <a:cubicBezTo>
                    <a:pt x="295" y="258"/>
                    <a:pt x="295" y="258"/>
                    <a:pt x="295" y="258"/>
                  </a:cubicBezTo>
                  <a:cubicBezTo>
                    <a:pt x="294" y="258"/>
                    <a:pt x="294" y="258"/>
                    <a:pt x="294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60"/>
                    <a:pt x="280" y="260"/>
                    <a:pt x="280" y="260"/>
                  </a:cubicBezTo>
                  <a:cubicBezTo>
                    <a:pt x="280" y="356"/>
                    <a:pt x="280" y="356"/>
                    <a:pt x="280" y="356"/>
                  </a:cubicBezTo>
                  <a:cubicBezTo>
                    <a:pt x="280" y="360"/>
                    <a:pt x="277" y="363"/>
                    <a:pt x="273" y="363"/>
                  </a:cubicBezTo>
                  <a:cubicBezTo>
                    <a:pt x="22" y="363"/>
                    <a:pt x="22" y="363"/>
                    <a:pt x="22" y="363"/>
                  </a:cubicBezTo>
                  <a:cubicBezTo>
                    <a:pt x="19" y="363"/>
                    <a:pt x="16" y="360"/>
                    <a:pt x="16" y="35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9" y="117"/>
                    <a:pt x="101" y="111"/>
                    <a:pt x="108" y="101"/>
                  </a:cubicBezTo>
                  <a:cubicBezTo>
                    <a:pt x="114" y="92"/>
                    <a:pt x="117" y="79"/>
                    <a:pt x="117" y="65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273" y="16"/>
                    <a:pt x="273" y="16"/>
                    <a:pt x="273" y="16"/>
                  </a:cubicBezTo>
                  <a:cubicBezTo>
                    <a:pt x="275" y="16"/>
                    <a:pt x="276" y="16"/>
                    <a:pt x="278" y="18"/>
                  </a:cubicBezTo>
                  <a:cubicBezTo>
                    <a:pt x="279" y="19"/>
                    <a:pt x="280" y="21"/>
                    <a:pt x="280" y="22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94" y="69"/>
                    <a:pt x="294" y="69"/>
                    <a:pt x="294" y="69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67"/>
                    <a:pt x="295" y="67"/>
                    <a:pt x="295" y="67"/>
                  </a:cubicBezTo>
                  <a:cubicBezTo>
                    <a:pt x="295" y="22"/>
                    <a:pt x="295" y="22"/>
                    <a:pt x="295" y="22"/>
                  </a:cubicBezTo>
                  <a:cubicBezTo>
                    <a:pt x="295" y="10"/>
                    <a:pt x="285" y="0"/>
                    <a:pt x="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Rectangle 126"/>
            <p:cNvSpPr>
              <a:spLocks noChangeArrowheads="1"/>
            </p:cNvSpPr>
            <p:nvPr/>
          </p:nvSpPr>
          <p:spPr bwMode="auto">
            <a:xfrm>
              <a:off x="2314352" y="3364072"/>
              <a:ext cx="197224" cy="1905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Rectangle 127"/>
            <p:cNvSpPr>
              <a:spLocks noChangeArrowheads="1"/>
            </p:cNvSpPr>
            <p:nvPr/>
          </p:nvSpPr>
          <p:spPr bwMode="auto">
            <a:xfrm>
              <a:off x="2314352" y="3428384"/>
              <a:ext cx="151015" cy="1905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Rectangle 128"/>
            <p:cNvSpPr>
              <a:spLocks noChangeArrowheads="1"/>
            </p:cNvSpPr>
            <p:nvPr/>
          </p:nvSpPr>
          <p:spPr bwMode="auto">
            <a:xfrm>
              <a:off x="2314352" y="3496983"/>
              <a:ext cx="118143" cy="1762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129"/>
            <p:cNvSpPr>
              <a:spLocks/>
            </p:cNvSpPr>
            <p:nvPr/>
          </p:nvSpPr>
          <p:spPr bwMode="auto">
            <a:xfrm>
              <a:off x="2642106" y="3197337"/>
              <a:ext cx="94324" cy="92419"/>
            </a:xfrm>
            <a:custGeom>
              <a:avLst/>
              <a:gdLst>
                <a:gd name="T0" fmla="*/ 81 w 84"/>
                <a:gd name="T1" fmla="*/ 33 h 82"/>
                <a:gd name="T2" fmla="*/ 36 w 84"/>
                <a:gd name="T3" fmla="*/ 1 h 82"/>
                <a:gd name="T4" fmla="*/ 28 w 84"/>
                <a:gd name="T5" fmla="*/ 4 h 82"/>
                <a:gd name="T6" fmla="*/ 0 w 84"/>
                <a:gd name="T7" fmla="*/ 44 h 82"/>
                <a:gd name="T8" fmla="*/ 53 w 84"/>
                <a:gd name="T9" fmla="*/ 82 h 82"/>
                <a:gd name="T10" fmla="*/ 82 w 84"/>
                <a:gd name="T11" fmla="*/ 41 h 82"/>
                <a:gd name="T12" fmla="*/ 81 w 84"/>
                <a:gd name="T13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2">
                  <a:moveTo>
                    <a:pt x="81" y="33"/>
                  </a:moveTo>
                  <a:cubicBezTo>
                    <a:pt x="36" y="1"/>
                    <a:pt x="36" y="1"/>
                    <a:pt x="36" y="1"/>
                  </a:cubicBezTo>
                  <a:cubicBezTo>
                    <a:pt x="34" y="0"/>
                    <a:pt x="30" y="1"/>
                    <a:pt x="28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4" y="38"/>
                    <a:pt x="84" y="34"/>
                    <a:pt x="8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130"/>
            <p:cNvSpPr>
              <a:spLocks/>
            </p:cNvSpPr>
            <p:nvPr/>
          </p:nvSpPr>
          <p:spPr bwMode="auto">
            <a:xfrm>
              <a:off x="2460603" y="3528425"/>
              <a:ext cx="37158" cy="40493"/>
            </a:xfrm>
            <a:custGeom>
              <a:avLst/>
              <a:gdLst>
                <a:gd name="T0" fmla="*/ 5 w 33"/>
                <a:gd name="T1" fmla="*/ 34 h 36"/>
                <a:gd name="T2" fmla="*/ 33 w 33"/>
                <a:gd name="T3" fmla="*/ 17 h 36"/>
                <a:gd name="T4" fmla="*/ 7 w 33"/>
                <a:gd name="T5" fmla="*/ 0 h 36"/>
                <a:gd name="T6" fmla="*/ 1 w 33"/>
                <a:gd name="T7" fmla="*/ 32 h 36"/>
                <a:gd name="T8" fmla="*/ 5 w 33"/>
                <a:gd name="T9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5" y="34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5"/>
                    <a:pt x="2" y="36"/>
                    <a:pt x="5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131"/>
            <p:cNvSpPr>
              <a:spLocks noEditPoints="1"/>
            </p:cNvSpPr>
            <p:nvPr/>
          </p:nvSpPr>
          <p:spPr bwMode="auto">
            <a:xfrm>
              <a:off x="2472988" y="3258314"/>
              <a:ext cx="220568" cy="282497"/>
            </a:xfrm>
            <a:custGeom>
              <a:avLst/>
              <a:gdLst>
                <a:gd name="T0" fmla="*/ 343 w 463"/>
                <a:gd name="T1" fmla="*/ 0 h 593"/>
                <a:gd name="T2" fmla="*/ 38 w 463"/>
                <a:gd name="T3" fmla="*/ 435 h 593"/>
                <a:gd name="T4" fmla="*/ 36 w 463"/>
                <a:gd name="T5" fmla="*/ 444 h 593"/>
                <a:gd name="T6" fmla="*/ 0 w 463"/>
                <a:gd name="T7" fmla="*/ 541 h 593"/>
                <a:gd name="T8" fmla="*/ 12 w 463"/>
                <a:gd name="T9" fmla="*/ 548 h 593"/>
                <a:gd name="T10" fmla="*/ 45 w 463"/>
                <a:gd name="T11" fmla="*/ 456 h 593"/>
                <a:gd name="T12" fmla="*/ 137 w 463"/>
                <a:gd name="T13" fmla="*/ 520 h 593"/>
                <a:gd name="T14" fmla="*/ 62 w 463"/>
                <a:gd name="T15" fmla="*/ 583 h 593"/>
                <a:gd name="T16" fmla="*/ 71 w 463"/>
                <a:gd name="T17" fmla="*/ 593 h 593"/>
                <a:gd name="T18" fmla="*/ 152 w 463"/>
                <a:gd name="T19" fmla="*/ 524 h 593"/>
                <a:gd name="T20" fmla="*/ 159 w 463"/>
                <a:gd name="T21" fmla="*/ 520 h 593"/>
                <a:gd name="T22" fmla="*/ 463 w 463"/>
                <a:gd name="T23" fmla="*/ 83 h 593"/>
                <a:gd name="T24" fmla="*/ 343 w 463"/>
                <a:gd name="T25" fmla="*/ 0 h 593"/>
                <a:gd name="T26" fmla="*/ 116 w 463"/>
                <a:gd name="T27" fmla="*/ 475 h 593"/>
                <a:gd name="T28" fmla="*/ 95 w 463"/>
                <a:gd name="T29" fmla="*/ 460 h 593"/>
                <a:gd name="T30" fmla="*/ 376 w 463"/>
                <a:gd name="T31" fmla="*/ 57 h 593"/>
                <a:gd name="T32" fmla="*/ 397 w 463"/>
                <a:gd name="T33" fmla="*/ 73 h 593"/>
                <a:gd name="T34" fmla="*/ 116 w 463"/>
                <a:gd name="T35" fmla="*/ 475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3" h="593">
                  <a:moveTo>
                    <a:pt x="343" y="0"/>
                  </a:moveTo>
                  <a:lnTo>
                    <a:pt x="38" y="435"/>
                  </a:lnTo>
                  <a:lnTo>
                    <a:pt x="36" y="444"/>
                  </a:lnTo>
                  <a:lnTo>
                    <a:pt x="0" y="541"/>
                  </a:lnTo>
                  <a:lnTo>
                    <a:pt x="12" y="548"/>
                  </a:lnTo>
                  <a:lnTo>
                    <a:pt x="45" y="456"/>
                  </a:lnTo>
                  <a:lnTo>
                    <a:pt x="137" y="520"/>
                  </a:lnTo>
                  <a:lnTo>
                    <a:pt x="62" y="583"/>
                  </a:lnTo>
                  <a:lnTo>
                    <a:pt x="71" y="593"/>
                  </a:lnTo>
                  <a:lnTo>
                    <a:pt x="152" y="524"/>
                  </a:lnTo>
                  <a:lnTo>
                    <a:pt x="159" y="520"/>
                  </a:lnTo>
                  <a:lnTo>
                    <a:pt x="463" y="83"/>
                  </a:lnTo>
                  <a:lnTo>
                    <a:pt x="343" y="0"/>
                  </a:lnTo>
                  <a:close/>
                  <a:moveTo>
                    <a:pt x="116" y="475"/>
                  </a:moveTo>
                  <a:lnTo>
                    <a:pt x="95" y="460"/>
                  </a:lnTo>
                  <a:lnTo>
                    <a:pt x="376" y="57"/>
                  </a:lnTo>
                  <a:lnTo>
                    <a:pt x="397" y="73"/>
                  </a:lnTo>
                  <a:lnTo>
                    <a:pt x="116" y="4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3" name="Group 31"/>
          <p:cNvGrpSpPr/>
          <p:nvPr/>
        </p:nvGrpSpPr>
        <p:grpSpPr>
          <a:xfrm>
            <a:off x="2876245" y="3178989"/>
            <a:ext cx="577381" cy="459237"/>
            <a:chOff x="1433513" y="5957996"/>
            <a:chExt cx="577381" cy="459237"/>
          </a:xfrm>
          <a:solidFill>
            <a:srgbClr val="2A2A2A"/>
          </a:solidFill>
        </p:grpSpPr>
        <p:sp>
          <p:nvSpPr>
            <p:cNvPr id="484" name="Freeform 132"/>
            <p:cNvSpPr>
              <a:spLocks/>
            </p:cNvSpPr>
            <p:nvPr/>
          </p:nvSpPr>
          <p:spPr bwMode="auto">
            <a:xfrm>
              <a:off x="1489726" y="6300042"/>
              <a:ext cx="60501" cy="61930"/>
            </a:xfrm>
            <a:custGeom>
              <a:avLst/>
              <a:gdLst>
                <a:gd name="T0" fmla="*/ 51 w 54"/>
                <a:gd name="T1" fmla="*/ 34 h 55"/>
                <a:gd name="T2" fmla="*/ 21 w 54"/>
                <a:gd name="T3" fmla="*/ 51 h 55"/>
                <a:gd name="T4" fmla="*/ 4 w 54"/>
                <a:gd name="T5" fmla="*/ 21 h 55"/>
                <a:gd name="T6" fmla="*/ 34 w 54"/>
                <a:gd name="T7" fmla="*/ 4 h 55"/>
                <a:gd name="T8" fmla="*/ 51 w 54"/>
                <a:gd name="T9" fmla="*/ 3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51" y="34"/>
                  </a:moveTo>
                  <a:cubicBezTo>
                    <a:pt x="47" y="47"/>
                    <a:pt x="34" y="55"/>
                    <a:pt x="21" y="51"/>
                  </a:cubicBezTo>
                  <a:cubicBezTo>
                    <a:pt x="8" y="48"/>
                    <a:pt x="0" y="34"/>
                    <a:pt x="4" y="21"/>
                  </a:cubicBezTo>
                  <a:cubicBezTo>
                    <a:pt x="7" y="8"/>
                    <a:pt x="20" y="0"/>
                    <a:pt x="34" y="4"/>
                  </a:cubicBezTo>
                  <a:cubicBezTo>
                    <a:pt x="47" y="7"/>
                    <a:pt x="54" y="21"/>
                    <a:pt x="51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Freeform 133"/>
            <p:cNvSpPr>
              <a:spLocks noEditPoints="1"/>
            </p:cNvSpPr>
            <p:nvPr/>
          </p:nvSpPr>
          <p:spPr bwMode="auto">
            <a:xfrm>
              <a:off x="1433513" y="5957996"/>
              <a:ext cx="251056" cy="459237"/>
            </a:xfrm>
            <a:custGeom>
              <a:avLst/>
              <a:gdLst>
                <a:gd name="T0" fmla="*/ 196 w 223"/>
                <a:gd name="T1" fmla="*/ 23 h 408"/>
                <a:gd name="T2" fmla="*/ 128 w 223"/>
                <a:gd name="T3" fmla="*/ 5 h 408"/>
                <a:gd name="T4" fmla="*/ 89 w 223"/>
                <a:gd name="T5" fmla="*/ 29 h 408"/>
                <a:gd name="T6" fmla="*/ 5 w 223"/>
                <a:gd name="T7" fmla="*/ 345 h 408"/>
                <a:gd name="T8" fmla="*/ 26 w 223"/>
                <a:gd name="T9" fmla="*/ 385 h 408"/>
                <a:gd name="T10" fmla="*/ 94 w 223"/>
                <a:gd name="T11" fmla="*/ 404 h 408"/>
                <a:gd name="T12" fmla="*/ 133 w 223"/>
                <a:gd name="T13" fmla="*/ 379 h 408"/>
                <a:gd name="T14" fmla="*/ 218 w 223"/>
                <a:gd name="T15" fmla="*/ 64 h 408"/>
                <a:gd name="T16" fmla="*/ 196 w 223"/>
                <a:gd name="T17" fmla="*/ 23 h 408"/>
                <a:gd name="T18" fmla="*/ 115 w 223"/>
                <a:gd name="T19" fmla="*/ 45 h 408"/>
                <a:gd name="T20" fmla="*/ 188 w 223"/>
                <a:gd name="T21" fmla="*/ 64 h 408"/>
                <a:gd name="T22" fmla="*/ 153 w 223"/>
                <a:gd name="T23" fmla="*/ 195 h 408"/>
                <a:gd name="T24" fmla="*/ 80 w 223"/>
                <a:gd name="T25" fmla="*/ 175 h 408"/>
                <a:gd name="T26" fmla="*/ 115 w 223"/>
                <a:gd name="T27" fmla="*/ 45 h 408"/>
                <a:gd name="T28" fmla="*/ 66 w 223"/>
                <a:gd name="T29" fmla="*/ 373 h 408"/>
                <a:gd name="T30" fmla="*/ 36 w 223"/>
                <a:gd name="T31" fmla="*/ 320 h 408"/>
                <a:gd name="T32" fmla="*/ 88 w 223"/>
                <a:gd name="T33" fmla="*/ 290 h 408"/>
                <a:gd name="T34" fmla="*/ 119 w 223"/>
                <a:gd name="T35" fmla="*/ 342 h 408"/>
                <a:gd name="T36" fmla="*/ 66 w 223"/>
                <a:gd name="T37" fmla="*/ 37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3" h="408">
                  <a:moveTo>
                    <a:pt x="196" y="23"/>
                  </a:moveTo>
                  <a:cubicBezTo>
                    <a:pt x="128" y="5"/>
                    <a:pt x="128" y="5"/>
                    <a:pt x="128" y="5"/>
                  </a:cubicBezTo>
                  <a:cubicBezTo>
                    <a:pt x="112" y="0"/>
                    <a:pt x="94" y="11"/>
                    <a:pt x="89" y="29"/>
                  </a:cubicBezTo>
                  <a:cubicBezTo>
                    <a:pt x="5" y="345"/>
                    <a:pt x="5" y="345"/>
                    <a:pt x="5" y="345"/>
                  </a:cubicBezTo>
                  <a:cubicBezTo>
                    <a:pt x="0" y="363"/>
                    <a:pt x="10" y="381"/>
                    <a:pt x="26" y="385"/>
                  </a:cubicBezTo>
                  <a:cubicBezTo>
                    <a:pt x="94" y="404"/>
                    <a:pt x="94" y="404"/>
                    <a:pt x="94" y="404"/>
                  </a:cubicBezTo>
                  <a:cubicBezTo>
                    <a:pt x="111" y="408"/>
                    <a:pt x="129" y="397"/>
                    <a:pt x="133" y="379"/>
                  </a:cubicBezTo>
                  <a:cubicBezTo>
                    <a:pt x="218" y="64"/>
                    <a:pt x="218" y="64"/>
                    <a:pt x="218" y="64"/>
                  </a:cubicBezTo>
                  <a:cubicBezTo>
                    <a:pt x="223" y="46"/>
                    <a:pt x="213" y="27"/>
                    <a:pt x="196" y="23"/>
                  </a:cubicBezTo>
                  <a:close/>
                  <a:moveTo>
                    <a:pt x="115" y="45"/>
                  </a:moveTo>
                  <a:cubicBezTo>
                    <a:pt x="188" y="64"/>
                    <a:pt x="188" y="64"/>
                    <a:pt x="188" y="64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80" y="175"/>
                    <a:pt x="80" y="175"/>
                    <a:pt x="80" y="175"/>
                  </a:cubicBezTo>
                  <a:lnTo>
                    <a:pt x="115" y="45"/>
                  </a:lnTo>
                  <a:close/>
                  <a:moveTo>
                    <a:pt x="66" y="373"/>
                  </a:moveTo>
                  <a:cubicBezTo>
                    <a:pt x="43" y="367"/>
                    <a:pt x="30" y="343"/>
                    <a:pt x="36" y="320"/>
                  </a:cubicBezTo>
                  <a:cubicBezTo>
                    <a:pt x="42" y="298"/>
                    <a:pt x="65" y="284"/>
                    <a:pt x="88" y="290"/>
                  </a:cubicBezTo>
                  <a:cubicBezTo>
                    <a:pt x="111" y="296"/>
                    <a:pt x="125" y="320"/>
                    <a:pt x="119" y="342"/>
                  </a:cubicBezTo>
                  <a:cubicBezTo>
                    <a:pt x="112" y="365"/>
                    <a:pt x="89" y="379"/>
                    <a:pt x="66" y="3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134"/>
            <p:cNvSpPr>
              <a:spLocks/>
            </p:cNvSpPr>
            <p:nvPr/>
          </p:nvSpPr>
          <p:spPr bwMode="auto">
            <a:xfrm>
              <a:off x="1568330" y="6034218"/>
              <a:ext cx="59549" cy="23819"/>
            </a:xfrm>
            <a:custGeom>
              <a:avLst/>
              <a:gdLst>
                <a:gd name="T0" fmla="*/ 123 w 125"/>
                <a:gd name="T1" fmla="*/ 50 h 50"/>
                <a:gd name="T2" fmla="*/ 0 w 125"/>
                <a:gd name="T3" fmla="*/ 17 h 50"/>
                <a:gd name="T4" fmla="*/ 5 w 125"/>
                <a:gd name="T5" fmla="*/ 0 h 50"/>
                <a:gd name="T6" fmla="*/ 125 w 125"/>
                <a:gd name="T7" fmla="*/ 34 h 50"/>
                <a:gd name="T8" fmla="*/ 123 w 125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50">
                  <a:moveTo>
                    <a:pt x="123" y="50"/>
                  </a:moveTo>
                  <a:lnTo>
                    <a:pt x="0" y="17"/>
                  </a:lnTo>
                  <a:lnTo>
                    <a:pt x="5" y="0"/>
                  </a:lnTo>
                  <a:lnTo>
                    <a:pt x="125" y="34"/>
                  </a:lnTo>
                  <a:lnTo>
                    <a:pt x="123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135"/>
            <p:cNvSpPr>
              <a:spLocks/>
            </p:cNvSpPr>
            <p:nvPr/>
          </p:nvSpPr>
          <p:spPr bwMode="auto">
            <a:xfrm>
              <a:off x="1560708" y="6066136"/>
              <a:ext cx="59549" cy="22390"/>
            </a:xfrm>
            <a:custGeom>
              <a:avLst/>
              <a:gdLst>
                <a:gd name="T0" fmla="*/ 120 w 125"/>
                <a:gd name="T1" fmla="*/ 47 h 47"/>
                <a:gd name="T2" fmla="*/ 0 w 125"/>
                <a:gd name="T3" fmla="*/ 16 h 47"/>
                <a:gd name="T4" fmla="*/ 2 w 125"/>
                <a:gd name="T5" fmla="*/ 0 h 47"/>
                <a:gd name="T6" fmla="*/ 125 w 125"/>
                <a:gd name="T7" fmla="*/ 33 h 47"/>
                <a:gd name="T8" fmla="*/ 120 w 125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7">
                  <a:moveTo>
                    <a:pt x="120" y="47"/>
                  </a:moveTo>
                  <a:lnTo>
                    <a:pt x="0" y="16"/>
                  </a:lnTo>
                  <a:lnTo>
                    <a:pt x="2" y="0"/>
                  </a:lnTo>
                  <a:lnTo>
                    <a:pt x="125" y="33"/>
                  </a:lnTo>
                  <a:lnTo>
                    <a:pt x="120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Freeform 136"/>
            <p:cNvSpPr>
              <a:spLocks/>
            </p:cNvSpPr>
            <p:nvPr/>
          </p:nvSpPr>
          <p:spPr bwMode="auto">
            <a:xfrm>
              <a:off x="1551656" y="6097577"/>
              <a:ext cx="59549" cy="22390"/>
            </a:xfrm>
            <a:custGeom>
              <a:avLst/>
              <a:gdLst>
                <a:gd name="T0" fmla="*/ 123 w 125"/>
                <a:gd name="T1" fmla="*/ 47 h 47"/>
                <a:gd name="T2" fmla="*/ 0 w 125"/>
                <a:gd name="T3" fmla="*/ 16 h 47"/>
                <a:gd name="T4" fmla="*/ 5 w 125"/>
                <a:gd name="T5" fmla="*/ 0 h 47"/>
                <a:gd name="T6" fmla="*/ 125 w 125"/>
                <a:gd name="T7" fmla="*/ 33 h 47"/>
                <a:gd name="T8" fmla="*/ 123 w 125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7">
                  <a:moveTo>
                    <a:pt x="123" y="47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125" y="33"/>
                  </a:lnTo>
                  <a:lnTo>
                    <a:pt x="12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Freeform 137"/>
            <p:cNvSpPr>
              <a:spLocks/>
            </p:cNvSpPr>
            <p:nvPr/>
          </p:nvSpPr>
          <p:spPr bwMode="auto">
            <a:xfrm>
              <a:off x="1543559" y="6129019"/>
              <a:ext cx="59549" cy="22390"/>
            </a:xfrm>
            <a:custGeom>
              <a:avLst/>
              <a:gdLst>
                <a:gd name="T0" fmla="*/ 121 w 125"/>
                <a:gd name="T1" fmla="*/ 47 h 47"/>
                <a:gd name="T2" fmla="*/ 0 w 125"/>
                <a:gd name="T3" fmla="*/ 14 h 47"/>
                <a:gd name="T4" fmla="*/ 5 w 125"/>
                <a:gd name="T5" fmla="*/ 0 h 47"/>
                <a:gd name="T6" fmla="*/ 125 w 125"/>
                <a:gd name="T7" fmla="*/ 31 h 47"/>
                <a:gd name="T8" fmla="*/ 121 w 125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47">
                  <a:moveTo>
                    <a:pt x="121" y="47"/>
                  </a:moveTo>
                  <a:lnTo>
                    <a:pt x="0" y="14"/>
                  </a:lnTo>
                  <a:lnTo>
                    <a:pt x="5" y="0"/>
                  </a:lnTo>
                  <a:lnTo>
                    <a:pt x="125" y="31"/>
                  </a:lnTo>
                  <a:lnTo>
                    <a:pt x="121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Oval 138"/>
            <p:cNvSpPr>
              <a:spLocks noChangeArrowheads="1"/>
            </p:cNvSpPr>
            <p:nvPr/>
          </p:nvSpPr>
          <p:spPr bwMode="auto">
            <a:xfrm>
              <a:off x="1740782" y="6312428"/>
              <a:ext cx="54785" cy="5526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Freeform 139"/>
            <p:cNvSpPr>
              <a:spLocks noEditPoints="1"/>
            </p:cNvSpPr>
            <p:nvPr/>
          </p:nvSpPr>
          <p:spPr bwMode="auto">
            <a:xfrm>
              <a:off x="1693144" y="5968953"/>
              <a:ext cx="150062" cy="444945"/>
            </a:xfrm>
            <a:custGeom>
              <a:avLst/>
              <a:gdLst>
                <a:gd name="T0" fmla="*/ 101 w 133"/>
                <a:gd name="T1" fmla="*/ 0 h 395"/>
                <a:gd name="T2" fmla="*/ 31 w 133"/>
                <a:gd name="T3" fmla="*/ 0 h 395"/>
                <a:gd name="T4" fmla="*/ 0 w 133"/>
                <a:gd name="T5" fmla="*/ 34 h 395"/>
                <a:gd name="T6" fmla="*/ 0 w 133"/>
                <a:gd name="T7" fmla="*/ 361 h 395"/>
                <a:gd name="T8" fmla="*/ 31 w 133"/>
                <a:gd name="T9" fmla="*/ 395 h 395"/>
                <a:gd name="T10" fmla="*/ 101 w 133"/>
                <a:gd name="T11" fmla="*/ 395 h 395"/>
                <a:gd name="T12" fmla="*/ 133 w 133"/>
                <a:gd name="T13" fmla="*/ 361 h 395"/>
                <a:gd name="T14" fmla="*/ 133 w 133"/>
                <a:gd name="T15" fmla="*/ 34 h 395"/>
                <a:gd name="T16" fmla="*/ 101 w 133"/>
                <a:gd name="T17" fmla="*/ 0 h 395"/>
                <a:gd name="T18" fmla="*/ 29 w 133"/>
                <a:gd name="T19" fmla="*/ 42 h 395"/>
                <a:gd name="T20" fmla="*/ 104 w 133"/>
                <a:gd name="T21" fmla="*/ 42 h 395"/>
                <a:gd name="T22" fmla="*/ 104 w 133"/>
                <a:gd name="T23" fmla="*/ 178 h 395"/>
                <a:gd name="T24" fmla="*/ 29 w 133"/>
                <a:gd name="T25" fmla="*/ 178 h 395"/>
                <a:gd name="T26" fmla="*/ 29 w 133"/>
                <a:gd name="T27" fmla="*/ 42 h 395"/>
                <a:gd name="T28" fmla="*/ 66 w 133"/>
                <a:gd name="T29" fmla="*/ 372 h 395"/>
                <a:gd name="T30" fmla="*/ 23 w 133"/>
                <a:gd name="T31" fmla="*/ 329 h 395"/>
                <a:gd name="T32" fmla="*/ 66 w 133"/>
                <a:gd name="T33" fmla="*/ 286 h 395"/>
                <a:gd name="T34" fmla="*/ 109 w 133"/>
                <a:gd name="T35" fmla="*/ 329 h 395"/>
                <a:gd name="T36" fmla="*/ 66 w 133"/>
                <a:gd name="T37" fmla="*/ 37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395">
                  <a:moveTo>
                    <a:pt x="10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6"/>
                    <a:pt x="0" y="34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379"/>
                    <a:pt x="14" y="395"/>
                    <a:pt x="31" y="395"/>
                  </a:cubicBezTo>
                  <a:cubicBezTo>
                    <a:pt x="101" y="395"/>
                    <a:pt x="101" y="395"/>
                    <a:pt x="101" y="395"/>
                  </a:cubicBezTo>
                  <a:cubicBezTo>
                    <a:pt x="119" y="395"/>
                    <a:pt x="133" y="379"/>
                    <a:pt x="133" y="361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3" y="16"/>
                    <a:pt x="119" y="0"/>
                    <a:pt x="101" y="0"/>
                  </a:cubicBezTo>
                  <a:close/>
                  <a:moveTo>
                    <a:pt x="29" y="42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29" y="178"/>
                    <a:pt x="29" y="178"/>
                    <a:pt x="29" y="178"/>
                  </a:cubicBezTo>
                  <a:lnTo>
                    <a:pt x="29" y="42"/>
                  </a:lnTo>
                  <a:close/>
                  <a:moveTo>
                    <a:pt x="66" y="372"/>
                  </a:moveTo>
                  <a:cubicBezTo>
                    <a:pt x="43" y="372"/>
                    <a:pt x="23" y="353"/>
                    <a:pt x="23" y="329"/>
                  </a:cubicBezTo>
                  <a:cubicBezTo>
                    <a:pt x="23" y="306"/>
                    <a:pt x="43" y="286"/>
                    <a:pt x="66" y="286"/>
                  </a:cubicBezTo>
                  <a:cubicBezTo>
                    <a:pt x="90" y="286"/>
                    <a:pt x="109" y="306"/>
                    <a:pt x="109" y="329"/>
                  </a:cubicBezTo>
                  <a:cubicBezTo>
                    <a:pt x="109" y="353"/>
                    <a:pt x="90" y="372"/>
                    <a:pt x="66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Rectangle 140"/>
            <p:cNvSpPr>
              <a:spLocks noChangeArrowheads="1"/>
            </p:cNvSpPr>
            <p:nvPr/>
          </p:nvSpPr>
          <p:spPr bwMode="auto">
            <a:xfrm>
              <a:off x="1739353" y="6039935"/>
              <a:ext cx="60977" cy="809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Rectangle 141"/>
            <p:cNvSpPr>
              <a:spLocks noChangeArrowheads="1"/>
            </p:cNvSpPr>
            <p:nvPr/>
          </p:nvSpPr>
          <p:spPr bwMode="auto">
            <a:xfrm>
              <a:off x="1739353" y="6072805"/>
              <a:ext cx="60977" cy="76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Rectangle 142"/>
            <p:cNvSpPr>
              <a:spLocks noChangeArrowheads="1"/>
            </p:cNvSpPr>
            <p:nvPr/>
          </p:nvSpPr>
          <p:spPr bwMode="auto">
            <a:xfrm>
              <a:off x="1739353" y="6105200"/>
              <a:ext cx="60977" cy="809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Rectangle 143"/>
            <p:cNvSpPr>
              <a:spLocks noChangeArrowheads="1"/>
            </p:cNvSpPr>
            <p:nvPr/>
          </p:nvSpPr>
          <p:spPr bwMode="auto">
            <a:xfrm>
              <a:off x="1739353" y="6138070"/>
              <a:ext cx="60977" cy="76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Oval 144"/>
            <p:cNvSpPr>
              <a:spLocks noChangeArrowheads="1"/>
            </p:cNvSpPr>
            <p:nvPr/>
          </p:nvSpPr>
          <p:spPr bwMode="auto">
            <a:xfrm>
              <a:off x="1907041" y="6312428"/>
              <a:ext cx="55261" cy="5526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Freeform 145"/>
            <p:cNvSpPr>
              <a:spLocks noEditPoints="1"/>
            </p:cNvSpPr>
            <p:nvPr/>
          </p:nvSpPr>
          <p:spPr bwMode="auto">
            <a:xfrm>
              <a:off x="1859879" y="5968953"/>
              <a:ext cx="151015" cy="444945"/>
            </a:xfrm>
            <a:custGeom>
              <a:avLst/>
              <a:gdLst>
                <a:gd name="T0" fmla="*/ 102 w 134"/>
                <a:gd name="T1" fmla="*/ 0 h 395"/>
                <a:gd name="T2" fmla="*/ 32 w 134"/>
                <a:gd name="T3" fmla="*/ 0 h 395"/>
                <a:gd name="T4" fmla="*/ 0 w 134"/>
                <a:gd name="T5" fmla="*/ 34 h 395"/>
                <a:gd name="T6" fmla="*/ 0 w 134"/>
                <a:gd name="T7" fmla="*/ 361 h 395"/>
                <a:gd name="T8" fmla="*/ 32 w 134"/>
                <a:gd name="T9" fmla="*/ 395 h 395"/>
                <a:gd name="T10" fmla="*/ 102 w 134"/>
                <a:gd name="T11" fmla="*/ 395 h 395"/>
                <a:gd name="T12" fmla="*/ 134 w 134"/>
                <a:gd name="T13" fmla="*/ 361 h 395"/>
                <a:gd name="T14" fmla="*/ 134 w 134"/>
                <a:gd name="T15" fmla="*/ 34 h 395"/>
                <a:gd name="T16" fmla="*/ 102 w 134"/>
                <a:gd name="T17" fmla="*/ 0 h 395"/>
                <a:gd name="T18" fmla="*/ 29 w 134"/>
                <a:gd name="T19" fmla="*/ 42 h 395"/>
                <a:gd name="T20" fmla="*/ 104 w 134"/>
                <a:gd name="T21" fmla="*/ 42 h 395"/>
                <a:gd name="T22" fmla="*/ 104 w 134"/>
                <a:gd name="T23" fmla="*/ 178 h 395"/>
                <a:gd name="T24" fmla="*/ 29 w 134"/>
                <a:gd name="T25" fmla="*/ 178 h 395"/>
                <a:gd name="T26" fmla="*/ 29 w 134"/>
                <a:gd name="T27" fmla="*/ 42 h 395"/>
                <a:gd name="T28" fmla="*/ 67 w 134"/>
                <a:gd name="T29" fmla="*/ 372 h 395"/>
                <a:gd name="T30" fmla="*/ 24 w 134"/>
                <a:gd name="T31" fmla="*/ 329 h 395"/>
                <a:gd name="T32" fmla="*/ 67 w 134"/>
                <a:gd name="T33" fmla="*/ 286 h 395"/>
                <a:gd name="T34" fmla="*/ 110 w 134"/>
                <a:gd name="T35" fmla="*/ 329 h 395"/>
                <a:gd name="T36" fmla="*/ 67 w 134"/>
                <a:gd name="T37" fmla="*/ 37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4" h="395">
                  <a:moveTo>
                    <a:pt x="10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6"/>
                    <a:pt x="0" y="34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379"/>
                    <a:pt x="14" y="395"/>
                    <a:pt x="32" y="395"/>
                  </a:cubicBezTo>
                  <a:cubicBezTo>
                    <a:pt x="102" y="395"/>
                    <a:pt x="102" y="395"/>
                    <a:pt x="102" y="395"/>
                  </a:cubicBezTo>
                  <a:cubicBezTo>
                    <a:pt x="119" y="395"/>
                    <a:pt x="134" y="379"/>
                    <a:pt x="134" y="361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4" y="16"/>
                    <a:pt x="119" y="0"/>
                    <a:pt x="102" y="0"/>
                  </a:cubicBezTo>
                  <a:close/>
                  <a:moveTo>
                    <a:pt x="29" y="42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29" y="178"/>
                    <a:pt x="29" y="178"/>
                    <a:pt x="29" y="178"/>
                  </a:cubicBezTo>
                  <a:lnTo>
                    <a:pt x="29" y="42"/>
                  </a:lnTo>
                  <a:close/>
                  <a:moveTo>
                    <a:pt x="67" y="372"/>
                  </a:moveTo>
                  <a:cubicBezTo>
                    <a:pt x="43" y="372"/>
                    <a:pt x="24" y="353"/>
                    <a:pt x="24" y="329"/>
                  </a:cubicBezTo>
                  <a:cubicBezTo>
                    <a:pt x="24" y="306"/>
                    <a:pt x="43" y="286"/>
                    <a:pt x="67" y="286"/>
                  </a:cubicBezTo>
                  <a:cubicBezTo>
                    <a:pt x="90" y="286"/>
                    <a:pt x="110" y="306"/>
                    <a:pt x="110" y="329"/>
                  </a:cubicBezTo>
                  <a:cubicBezTo>
                    <a:pt x="110" y="353"/>
                    <a:pt x="90" y="372"/>
                    <a:pt x="67" y="3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Rectangle 146"/>
            <p:cNvSpPr>
              <a:spLocks noChangeArrowheads="1"/>
            </p:cNvSpPr>
            <p:nvPr/>
          </p:nvSpPr>
          <p:spPr bwMode="auto">
            <a:xfrm>
              <a:off x="1907041" y="6039935"/>
              <a:ext cx="59549" cy="809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Rectangle 147"/>
            <p:cNvSpPr>
              <a:spLocks noChangeArrowheads="1"/>
            </p:cNvSpPr>
            <p:nvPr/>
          </p:nvSpPr>
          <p:spPr bwMode="auto">
            <a:xfrm>
              <a:off x="1907041" y="6072805"/>
              <a:ext cx="59549" cy="76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" name="Rectangle 148"/>
            <p:cNvSpPr>
              <a:spLocks noChangeArrowheads="1"/>
            </p:cNvSpPr>
            <p:nvPr/>
          </p:nvSpPr>
          <p:spPr bwMode="auto">
            <a:xfrm>
              <a:off x="1907041" y="6105200"/>
              <a:ext cx="59549" cy="809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Rectangle 149"/>
            <p:cNvSpPr>
              <a:spLocks noChangeArrowheads="1"/>
            </p:cNvSpPr>
            <p:nvPr/>
          </p:nvSpPr>
          <p:spPr bwMode="auto">
            <a:xfrm>
              <a:off x="1907041" y="6138070"/>
              <a:ext cx="59549" cy="762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2" name="Freeform 150"/>
          <p:cNvSpPr>
            <a:spLocks noEditPoints="1"/>
          </p:cNvSpPr>
          <p:nvPr/>
        </p:nvSpPr>
        <p:spPr bwMode="auto">
          <a:xfrm>
            <a:off x="9805724" y="5989909"/>
            <a:ext cx="493060" cy="386349"/>
          </a:xfrm>
          <a:custGeom>
            <a:avLst/>
            <a:gdLst>
              <a:gd name="T0" fmla="*/ 427 w 438"/>
              <a:gd name="T1" fmla="*/ 44 h 343"/>
              <a:gd name="T2" fmla="*/ 394 w 438"/>
              <a:gd name="T3" fmla="*/ 29 h 343"/>
              <a:gd name="T4" fmla="*/ 388 w 438"/>
              <a:gd name="T5" fmla="*/ 29 h 343"/>
              <a:gd name="T6" fmla="*/ 390 w 438"/>
              <a:gd name="T7" fmla="*/ 21 h 343"/>
              <a:gd name="T8" fmla="*/ 387 w 438"/>
              <a:gd name="T9" fmla="*/ 7 h 343"/>
              <a:gd name="T10" fmla="*/ 371 w 438"/>
              <a:gd name="T11" fmla="*/ 0 h 343"/>
              <a:gd name="T12" fmla="*/ 237 w 438"/>
              <a:gd name="T13" fmla="*/ 0 h 343"/>
              <a:gd name="T14" fmla="*/ 218 w 438"/>
              <a:gd name="T15" fmla="*/ 17 h 343"/>
              <a:gd name="T16" fmla="*/ 217 w 438"/>
              <a:gd name="T17" fmla="*/ 22 h 343"/>
              <a:gd name="T18" fmla="*/ 215 w 438"/>
              <a:gd name="T19" fmla="*/ 29 h 343"/>
              <a:gd name="T20" fmla="*/ 112 w 438"/>
              <a:gd name="T21" fmla="*/ 29 h 343"/>
              <a:gd name="T22" fmla="*/ 69 w 438"/>
              <a:gd name="T23" fmla="*/ 70 h 343"/>
              <a:gd name="T24" fmla="*/ 69 w 438"/>
              <a:gd name="T25" fmla="*/ 78 h 343"/>
              <a:gd name="T26" fmla="*/ 68 w 438"/>
              <a:gd name="T27" fmla="*/ 83 h 343"/>
              <a:gd name="T28" fmla="*/ 39 w 438"/>
              <a:gd name="T29" fmla="*/ 83 h 343"/>
              <a:gd name="T30" fmla="*/ 9 w 438"/>
              <a:gd name="T31" fmla="*/ 97 h 343"/>
              <a:gd name="T32" fmla="*/ 1 w 438"/>
              <a:gd name="T33" fmla="*/ 122 h 343"/>
              <a:gd name="T34" fmla="*/ 25 w 438"/>
              <a:gd name="T35" fmla="*/ 306 h 343"/>
              <a:gd name="T36" fmla="*/ 63 w 438"/>
              <a:gd name="T37" fmla="*/ 343 h 343"/>
              <a:gd name="T38" fmla="*/ 366 w 438"/>
              <a:gd name="T39" fmla="*/ 343 h 343"/>
              <a:gd name="T40" fmla="*/ 409 w 438"/>
              <a:gd name="T41" fmla="*/ 303 h 343"/>
              <a:gd name="T42" fmla="*/ 437 w 438"/>
              <a:gd name="T43" fmla="*/ 73 h 343"/>
              <a:gd name="T44" fmla="*/ 427 w 438"/>
              <a:gd name="T45" fmla="*/ 44 h 343"/>
              <a:gd name="T46" fmla="*/ 277 w 438"/>
              <a:gd name="T47" fmla="*/ 235 h 343"/>
              <a:gd name="T48" fmla="*/ 270 w 438"/>
              <a:gd name="T49" fmla="*/ 243 h 343"/>
              <a:gd name="T50" fmla="*/ 219 w 438"/>
              <a:gd name="T51" fmla="*/ 243 h 343"/>
              <a:gd name="T52" fmla="*/ 219 w 438"/>
              <a:gd name="T53" fmla="*/ 294 h 343"/>
              <a:gd name="T54" fmla="*/ 211 w 438"/>
              <a:gd name="T55" fmla="*/ 302 h 343"/>
              <a:gd name="T56" fmla="*/ 174 w 438"/>
              <a:gd name="T57" fmla="*/ 302 h 343"/>
              <a:gd name="T58" fmla="*/ 166 w 438"/>
              <a:gd name="T59" fmla="*/ 294 h 343"/>
              <a:gd name="T60" fmla="*/ 166 w 438"/>
              <a:gd name="T61" fmla="*/ 243 h 343"/>
              <a:gd name="T62" fmla="*/ 115 w 438"/>
              <a:gd name="T63" fmla="*/ 243 h 343"/>
              <a:gd name="T64" fmla="*/ 108 w 438"/>
              <a:gd name="T65" fmla="*/ 235 h 343"/>
              <a:gd name="T66" fmla="*/ 108 w 438"/>
              <a:gd name="T67" fmla="*/ 198 h 343"/>
              <a:gd name="T68" fmla="*/ 115 w 438"/>
              <a:gd name="T69" fmla="*/ 190 h 343"/>
              <a:gd name="T70" fmla="*/ 166 w 438"/>
              <a:gd name="T71" fmla="*/ 190 h 343"/>
              <a:gd name="T72" fmla="*/ 166 w 438"/>
              <a:gd name="T73" fmla="*/ 140 h 343"/>
              <a:gd name="T74" fmla="*/ 174 w 438"/>
              <a:gd name="T75" fmla="*/ 132 h 343"/>
              <a:gd name="T76" fmla="*/ 211 w 438"/>
              <a:gd name="T77" fmla="*/ 132 h 343"/>
              <a:gd name="T78" fmla="*/ 219 w 438"/>
              <a:gd name="T79" fmla="*/ 140 h 343"/>
              <a:gd name="T80" fmla="*/ 219 w 438"/>
              <a:gd name="T81" fmla="*/ 190 h 343"/>
              <a:gd name="T82" fmla="*/ 270 w 438"/>
              <a:gd name="T83" fmla="*/ 190 h 343"/>
              <a:gd name="T84" fmla="*/ 277 w 438"/>
              <a:gd name="T85" fmla="*/ 198 h 343"/>
              <a:gd name="T86" fmla="*/ 277 w 438"/>
              <a:gd name="T87" fmla="*/ 235 h 343"/>
              <a:gd name="T88" fmla="*/ 416 w 438"/>
              <a:gd name="T89" fmla="*/ 73 h 343"/>
              <a:gd name="T90" fmla="*/ 389 w 438"/>
              <a:gd name="T91" fmla="*/ 304 h 343"/>
              <a:gd name="T92" fmla="*/ 383 w 438"/>
              <a:gd name="T93" fmla="*/ 317 h 343"/>
              <a:gd name="T94" fmla="*/ 380 w 438"/>
              <a:gd name="T95" fmla="*/ 304 h 343"/>
              <a:gd name="T96" fmla="*/ 357 w 438"/>
              <a:gd name="T97" fmla="*/ 121 h 343"/>
              <a:gd name="T98" fmla="*/ 319 w 438"/>
              <a:gd name="T99" fmla="*/ 83 h 343"/>
              <a:gd name="T100" fmla="*/ 88 w 438"/>
              <a:gd name="T101" fmla="*/ 83 h 343"/>
              <a:gd name="T102" fmla="*/ 90 w 438"/>
              <a:gd name="T103" fmla="*/ 73 h 343"/>
              <a:gd name="T104" fmla="*/ 112 w 438"/>
              <a:gd name="T105" fmla="*/ 50 h 343"/>
              <a:gd name="T106" fmla="*/ 232 w 438"/>
              <a:gd name="T107" fmla="*/ 50 h 343"/>
              <a:gd name="T108" fmla="*/ 238 w 438"/>
              <a:gd name="T109" fmla="*/ 21 h 343"/>
              <a:gd name="T110" fmla="*/ 238 w 438"/>
              <a:gd name="T111" fmla="*/ 20 h 343"/>
              <a:gd name="T112" fmla="*/ 370 w 438"/>
              <a:gd name="T113" fmla="*/ 20 h 343"/>
              <a:gd name="T114" fmla="*/ 366 w 438"/>
              <a:gd name="T115" fmla="*/ 38 h 343"/>
              <a:gd name="T116" fmla="*/ 363 w 438"/>
              <a:gd name="T117" fmla="*/ 50 h 343"/>
              <a:gd name="T118" fmla="*/ 394 w 438"/>
              <a:gd name="T119" fmla="*/ 50 h 343"/>
              <a:gd name="T120" fmla="*/ 412 w 438"/>
              <a:gd name="T121" fmla="*/ 58 h 343"/>
              <a:gd name="T122" fmla="*/ 417 w 438"/>
              <a:gd name="T123" fmla="*/ 67 h 343"/>
              <a:gd name="T124" fmla="*/ 416 w 438"/>
              <a:gd name="T125" fmla="*/ 7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8" h="343">
                <a:moveTo>
                  <a:pt x="427" y="44"/>
                </a:moveTo>
                <a:cubicBezTo>
                  <a:pt x="419" y="35"/>
                  <a:pt x="406" y="29"/>
                  <a:pt x="394" y="29"/>
                </a:cubicBezTo>
                <a:cubicBezTo>
                  <a:pt x="388" y="29"/>
                  <a:pt x="388" y="29"/>
                  <a:pt x="388" y="29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91" y="16"/>
                  <a:pt x="390" y="11"/>
                  <a:pt x="387" y="7"/>
                </a:cubicBezTo>
                <a:cubicBezTo>
                  <a:pt x="383" y="3"/>
                  <a:pt x="377" y="0"/>
                  <a:pt x="371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27" y="0"/>
                  <a:pt x="220" y="7"/>
                  <a:pt x="218" y="17"/>
                </a:cubicBezTo>
                <a:cubicBezTo>
                  <a:pt x="218" y="17"/>
                  <a:pt x="217" y="22"/>
                  <a:pt x="217" y="22"/>
                </a:cubicBezTo>
                <a:cubicBezTo>
                  <a:pt x="215" y="29"/>
                  <a:pt x="215" y="29"/>
                  <a:pt x="215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90" y="29"/>
                  <a:pt x="73" y="46"/>
                  <a:pt x="69" y="70"/>
                </a:cubicBezTo>
                <a:cubicBezTo>
                  <a:pt x="69" y="71"/>
                  <a:pt x="69" y="71"/>
                  <a:pt x="69" y="78"/>
                </a:cubicBezTo>
                <a:cubicBezTo>
                  <a:pt x="68" y="83"/>
                  <a:pt x="68" y="83"/>
                  <a:pt x="68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28" y="83"/>
                  <a:pt x="17" y="89"/>
                  <a:pt x="9" y="97"/>
                </a:cubicBezTo>
                <a:cubicBezTo>
                  <a:pt x="3" y="105"/>
                  <a:pt x="0" y="114"/>
                  <a:pt x="1" y="122"/>
                </a:cubicBezTo>
                <a:cubicBezTo>
                  <a:pt x="1" y="123"/>
                  <a:pt x="25" y="306"/>
                  <a:pt x="25" y="306"/>
                </a:cubicBezTo>
                <a:cubicBezTo>
                  <a:pt x="28" y="328"/>
                  <a:pt x="43" y="343"/>
                  <a:pt x="63" y="343"/>
                </a:cubicBezTo>
                <a:cubicBezTo>
                  <a:pt x="366" y="343"/>
                  <a:pt x="366" y="343"/>
                  <a:pt x="366" y="343"/>
                </a:cubicBezTo>
                <a:cubicBezTo>
                  <a:pt x="385" y="343"/>
                  <a:pt x="405" y="338"/>
                  <a:pt x="409" y="303"/>
                </a:cubicBezTo>
                <a:cubicBezTo>
                  <a:pt x="437" y="73"/>
                  <a:pt x="437" y="73"/>
                  <a:pt x="437" y="73"/>
                </a:cubicBezTo>
                <a:cubicBezTo>
                  <a:pt x="438" y="63"/>
                  <a:pt x="435" y="53"/>
                  <a:pt x="427" y="44"/>
                </a:cubicBezTo>
                <a:close/>
                <a:moveTo>
                  <a:pt x="277" y="235"/>
                </a:moveTo>
                <a:cubicBezTo>
                  <a:pt x="277" y="240"/>
                  <a:pt x="274" y="243"/>
                  <a:pt x="270" y="243"/>
                </a:cubicBezTo>
                <a:cubicBezTo>
                  <a:pt x="219" y="243"/>
                  <a:pt x="219" y="243"/>
                  <a:pt x="219" y="243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8"/>
                  <a:pt x="216" y="302"/>
                  <a:pt x="211" y="302"/>
                </a:cubicBezTo>
                <a:cubicBezTo>
                  <a:pt x="174" y="302"/>
                  <a:pt x="174" y="302"/>
                  <a:pt x="174" y="302"/>
                </a:cubicBezTo>
                <a:cubicBezTo>
                  <a:pt x="169" y="302"/>
                  <a:pt x="166" y="298"/>
                  <a:pt x="166" y="294"/>
                </a:cubicBezTo>
                <a:cubicBezTo>
                  <a:pt x="166" y="243"/>
                  <a:pt x="166" y="243"/>
                  <a:pt x="166" y="243"/>
                </a:cubicBezTo>
                <a:cubicBezTo>
                  <a:pt x="115" y="243"/>
                  <a:pt x="115" y="243"/>
                  <a:pt x="115" y="243"/>
                </a:cubicBezTo>
                <a:cubicBezTo>
                  <a:pt x="111" y="243"/>
                  <a:pt x="108" y="240"/>
                  <a:pt x="108" y="235"/>
                </a:cubicBezTo>
                <a:cubicBezTo>
                  <a:pt x="108" y="198"/>
                  <a:pt x="108" y="198"/>
                  <a:pt x="108" y="198"/>
                </a:cubicBezTo>
                <a:cubicBezTo>
                  <a:pt x="108" y="193"/>
                  <a:pt x="111" y="190"/>
                  <a:pt x="115" y="190"/>
                </a:cubicBezTo>
                <a:cubicBezTo>
                  <a:pt x="166" y="190"/>
                  <a:pt x="166" y="190"/>
                  <a:pt x="166" y="190"/>
                </a:cubicBezTo>
                <a:cubicBezTo>
                  <a:pt x="166" y="140"/>
                  <a:pt x="166" y="140"/>
                  <a:pt x="166" y="140"/>
                </a:cubicBezTo>
                <a:cubicBezTo>
                  <a:pt x="166" y="135"/>
                  <a:pt x="169" y="132"/>
                  <a:pt x="174" y="132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16" y="132"/>
                  <a:pt x="219" y="135"/>
                  <a:pt x="219" y="140"/>
                </a:cubicBezTo>
                <a:cubicBezTo>
                  <a:pt x="219" y="190"/>
                  <a:pt x="219" y="190"/>
                  <a:pt x="219" y="190"/>
                </a:cubicBezTo>
                <a:cubicBezTo>
                  <a:pt x="270" y="190"/>
                  <a:pt x="270" y="190"/>
                  <a:pt x="270" y="190"/>
                </a:cubicBezTo>
                <a:cubicBezTo>
                  <a:pt x="274" y="190"/>
                  <a:pt x="277" y="193"/>
                  <a:pt x="277" y="198"/>
                </a:cubicBezTo>
                <a:lnTo>
                  <a:pt x="277" y="235"/>
                </a:lnTo>
                <a:close/>
                <a:moveTo>
                  <a:pt x="416" y="73"/>
                </a:moveTo>
                <a:cubicBezTo>
                  <a:pt x="389" y="304"/>
                  <a:pt x="389" y="304"/>
                  <a:pt x="389" y="304"/>
                </a:cubicBezTo>
                <a:cubicBezTo>
                  <a:pt x="387" y="311"/>
                  <a:pt x="385" y="315"/>
                  <a:pt x="383" y="317"/>
                </a:cubicBezTo>
                <a:cubicBezTo>
                  <a:pt x="382" y="315"/>
                  <a:pt x="381" y="311"/>
                  <a:pt x="380" y="304"/>
                </a:cubicBezTo>
                <a:cubicBezTo>
                  <a:pt x="380" y="304"/>
                  <a:pt x="357" y="121"/>
                  <a:pt x="357" y="121"/>
                </a:cubicBezTo>
                <a:cubicBezTo>
                  <a:pt x="354" y="99"/>
                  <a:pt x="338" y="83"/>
                  <a:pt x="319" y="83"/>
                </a:cubicBezTo>
                <a:cubicBezTo>
                  <a:pt x="88" y="83"/>
                  <a:pt x="88" y="83"/>
                  <a:pt x="88" y="83"/>
                </a:cubicBezTo>
                <a:cubicBezTo>
                  <a:pt x="89" y="81"/>
                  <a:pt x="89" y="78"/>
                  <a:pt x="90" y="73"/>
                </a:cubicBezTo>
                <a:cubicBezTo>
                  <a:pt x="91" y="62"/>
                  <a:pt x="99" y="50"/>
                  <a:pt x="112" y="50"/>
                </a:cubicBezTo>
                <a:cubicBezTo>
                  <a:pt x="232" y="50"/>
                  <a:pt x="232" y="50"/>
                  <a:pt x="232" y="50"/>
                </a:cubicBezTo>
                <a:cubicBezTo>
                  <a:pt x="238" y="21"/>
                  <a:pt x="238" y="21"/>
                  <a:pt x="238" y="21"/>
                </a:cubicBezTo>
                <a:cubicBezTo>
                  <a:pt x="238" y="21"/>
                  <a:pt x="238" y="20"/>
                  <a:pt x="238" y="20"/>
                </a:cubicBezTo>
                <a:cubicBezTo>
                  <a:pt x="370" y="20"/>
                  <a:pt x="370" y="20"/>
                  <a:pt x="370" y="20"/>
                </a:cubicBezTo>
                <a:cubicBezTo>
                  <a:pt x="369" y="24"/>
                  <a:pt x="368" y="29"/>
                  <a:pt x="366" y="38"/>
                </a:cubicBezTo>
                <a:cubicBezTo>
                  <a:pt x="363" y="50"/>
                  <a:pt x="363" y="50"/>
                  <a:pt x="363" y="50"/>
                </a:cubicBezTo>
                <a:cubicBezTo>
                  <a:pt x="394" y="50"/>
                  <a:pt x="394" y="50"/>
                  <a:pt x="394" y="50"/>
                </a:cubicBezTo>
                <a:cubicBezTo>
                  <a:pt x="401" y="50"/>
                  <a:pt x="407" y="53"/>
                  <a:pt x="412" y="58"/>
                </a:cubicBezTo>
                <a:cubicBezTo>
                  <a:pt x="414" y="61"/>
                  <a:pt x="416" y="64"/>
                  <a:pt x="417" y="67"/>
                </a:cubicBezTo>
                <a:lnTo>
                  <a:pt x="416" y="73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03" name="Group 43"/>
          <p:cNvGrpSpPr/>
          <p:nvPr/>
        </p:nvGrpSpPr>
        <p:grpSpPr>
          <a:xfrm>
            <a:off x="1154120" y="4029251"/>
            <a:ext cx="598818" cy="473052"/>
            <a:chOff x="2985104" y="5940847"/>
            <a:chExt cx="598818" cy="473052"/>
          </a:xfrm>
          <a:solidFill>
            <a:srgbClr val="2A2A2A"/>
          </a:solidFill>
        </p:grpSpPr>
        <p:sp>
          <p:nvSpPr>
            <p:cNvPr id="504" name="Freeform 151"/>
            <p:cNvSpPr>
              <a:spLocks noEditPoints="1"/>
            </p:cNvSpPr>
            <p:nvPr/>
          </p:nvSpPr>
          <p:spPr bwMode="auto">
            <a:xfrm>
              <a:off x="2985104" y="5940847"/>
              <a:ext cx="567376" cy="473052"/>
            </a:xfrm>
            <a:custGeom>
              <a:avLst/>
              <a:gdLst>
                <a:gd name="T0" fmla="*/ 489 w 504"/>
                <a:gd name="T1" fmla="*/ 273 h 420"/>
                <a:gd name="T2" fmla="*/ 145 w 504"/>
                <a:gd name="T3" fmla="*/ 273 h 420"/>
                <a:gd name="T4" fmla="*/ 90 w 504"/>
                <a:gd name="T5" fmla="*/ 35 h 420"/>
                <a:gd name="T6" fmla="*/ 71 w 504"/>
                <a:gd name="T7" fmla="*/ 16 h 420"/>
                <a:gd name="T8" fmla="*/ 21 w 504"/>
                <a:gd name="T9" fmla="*/ 1 h 420"/>
                <a:gd name="T10" fmla="*/ 17 w 504"/>
                <a:gd name="T11" fmla="*/ 0 h 420"/>
                <a:gd name="T12" fmla="*/ 2 w 504"/>
                <a:gd name="T13" fmla="*/ 11 h 420"/>
                <a:gd name="T14" fmla="*/ 13 w 504"/>
                <a:gd name="T15" fmla="*/ 30 h 420"/>
                <a:gd name="T16" fmla="*/ 48 w 504"/>
                <a:gd name="T17" fmla="*/ 40 h 420"/>
                <a:gd name="T18" fmla="*/ 65 w 504"/>
                <a:gd name="T19" fmla="*/ 60 h 420"/>
                <a:gd name="T20" fmla="*/ 120 w 504"/>
                <a:gd name="T21" fmla="*/ 288 h 420"/>
                <a:gd name="T22" fmla="*/ 99 w 504"/>
                <a:gd name="T23" fmla="*/ 334 h 420"/>
                <a:gd name="T24" fmla="*/ 120 w 504"/>
                <a:gd name="T25" fmla="*/ 349 h 420"/>
                <a:gd name="T26" fmla="*/ 116 w 504"/>
                <a:gd name="T27" fmla="*/ 369 h 420"/>
                <a:gd name="T28" fmla="*/ 166 w 504"/>
                <a:gd name="T29" fmla="*/ 420 h 420"/>
                <a:gd name="T30" fmla="*/ 216 w 504"/>
                <a:gd name="T31" fmla="*/ 369 h 420"/>
                <a:gd name="T32" fmla="*/ 212 w 504"/>
                <a:gd name="T33" fmla="*/ 349 h 420"/>
                <a:gd name="T34" fmla="*/ 321 w 504"/>
                <a:gd name="T35" fmla="*/ 349 h 420"/>
                <a:gd name="T36" fmla="*/ 317 w 504"/>
                <a:gd name="T37" fmla="*/ 369 h 420"/>
                <a:gd name="T38" fmla="*/ 367 w 504"/>
                <a:gd name="T39" fmla="*/ 420 h 420"/>
                <a:gd name="T40" fmla="*/ 417 w 504"/>
                <a:gd name="T41" fmla="*/ 369 h 420"/>
                <a:gd name="T42" fmla="*/ 413 w 504"/>
                <a:gd name="T43" fmla="*/ 349 h 420"/>
                <a:gd name="T44" fmla="*/ 427 w 504"/>
                <a:gd name="T45" fmla="*/ 349 h 420"/>
                <a:gd name="T46" fmla="*/ 442 w 504"/>
                <a:gd name="T47" fmla="*/ 334 h 420"/>
                <a:gd name="T48" fmla="*/ 427 w 504"/>
                <a:gd name="T49" fmla="*/ 319 h 420"/>
                <a:gd name="T50" fmla="*/ 136 w 504"/>
                <a:gd name="T51" fmla="*/ 319 h 420"/>
                <a:gd name="T52" fmla="*/ 143 w 504"/>
                <a:gd name="T53" fmla="*/ 304 h 420"/>
                <a:gd name="T54" fmla="*/ 219 w 504"/>
                <a:gd name="T55" fmla="*/ 304 h 420"/>
                <a:gd name="T56" fmla="*/ 328 w 504"/>
                <a:gd name="T57" fmla="*/ 304 h 420"/>
                <a:gd name="T58" fmla="*/ 489 w 504"/>
                <a:gd name="T59" fmla="*/ 304 h 420"/>
                <a:gd name="T60" fmla="*/ 504 w 504"/>
                <a:gd name="T61" fmla="*/ 288 h 420"/>
                <a:gd name="T62" fmla="*/ 489 w 504"/>
                <a:gd name="T63" fmla="*/ 273 h 420"/>
                <a:gd name="T64" fmla="*/ 351 w 504"/>
                <a:gd name="T65" fmla="*/ 354 h 420"/>
                <a:gd name="T66" fmla="*/ 367 w 504"/>
                <a:gd name="T67" fmla="*/ 347 h 420"/>
                <a:gd name="T68" fmla="*/ 383 w 504"/>
                <a:gd name="T69" fmla="*/ 354 h 420"/>
                <a:gd name="T70" fmla="*/ 389 w 504"/>
                <a:gd name="T71" fmla="*/ 369 h 420"/>
                <a:gd name="T72" fmla="*/ 367 w 504"/>
                <a:gd name="T73" fmla="*/ 392 h 420"/>
                <a:gd name="T74" fmla="*/ 345 w 504"/>
                <a:gd name="T75" fmla="*/ 369 h 420"/>
                <a:gd name="T76" fmla="*/ 351 w 504"/>
                <a:gd name="T77" fmla="*/ 354 h 420"/>
                <a:gd name="T78" fmla="*/ 166 w 504"/>
                <a:gd name="T79" fmla="*/ 347 h 420"/>
                <a:gd name="T80" fmla="*/ 182 w 504"/>
                <a:gd name="T81" fmla="*/ 353 h 420"/>
                <a:gd name="T82" fmla="*/ 188 w 504"/>
                <a:gd name="T83" fmla="*/ 369 h 420"/>
                <a:gd name="T84" fmla="*/ 166 w 504"/>
                <a:gd name="T85" fmla="*/ 392 h 420"/>
                <a:gd name="T86" fmla="*/ 143 w 504"/>
                <a:gd name="T87" fmla="*/ 369 h 420"/>
                <a:gd name="T88" fmla="*/ 166 w 504"/>
                <a:gd name="T89" fmla="*/ 347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04" h="420">
                  <a:moveTo>
                    <a:pt x="489" y="273"/>
                  </a:moveTo>
                  <a:cubicBezTo>
                    <a:pt x="145" y="273"/>
                    <a:pt x="145" y="273"/>
                    <a:pt x="145" y="273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87" y="24"/>
                    <a:pt x="85" y="20"/>
                    <a:pt x="71" y="16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ubicBezTo>
                    <a:pt x="10" y="0"/>
                    <a:pt x="4" y="5"/>
                    <a:pt x="2" y="11"/>
                  </a:cubicBezTo>
                  <a:cubicBezTo>
                    <a:pt x="0" y="19"/>
                    <a:pt x="5" y="28"/>
                    <a:pt x="13" y="3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9" y="44"/>
                    <a:pt x="62" y="45"/>
                    <a:pt x="65" y="60"/>
                  </a:cubicBezTo>
                  <a:cubicBezTo>
                    <a:pt x="120" y="288"/>
                    <a:pt x="120" y="288"/>
                    <a:pt x="120" y="288"/>
                  </a:cubicBezTo>
                  <a:cubicBezTo>
                    <a:pt x="99" y="334"/>
                    <a:pt x="99" y="334"/>
                    <a:pt x="99" y="334"/>
                  </a:cubicBezTo>
                  <a:cubicBezTo>
                    <a:pt x="95" y="346"/>
                    <a:pt x="104" y="349"/>
                    <a:pt x="120" y="349"/>
                  </a:cubicBezTo>
                  <a:cubicBezTo>
                    <a:pt x="117" y="356"/>
                    <a:pt x="116" y="363"/>
                    <a:pt x="116" y="369"/>
                  </a:cubicBezTo>
                  <a:cubicBezTo>
                    <a:pt x="116" y="397"/>
                    <a:pt x="138" y="420"/>
                    <a:pt x="166" y="420"/>
                  </a:cubicBezTo>
                  <a:cubicBezTo>
                    <a:pt x="193" y="420"/>
                    <a:pt x="216" y="397"/>
                    <a:pt x="216" y="369"/>
                  </a:cubicBezTo>
                  <a:cubicBezTo>
                    <a:pt x="216" y="363"/>
                    <a:pt x="215" y="356"/>
                    <a:pt x="212" y="349"/>
                  </a:cubicBezTo>
                  <a:cubicBezTo>
                    <a:pt x="321" y="349"/>
                    <a:pt x="321" y="349"/>
                    <a:pt x="321" y="349"/>
                  </a:cubicBezTo>
                  <a:cubicBezTo>
                    <a:pt x="318" y="356"/>
                    <a:pt x="317" y="363"/>
                    <a:pt x="317" y="369"/>
                  </a:cubicBezTo>
                  <a:cubicBezTo>
                    <a:pt x="317" y="397"/>
                    <a:pt x="339" y="420"/>
                    <a:pt x="367" y="420"/>
                  </a:cubicBezTo>
                  <a:cubicBezTo>
                    <a:pt x="395" y="420"/>
                    <a:pt x="417" y="397"/>
                    <a:pt x="417" y="369"/>
                  </a:cubicBezTo>
                  <a:cubicBezTo>
                    <a:pt x="417" y="363"/>
                    <a:pt x="416" y="356"/>
                    <a:pt x="413" y="349"/>
                  </a:cubicBezTo>
                  <a:cubicBezTo>
                    <a:pt x="427" y="349"/>
                    <a:pt x="427" y="349"/>
                    <a:pt x="427" y="349"/>
                  </a:cubicBezTo>
                  <a:cubicBezTo>
                    <a:pt x="435" y="349"/>
                    <a:pt x="442" y="343"/>
                    <a:pt x="442" y="334"/>
                  </a:cubicBezTo>
                  <a:cubicBezTo>
                    <a:pt x="442" y="326"/>
                    <a:pt x="435" y="319"/>
                    <a:pt x="427" y="319"/>
                  </a:cubicBezTo>
                  <a:cubicBezTo>
                    <a:pt x="136" y="319"/>
                    <a:pt x="136" y="319"/>
                    <a:pt x="136" y="319"/>
                  </a:cubicBezTo>
                  <a:cubicBezTo>
                    <a:pt x="143" y="304"/>
                    <a:pt x="143" y="304"/>
                    <a:pt x="143" y="304"/>
                  </a:cubicBezTo>
                  <a:cubicBezTo>
                    <a:pt x="219" y="304"/>
                    <a:pt x="219" y="304"/>
                    <a:pt x="219" y="304"/>
                  </a:cubicBezTo>
                  <a:cubicBezTo>
                    <a:pt x="328" y="304"/>
                    <a:pt x="328" y="304"/>
                    <a:pt x="328" y="304"/>
                  </a:cubicBezTo>
                  <a:cubicBezTo>
                    <a:pt x="489" y="304"/>
                    <a:pt x="489" y="304"/>
                    <a:pt x="489" y="304"/>
                  </a:cubicBezTo>
                  <a:cubicBezTo>
                    <a:pt x="497" y="304"/>
                    <a:pt x="504" y="297"/>
                    <a:pt x="504" y="288"/>
                  </a:cubicBezTo>
                  <a:cubicBezTo>
                    <a:pt x="504" y="280"/>
                    <a:pt x="497" y="273"/>
                    <a:pt x="489" y="273"/>
                  </a:cubicBezTo>
                  <a:close/>
                  <a:moveTo>
                    <a:pt x="351" y="354"/>
                  </a:moveTo>
                  <a:cubicBezTo>
                    <a:pt x="355" y="350"/>
                    <a:pt x="361" y="347"/>
                    <a:pt x="367" y="347"/>
                  </a:cubicBezTo>
                  <a:cubicBezTo>
                    <a:pt x="373" y="347"/>
                    <a:pt x="378" y="350"/>
                    <a:pt x="383" y="354"/>
                  </a:cubicBezTo>
                  <a:cubicBezTo>
                    <a:pt x="387" y="358"/>
                    <a:pt x="389" y="363"/>
                    <a:pt x="389" y="369"/>
                  </a:cubicBezTo>
                  <a:cubicBezTo>
                    <a:pt x="389" y="382"/>
                    <a:pt x="379" y="392"/>
                    <a:pt x="367" y="392"/>
                  </a:cubicBezTo>
                  <a:cubicBezTo>
                    <a:pt x="355" y="392"/>
                    <a:pt x="345" y="382"/>
                    <a:pt x="345" y="369"/>
                  </a:cubicBezTo>
                  <a:cubicBezTo>
                    <a:pt x="345" y="363"/>
                    <a:pt x="347" y="358"/>
                    <a:pt x="351" y="354"/>
                  </a:cubicBezTo>
                  <a:close/>
                  <a:moveTo>
                    <a:pt x="166" y="347"/>
                  </a:moveTo>
                  <a:cubicBezTo>
                    <a:pt x="172" y="347"/>
                    <a:pt x="177" y="349"/>
                    <a:pt x="182" y="353"/>
                  </a:cubicBezTo>
                  <a:cubicBezTo>
                    <a:pt x="186" y="358"/>
                    <a:pt x="188" y="363"/>
                    <a:pt x="188" y="369"/>
                  </a:cubicBezTo>
                  <a:cubicBezTo>
                    <a:pt x="188" y="382"/>
                    <a:pt x="178" y="392"/>
                    <a:pt x="166" y="392"/>
                  </a:cubicBezTo>
                  <a:cubicBezTo>
                    <a:pt x="153" y="392"/>
                    <a:pt x="143" y="382"/>
                    <a:pt x="143" y="369"/>
                  </a:cubicBezTo>
                  <a:cubicBezTo>
                    <a:pt x="143" y="357"/>
                    <a:pt x="153" y="347"/>
                    <a:pt x="166" y="3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152"/>
            <p:cNvSpPr>
              <a:spLocks noEditPoints="1"/>
            </p:cNvSpPr>
            <p:nvPr/>
          </p:nvSpPr>
          <p:spPr bwMode="auto">
            <a:xfrm>
              <a:off x="3120398" y="5992773"/>
              <a:ext cx="463524" cy="235335"/>
            </a:xfrm>
            <a:custGeom>
              <a:avLst/>
              <a:gdLst>
                <a:gd name="T0" fmla="*/ 408 w 412"/>
                <a:gd name="T1" fmla="*/ 10 h 209"/>
                <a:gd name="T2" fmla="*/ 372 w 412"/>
                <a:gd name="T3" fmla="*/ 0 h 209"/>
                <a:gd name="T4" fmla="*/ 39 w 412"/>
                <a:gd name="T5" fmla="*/ 0 h 209"/>
                <a:gd name="T6" fmla="*/ 3 w 412"/>
                <a:gd name="T7" fmla="*/ 10 h 209"/>
                <a:gd name="T8" fmla="*/ 3 w 412"/>
                <a:gd name="T9" fmla="*/ 40 h 209"/>
                <a:gd name="T10" fmla="*/ 34 w 412"/>
                <a:gd name="T11" fmla="*/ 171 h 209"/>
                <a:gd name="T12" fmla="*/ 47 w 412"/>
                <a:gd name="T13" fmla="*/ 199 h 209"/>
                <a:gd name="T14" fmla="*/ 89 w 412"/>
                <a:gd name="T15" fmla="*/ 209 h 209"/>
                <a:gd name="T16" fmla="*/ 322 w 412"/>
                <a:gd name="T17" fmla="*/ 209 h 209"/>
                <a:gd name="T18" fmla="*/ 364 w 412"/>
                <a:gd name="T19" fmla="*/ 199 h 209"/>
                <a:gd name="T20" fmla="*/ 378 w 412"/>
                <a:gd name="T21" fmla="*/ 171 h 209"/>
                <a:gd name="T22" fmla="*/ 408 w 412"/>
                <a:gd name="T23" fmla="*/ 40 h 209"/>
                <a:gd name="T24" fmla="*/ 408 w 412"/>
                <a:gd name="T25" fmla="*/ 10 h 209"/>
                <a:gd name="T26" fmla="*/ 278 w 412"/>
                <a:gd name="T27" fmla="*/ 120 h 209"/>
                <a:gd name="T28" fmla="*/ 271 w 412"/>
                <a:gd name="T29" fmla="*/ 127 h 209"/>
                <a:gd name="T30" fmla="*/ 228 w 412"/>
                <a:gd name="T31" fmla="*/ 127 h 209"/>
                <a:gd name="T32" fmla="*/ 228 w 412"/>
                <a:gd name="T33" fmla="*/ 170 h 209"/>
                <a:gd name="T34" fmla="*/ 222 w 412"/>
                <a:gd name="T35" fmla="*/ 176 h 209"/>
                <a:gd name="T36" fmla="*/ 190 w 412"/>
                <a:gd name="T37" fmla="*/ 176 h 209"/>
                <a:gd name="T38" fmla="*/ 183 w 412"/>
                <a:gd name="T39" fmla="*/ 170 h 209"/>
                <a:gd name="T40" fmla="*/ 183 w 412"/>
                <a:gd name="T41" fmla="*/ 127 h 209"/>
                <a:gd name="T42" fmla="*/ 141 w 412"/>
                <a:gd name="T43" fmla="*/ 127 h 209"/>
                <a:gd name="T44" fmla="*/ 134 w 412"/>
                <a:gd name="T45" fmla="*/ 120 h 209"/>
                <a:gd name="T46" fmla="*/ 134 w 412"/>
                <a:gd name="T47" fmla="*/ 88 h 209"/>
                <a:gd name="T48" fmla="*/ 141 w 412"/>
                <a:gd name="T49" fmla="*/ 82 h 209"/>
                <a:gd name="T50" fmla="*/ 183 w 412"/>
                <a:gd name="T51" fmla="*/ 82 h 209"/>
                <a:gd name="T52" fmla="*/ 183 w 412"/>
                <a:gd name="T53" fmla="*/ 39 h 209"/>
                <a:gd name="T54" fmla="*/ 190 w 412"/>
                <a:gd name="T55" fmla="*/ 33 h 209"/>
                <a:gd name="T56" fmla="*/ 222 w 412"/>
                <a:gd name="T57" fmla="*/ 33 h 209"/>
                <a:gd name="T58" fmla="*/ 228 w 412"/>
                <a:gd name="T59" fmla="*/ 39 h 209"/>
                <a:gd name="T60" fmla="*/ 228 w 412"/>
                <a:gd name="T61" fmla="*/ 82 h 209"/>
                <a:gd name="T62" fmla="*/ 271 w 412"/>
                <a:gd name="T63" fmla="*/ 82 h 209"/>
                <a:gd name="T64" fmla="*/ 278 w 412"/>
                <a:gd name="T65" fmla="*/ 88 h 209"/>
                <a:gd name="T66" fmla="*/ 278 w 412"/>
                <a:gd name="T67" fmla="*/ 12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2" h="209">
                  <a:moveTo>
                    <a:pt x="408" y="10"/>
                  </a:moveTo>
                  <a:cubicBezTo>
                    <a:pt x="404" y="2"/>
                    <a:pt x="392" y="0"/>
                    <a:pt x="37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9" y="0"/>
                    <a:pt x="8" y="2"/>
                    <a:pt x="3" y="10"/>
                  </a:cubicBezTo>
                  <a:cubicBezTo>
                    <a:pt x="0" y="16"/>
                    <a:pt x="0" y="26"/>
                    <a:pt x="3" y="40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7" y="185"/>
                    <a:pt x="42" y="194"/>
                    <a:pt x="47" y="199"/>
                  </a:cubicBezTo>
                  <a:cubicBezTo>
                    <a:pt x="56" y="208"/>
                    <a:pt x="69" y="209"/>
                    <a:pt x="89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43" y="209"/>
                    <a:pt x="355" y="208"/>
                    <a:pt x="364" y="199"/>
                  </a:cubicBezTo>
                  <a:cubicBezTo>
                    <a:pt x="370" y="194"/>
                    <a:pt x="374" y="185"/>
                    <a:pt x="378" y="171"/>
                  </a:cubicBezTo>
                  <a:cubicBezTo>
                    <a:pt x="408" y="40"/>
                    <a:pt x="408" y="40"/>
                    <a:pt x="408" y="40"/>
                  </a:cubicBezTo>
                  <a:cubicBezTo>
                    <a:pt x="411" y="26"/>
                    <a:pt x="412" y="16"/>
                    <a:pt x="408" y="10"/>
                  </a:cubicBezTo>
                  <a:close/>
                  <a:moveTo>
                    <a:pt x="278" y="120"/>
                  </a:moveTo>
                  <a:cubicBezTo>
                    <a:pt x="278" y="124"/>
                    <a:pt x="275" y="127"/>
                    <a:pt x="271" y="127"/>
                  </a:cubicBezTo>
                  <a:cubicBezTo>
                    <a:pt x="228" y="127"/>
                    <a:pt x="228" y="127"/>
                    <a:pt x="228" y="127"/>
                  </a:cubicBezTo>
                  <a:cubicBezTo>
                    <a:pt x="228" y="170"/>
                    <a:pt x="228" y="170"/>
                    <a:pt x="228" y="170"/>
                  </a:cubicBezTo>
                  <a:cubicBezTo>
                    <a:pt x="228" y="173"/>
                    <a:pt x="225" y="176"/>
                    <a:pt x="222" y="176"/>
                  </a:cubicBezTo>
                  <a:cubicBezTo>
                    <a:pt x="190" y="176"/>
                    <a:pt x="190" y="176"/>
                    <a:pt x="190" y="176"/>
                  </a:cubicBezTo>
                  <a:cubicBezTo>
                    <a:pt x="186" y="176"/>
                    <a:pt x="183" y="173"/>
                    <a:pt x="183" y="170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41" y="127"/>
                    <a:pt x="141" y="127"/>
                    <a:pt x="141" y="127"/>
                  </a:cubicBezTo>
                  <a:cubicBezTo>
                    <a:pt x="137" y="127"/>
                    <a:pt x="134" y="124"/>
                    <a:pt x="134" y="120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5"/>
                    <a:pt x="137" y="82"/>
                    <a:pt x="141" y="82"/>
                  </a:cubicBezTo>
                  <a:cubicBezTo>
                    <a:pt x="183" y="82"/>
                    <a:pt x="183" y="82"/>
                    <a:pt x="183" y="82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3" y="36"/>
                    <a:pt x="186" y="33"/>
                    <a:pt x="190" y="33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5" y="33"/>
                    <a:pt x="228" y="36"/>
                    <a:pt x="228" y="39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71" y="82"/>
                    <a:pt x="271" y="82"/>
                    <a:pt x="271" y="82"/>
                  </a:cubicBezTo>
                  <a:cubicBezTo>
                    <a:pt x="275" y="82"/>
                    <a:pt x="278" y="85"/>
                    <a:pt x="278" y="88"/>
                  </a:cubicBezTo>
                  <a:lnTo>
                    <a:pt x="278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6" name="Group 59394"/>
          <p:cNvGrpSpPr/>
          <p:nvPr/>
        </p:nvGrpSpPr>
        <p:grpSpPr>
          <a:xfrm>
            <a:off x="3189570" y="5764412"/>
            <a:ext cx="743021" cy="605914"/>
            <a:chOff x="6206906" y="305194"/>
            <a:chExt cx="542604" cy="488773"/>
          </a:xfrm>
          <a:solidFill>
            <a:srgbClr val="2A2A2A"/>
          </a:solidFill>
        </p:grpSpPr>
        <p:sp>
          <p:nvSpPr>
            <p:cNvPr id="507" name="Freeform 153"/>
            <p:cNvSpPr>
              <a:spLocks/>
            </p:cNvSpPr>
            <p:nvPr/>
          </p:nvSpPr>
          <p:spPr bwMode="auto">
            <a:xfrm>
              <a:off x="6206906" y="382845"/>
              <a:ext cx="313939" cy="411122"/>
            </a:xfrm>
            <a:custGeom>
              <a:avLst/>
              <a:gdLst>
                <a:gd name="T0" fmla="*/ 207 w 279"/>
                <a:gd name="T1" fmla="*/ 204 h 365"/>
                <a:gd name="T2" fmla="*/ 182 w 279"/>
                <a:gd name="T3" fmla="*/ 177 h 365"/>
                <a:gd name="T4" fmla="*/ 184 w 279"/>
                <a:gd name="T5" fmla="*/ 175 h 365"/>
                <a:gd name="T6" fmla="*/ 186 w 279"/>
                <a:gd name="T7" fmla="*/ 173 h 365"/>
                <a:gd name="T8" fmla="*/ 187 w 279"/>
                <a:gd name="T9" fmla="*/ 170 h 365"/>
                <a:gd name="T10" fmla="*/ 192 w 279"/>
                <a:gd name="T11" fmla="*/ 163 h 365"/>
                <a:gd name="T12" fmla="*/ 194 w 279"/>
                <a:gd name="T13" fmla="*/ 160 h 365"/>
                <a:gd name="T14" fmla="*/ 195 w 279"/>
                <a:gd name="T15" fmla="*/ 157 h 365"/>
                <a:gd name="T16" fmla="*/ 197 w 279"/>
                <a:gd name="T17" fmla="*/ 154 h 365"/>
                <a:gd name="T18" fmla="*/ 199 w 279"/>
                <a:gd name="T19" fmla="*/ 149 h 365"/>
                <a:gd name="T20" fmla="*/ 201 w 279"/>
                <a:gd name="T21" fmla="*/ 146 h 365"/>
                <a:gd name="T22" fmla="*/ 202 w 279"/>
                <a:gd name="T23" fmla="*/ 142 h 365"/>
                <a:gd name="T24" fmla="*/ 203 w 279"/>
                <a:gd name="T25" fmla="*/ 138 h 365"/>
                <a:gd name="T26" fmla="*/ 205 w 279"/>
                <a:gd name="T27" fmla="*/ 133 h 365"/>
                <a:gd name="T28" fmla="*/ 214 w 279"/>
                <a:gd name="T29" fmla="*/ 101 h 365"/>
                <a:gd name="T30" fmla="*/ 65 w 279"/>
                <a:gd name="T31" fmla="*/ 101 h 365"/>
                <a:gd name="T32" fmla="*/ 65 w 279"/>
                <a:gd name="T33" fmla="*/ 118 h 365"/>
                <a:gd name="T34" fmla="*/ 75 w 279"/>
                <a:gd name="T35" fmla="*/ 137 h 365"/>
                <a:gd name="T36" fmla="*/ 77 w 279"/>
                <a:gd name="T37" fmla="*/ 141 h 365"/>
                <a:gd name="T38" fmla="*/ 78 w 279"/>
                <a:gd name="T39" fmla="*/ 144 h 365"/>
                <a:gd name="T40" fmla="*/ 79 w 279"/>
                <a:gd name="T41" fmla="*/ 148 h 365"/>
                <a:gd name="T42" fmla="*/ 81 w 279"/>
                <a:gd name="T43" fmla="*/ 152 h 365"/>
                <a:gd name="T44" fmla="*/ 83 w 279"/>
                <a:gd name="T45" fmla="*/ 156 h 365"/>
                <a:gd name="T46" fmla="*/ 85 w 279"/>
                <a:gd name="T47" fmla="*/ 159 h 365"/>
                <a:gd name="T48" fmla="*/ 86 w 279"/>
                <a:gd name="T49" fmla="*/ 162 h 365"/>
                <a:gd name="T50" fmla="*/ 88 w 279"/>
                <a:gd name="T51" fmla="*/ 164 h 365"/>
                <a:gd name="T52" fmla="*/ 92 w 279"/>
                <a:gd name="T53" fmla="*/ 171 h 365"/>
                <a:gd name="T54" fmla="*/ 94 w 279"/>
                <a:gd name="T55" fmla="*/ 173 h 365"/>
                <a:gd name="T56" fmla="*/ 96 w 279"/>
                <a:gd name="T57" fmla="*/ 175 h 365"/>
                <a:gd name="T58" fmla="*/ 97 w 279"/>
                <a:gd name="T59" fmla="*/ 177 h 365"/>
                <a:gd name="T60" fmla="*/ 72 w 279"/>
                <a:gd name="T61" fmla="*/ 204 h 365"/>
                <a:gd name="T62" fmla="*/ 0 w 279"/>
                <a:gd name="T63" fmla="*/ 309 h 365"/>
                <a:gd name="T64" fmla="*/ 279 w 279"/>
                <a:gd name="T65" fmla="*/ 309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9" h="365">
                  <a:moveTo>
                    <a:pt x="207" y="204"/>
                  </a:moveTo>
                  <a:cubicBezTo>
                    <a:pt x="207" y="204"/>
                    <a:pt x="207" y="204"/>
                    <a:pt x="207" y="204"/>
                  </a:cubicBezTo>
                  <a:cubicBezTo>
                    <a:pt x="200" y="202"/>
                    <a:pt x="200" y="202"/>
                    <a:pt x="200" y="202"/>
                  </a:cubicBezTo>
                  <a:cubicBezTo>
                    <a:pt x="185" y="194"/>
                    <a:pt x="182" y="194"/>
                    <a:pt x="182" y="177"/>
                  </a:cubicBezTo>
                  <a:cubicBezTo>
                    <a:pt x="183" y="176"/>
                    <a:pt x="183" y="176"/>
                    <a:pt x="184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4" y="174"/>
                    <a:pt x="185" y="174"/>
                    <a:pt x="185" y="173"/>
                  </a:cubicBezTo>
                  <a:cubicBezTo>
                    <a:pt x="185" y="173"/>
                    <a:pt x="186" y="173"/>
                    <a:pt x="186" y="173"/>
                  </a:cubicBezTo>
                  <a:cubicBezTo>
                    <a:pt x="186" y="172"/>
                    <a:pt x="187" y="171"/>
                    <a:pt x="187" y="171"/>
                  </a:cubicBezTo>
                  <a:cubicBezTo>
                    <a:pt x="187" y="171"/>
                    <a:pt x="187" y="170"/>
                    <a:pt x="187" y="170"/>
                  </a:cubicBezTo>
                  <a:cubicBezTo>
                    <a:pt x="189" y="168"/>
                    <a:pt x="190" y="166"/>
                    <a:pt x="191" y="164"/>
                  </a:cubicBezTo>
                  <a:cubicBezTo>
                    <a:pt x="192" y="164"/>
                    <a:pt x="192" y="164"/>
                    <a:pt x="192" y="163"/>
                  </a:cubicBezTo>
                  <a:cubicBezTo>
                    <a:pt x="192" y="163"/>
                    <a:pt x="193" y="162"/>
                    <a:pt x="193" y="162"/>
                  </a:cubicBezTo>
                  <a:cubicBezTo>
                    <a:pt x="193" y="161"/>
                    <a:pt x="193" y="161"/>
                    <a:pt x="194" y="160"/>
                  </a:cubicBezTo>
                  <a:cubicBezTo>
                    <a:pt x="194" y="160"/>
                    <a:pt x="194" y="159"/>
                    <a:pt x="195" y="159"/>
                  </a:cubicBezTo>
                  <a:cubicBezTo>
                    <a:pt x="195" y="158"/>
                    <a:pt x="195" y="158"/>
                    <a:pt x="195" y="157"/>
                  </a:cubicBezTo>
                  <a:cubicBezTo>
                    <a:pt x="196" y="157"/>
                    <a:pt x="196" y="156"/>
                    <a:pt x="196" y="156"/>
                  </a:cubicBezTo>
                  <a:cubicBezTo>
                    <a:pt x="197" y="155"/>
                    <a:pt x="197" y="154"/>
                    <a:pt x="197" y="154"/>
                  </a:cubicBezTo>
                  <a:cubicBezTo>
                    <a:pt x="197" y="153"/>
                    <a:pt x="198" y="153"/>
                    <a:pt x="198" y="152"/>
                  </a:cubicBezTo>
                  <a:cubicBezTo>
                    <a:pt x="198" y="151"/>
                    <a:pt x="199" y="150"/>
                    <a:pt x="199" y="149"/>
                  </a:cubicBezTo>
                  <a:cubicBezTo>
                    <a:pt x="199" y="149"/>
                    <a:pt x="199" y="148"/>
                    <a:pt x="200" y="148"/>
                  </a:cubicBezTo>
                  <a:cubicBezTo>
                    <a:pt x="200" y="147"/>
                    <a:pt x="200" y="147"/>
                    <a:pt x="201" y="146"/>
                  </a:cubicBezTo>
                  <a:cubicBezTo>
                    <a:pt x="201" y="145"/>
                    <a:pt x="201" y="145"/>
                    <a:pt x="201" y="144"/>
                  </a:cubicBezTo>
                  <a:cubicBezTo>
                    <a:pt x="201" y="144"/>
                    <a:pt x="202" y="143"/>
                    <a:pt x="202" y="142"/>
                  </a:cubicBezTo>
                  <a:cubicBezTo>
                    <a:pt x="202" y="142"/>
                    <a:pt x="202" y="141"/>
                    <a:pt x="202" y="141"/>
                  </a:cubicBezTo>
                  <a:cubicBezTo>
                    <a:pt x="203" y="140"/>
                    <a:pt x="203" y="139"/>
                    <a:pt x="203" y="138"/>
                  </a:cubicBezTo>
                  <a:cubicBezTo>
                    <a:pt x="203" y="138"/>
                    <a:pt x="204" y="137"/>
                    <a:pt x="204" y="137"/>
                  </a:cubicBezTo>
                  <a:cubicBezTo>
                    <a:pt x="204" y="136"/>
                    <a:pt x="205" y="134"/>
                    <a:pt x="205" y="133"/>
                  </a:cubicBezTo>
                  <a:cubicBezTo>
                    <a:pt x="207" y="127"/>
                    <a:pt x="210" y="127"/>
                    <a:pt x="214" y="118"/>
                  </a:cubicBezTo>
                  <a:cubicBezTo>
                    <a:pt x="219" y="108"/>
                    <a:pt x="218" y="102"/>
                    <a:pt x="214" y="101"/>
                  </a:cubicBezTo>
                  <a:cubicBezTo>
                    <a:pt x="220" y="50"/>
                    <a:pt x="197" y="2"/>
                    <a:pt x="152" y="14"/>
                  </a:cubicBezTo>
                  <a:cubicBezTo>
                    <a:pt x="139" y="2"/>
                    <a:pt x="57" y="0"/>
                    <a:pt x="65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0" y="102"/>
                    <a:pt x="60" y="108"/>
                    <a:pt x="65" y="118"/>
                  </a:cubicBezTo>
                  <a:cubicBezTo>
                    <a:pt x="70" y="127"/>
                    <a:pt x="72" y="127"/>
                    <a:pt x="74" y="133"/>
                  </a:cubicBezTo>
                  <a:cubicBezTo>
                    <a:pt x="75" y="134"/>
                    <a:pt x="75" y="136"/>
                    <a:pt x="75" y="137"/>
                  </a:cubicBezTo>
                  <a:cubicBezTo>
                    <a:pt x="75" y="137"/>
                    <a:pt x="76" y="138"/>
                    <a:pt x="76" y="138"/>
                  </a:cubicBezTo>
                  <a:cubicBezTo>
                    <a:pt x="76" y="139"/>
                    <a:pt x="76" y="140"/>
                    <a:pt x="77" y="141"/>
                  </a:cubicBezTo>
                  <a:cubicBezTo>
                    <a:pt x="77" y="141"/>
                    <a:pt x="77" y="142"/>
                    <a:pt x="77" y="142"/>
                  </a:cubicBezTo>
                  <a:cubicBezTo>
                    <a:pt x="77" y="143"/>
                    <a:pt x="78" y="144"/>
                    <a:pt x="78" y="144"/>
                  </a:cubicBezTo>
                  <a:cubicBezTo>
                    <a:pt x="78" y="145"/>
                    <a:pt x="78" y="145"/>
                    <a:pt x="79" y="146"/>
                  </a:cubicBezTo>
                  <a:cubicBezTo>
                    <a:pt x="79" y="147"/>
                    <a:pt x="79" y="147"/>
                    <a:pt x="79" y="148"/>
                  </a:cubicBezTo>
                  <a:cubicBezTo>
                    <a:pt x="80" y="148"/>
                    <a:pt x="80" y="149"/>
                    <a:pt x="80" y="149"/>
                  </a:cubicBezTo>
                  <a:cubicBezTo>
                    <a:pt x="80" y="150"/>
                    <a:pt x="81" y="151"/>
                    <a:pt x="81" y="152"/>
                  </a:cubicBezTo>
                  <a:cubicBezTo>
                    <a:pt x="82" y="153"/>
                    <a:pt x="82" y="153"/>
                    <a:pt x="82" y="154"/>
                  </a:cubicBezTo>
                  <a:cubicBezTo>
                    <a:pt x="82" y="154"/>
                    <a:pt x="83" y="155"/>
                    <a:pt x="83" y="156"/>
                  </a:cubicBezTo>
                  <a:cubicBezTo>
                    <a:pt x="83" y="156"/>
                    <a:pt x="83" y="157"/>
                    <a:pt x="84" y="157"/>
                  </a:cubicBezTo>
                  <a:cubicBezTo>
                    <a:pt x="84" y="158"/>
                    <a:pt x="84" y="158"/>
                    <a:pt x="85" y="159"/>
                  </a:cubicBezTo>
                  <a:cubicBezTo>
                    <a:pt x="85" y="159"/>
                    <a:pt x="85" y="160"/>
                    <a:pt x="85" y="160"/>
                  </a:cubicBezTo>
                  <a:cubicBezTo>
                    <a:pt x="86" y="161"/>
                    <a:pt x="86" y="161"/>
                    <a:pt x="86" y="162"/>
                  </a:cubicBezTo>
                  <a:cubicBezTo>
                    <a:pt x="86" y="162"/>
                    <a:pt x="87" y="163"/>
                    <a:pt x="87" y="163"/>
                  </a:cubicBezTo>
                  <a:cubicBezTo>
                    <a:pt x="87" y="164"/>
                    <a:pt x="87" y="164"/>
                    <a:pt x="88" y="164"/>
                  </a:cubicBezTo>
                  <a:cubicBezTo>
                    <a:pt x="89" y="166"/>
                    <a:pt x="90" y="168"/>
                    <a:pt x="92" y="170"/>
                  </a:cubicBezTo>
                  <a:cubicBezTo>
                    <a:pt x="92" y="170"/>
                    <a:pt x="92" y="171"/>
                    <a:pt x="92" y="171"/>
                  </a:cubicBezTo>
                  <a:cubicBezTo>
                    <a:pt x="92" y="171"/>
                    <a:pt x="93" y="172"/>
                    <a:pt x="93" y="173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4" y="174"/>
                    <a:pt x="95" y="174"/>
                    <a:pt x="95" y="175"/>
                  </a:cubicBezTo>
                  <a:cubicBezTo>
                    <a:pt x="95" y="175"/>
                    <a:pt x="95" y="175"/>
                    <a:pt x="96" y="175"/>
                  </a:cubicBezTo>
                  <a:cubicBezTo>
                    <a:pt x="96" y="176"/>
                    <a:pt x="97" y="176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94"/>
                    <a:pt x="94" y="194"/>
                    <a:pt x="79" y="202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22" y="218"/>
                    <a:pt x="0" y="252"/>
                    <a:pt x="0" y="309"/>
                  </a:cubicBezTo>
                  <a:cubicBezTo>
                    <a:pt x="0" y="339"/>
                    <a:pt x="40" y="365"/>
                    <a:pt x="140" y="365"/>
                  </a:cubicBezTo>
                  <a:cubicBezTo>
                    <a:pt x="240" y="365"/>
                    <a:pt x="279" y="339"/>
                    <a:pt x="279" y="309"/>
                  </a:cubicBezTo>
                  <a:cubicBezTo>
                    <a:pt x="279" y="252"/>
                    <a:pt x="257" y="218"/>
                    <a:pt x="207" y="2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154"/>
            <p:cNvSpPr>
              <a:spLocks/>
            </p:cNvSpPr>
            <p:nvPr/>
          </p:nvSpPr>
          <p:spPr bwMode="auto">
            <a:xfrm>
              <a:off x="6366495" y="305194"/>
              <a:ext cx="383015" cy="398736"/>
            </a:xfrm>
            <a:custGeom>
              <a:avLst/>
              <a:gdLst>
                <a:gd name="T0" fmla="*/ 252 w 340"/>
                <a:gd name="T1" fmla="*/ 0 h 354"/>
                <a:gd name="T2" fmla="*/ 83 w 340"/>
                <a:gd name="T3" fmla="*/ 0 h 354"/>
                <a:gd name="T4" fmla="*/ 0 w 340"/>
                <a:gd name="T5" fmla="*/ 56 h 354"/>
                <a:gd name="T6" fmla="*/ 0 w 340"/>
                <a:gd name="T7" fmla="*/ 58 h 354"/>
                <a:gd name="T8" fmla="*/ 14 w 340"/>
                <a:gd name="T9" fmla="*/ 64 h 354"/>
                <a:gd name="T10" fmla="*/ 15 w 340"/>
                <a:gd name="T11" fmla="*/ 62 h 354"/>
                <a:gd name="T12" fmla="*/ 83 w 340"/>
                <a:gd name="T13" fmla="*/ 15 h 354"/>
                <a:gd name="T14" fmla="*/ 252 w 340"/>
                <a:gd name="T15" fmla="*/ 15 h 354"/>
                <a:gd name="T16" fmla="*/ 325 w 340"/>
                <a:gd name="T17" fmla="*/ 88 h 354"/>
                <a:gd name="T18" fmla="*/ 325 w 340"/>
                <a:gd name="T19" fmla="*/ 183 h 354"/>
                <a:gd name="T20" fmla="*/ 252 w 340"/>
                <a:gd name="T21" fmla="*/ 256 h 354"/>
                <a:gd name="T22" fmla="*/ 217 w 340"/>
                <a:gd name="T23" fmla="*/ 256 h 354"/>
                <a:gd name="T24" fmla="*/ 171 w 340"/>
                <a:gd name="T25" fmla="*/ 309 h 354"/>
                <a:gd name="T26" fmla="*/ 175 w 340"/>
                <a:gd name="T27" fmla="*/ 252 h 354"/>
                <a:gd name="T28" fmla="*/ 89 w 340"/>
                <a:gd name="T29" fmla="*/ 252 h 354"/>
                <a:gd name="T30" fmla="*/ 89 w 340"/>
                <a:gd name="T31" fmla="*/ 267 h 354"/>
                <a:gd name="T32" fmla="*/ 158 w 340"/>
                <a:gd name="T33" fmla="*/ 267 h 354"/>
                <a:gd name="T34" fmla="*/ 152 w 340"/>
                <a:gd name="T35" fmla="*/ 354 h 354"/>
                <a:gd name="T36" fmla="*/ 224 w 340"/>
                <a:gd name="T37" fmla="*/ 272 h 354"/>
                <a:gd name="T38" fmla="*/ 252 w 340"/>
                <a:gd name="T39" fmla="*/ 272 h 354"/>
                <a:gd name="T40" fmla="*/ 340 w 340"/>
                <a:gd name="T41" fmla="*/ 183 h 354"/>
                <a:gd name="T42" fmla="*/ 340 w 340"/>
                <a:gd name="T43" fmla="*/ 88 h 354"/>
                <a:gd name="T44" fmla="*/ 252 w 340"/>
                <a:gd name="T45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0" h="354">
                  <a:moveTo>
                    <a:pt x="252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46" y="0"/>
                    <a:pt x="14" y="22"/>
                    <a:pt x="0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26" y="33"/>
                    <a:pt x="52" y="15"/>
                    <a:pt x="83" y="15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92" y="15"/>
                    <a:pt x="325" y="48"/>
                    <a:pt x="325" y="88"/>
                  </a:cubicBezTo>
                  <a:cubicBezTo>
                    <a:pt x="325" y="183"/>
                    <a:pt x="325" y="183"/>
                    <a:pt x="325" y="183"/>
                  </a:cubicBezTo>
                  <a:cubicBezTo>
                    <a:pt x="325" y="224"/>
                    <a:pt x="292" y="256"/>
                    <a:pt x="252" y="256"/>
                  </a:cubicBezTo>
                  <a:cubicBezTo>
                    <a:pt x="217" y="256"/>
                    <a:pt x="217" y="256"/>
                    <a:pt x="217" y="256"/>
                  </a:cubicBezTo>
                  <a:cubicBezTo>
                    <a:pt x="171" y="309"/>
                    <a:pt x="171" y="309"/>
                    <a:pt x="171" y="309"/>
                  </a:cubicBezTo>
                  <a:cubicBezTo>
                    <a:pt x="175" y="252"/>
                    <a:pt x="175" y="252"/>
                    <a:pt x="175" y="252"/>
                  </a:cubicBezTo>
                  <a:cubicBezTo>
                    <a:pt x="89" y="252"/>
                    <a:pt x="89" y="252"/>
                    <a:pt x="89" y="252"/>
                  </a:cubicBezTo>
                  <a:cubicBezTo>
                    <a:pt x="89" y="267"/>
                    <a:pt x="89" y="267"/>
                    <a:pt x="89" y="267"/>
                  </a:cubicBezTo>
                  <a:cubicBezTo>
                    <a:pt x="158" y="267"/>
                    <a:pt x="158" y="267"/>
                    <a:pt x="158" y="267"/>
                  </a:cubicBezTo>
                  <a:cubicBezTo>
                    <a:pt x="152" y="354"/>
                    <a:pt x="152" y="354"/>
                    <a:pt x="152" y="354"/>
                  </a:cubicBezTo>
                  <a:cubicBezTo>
                    <a:pt x="224" y="272"/>
                    <a:pt x="224" y="272"/>
                    <a:pt x="224" y="272"/>
                  </a:cubicBezTo>
                  <a:cubicBezTo>
                    <a:pt x="252" y="272"/>
                    <a:pt x="252" y="272"/>
                    <a:pt x="252" y="272"/>
                  </a:cubicBezTo>
                  <a:cubicBezTo>
                    <a:pt x="301" y="272"/>
                    <a:pt x="340" y="232"/>
                    <a:pt x="340" y="183"/>
                  </a:cubicBezTo>
                  <a:cubicBezTo>
                    <a:pt x="340" y="88"/>
                    <a:pt x="340" y="88"/>
                    <a:pt x="340" y="88"/>
                  </a:cubicBezTo>
                  <a:cubicBezTo>
                    <a:pt x="340" y="40"/>
                    <a:pt x="301" y="0"/>
                    <a:pt x="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155"/>
            <p:cNvSpPr>
              <a:spLocks/>
            </p:cNvSpPr>
            <p:nvPr/>
          </p:nvSpPr>
          <p:spPr bwMode="auto">
            <a:xfrm>
              <a:off x="6477970" y="354738"/>
              <a:ext cx="200559" cy="200559"/>
            </a:xfrm>
            <a:custGeom>
              <a:avLst/>
              <a:gdLst>
                <a:gd name="T0" fmla="*/ 169 w 178"/>
                <a:gd name="T1" fmla="*/ 61 h 178"/>
                <a:gd name="T2" fmla="*/ 117 w 178"/>
                <a:gd name="T3" fmla="*/ 61 h 178"/>
                <a:gd name="T4" fmla="*/ 117 w 178"/>
                <a:gd name="T5" fmla="*/ 8 h 178"/>
                <a:gd name="T6" fmla="*/ 109 w 178"/>
                <a:gd name="T7" fmla="*/ 0 h 178"/>
                <a:gd name="T8" fmla="*/ 69 w 178"/>
                <a:gd name="T9" fmla="*/ 0 h 178"/>
                <a:gd name="T10" fmla="*/ 61 w 178"/>
                <a:gd name="T11" fmla="*/ 8 h 178"/>
                <a:gd name="T12" fmla="*/ 61 w 178"/>
                <a:gd name="T13" fmla="*/ 61 h 178"/>
                <a:gd name="T14" fmla="*/ 8 w 178"/>
                <a:gd name="T15" fmla="*/ 61 h 178"/>
                <a:gd name="T16" fmla="*/ 0 w 178"/>
                <a:gd name="T17" fmla="*/ 69 h 178"/>
                <a:gd name="T18" fmla="*/ 0 w 178"/>
                <a:gd name="T19" fmla="*/ 109 h 178"/>
                <a:gd name="T20" fmla="*/ 8 w 178"/>
                <a:gd name="T21" fmla="*/ 117 h 178"/>
                <a:gd name="T22" fmla="*/ 61 w 178"/>
                <a:gd name="T23" fmla="*/ 117 h 178"/>
                <a:gd name="T24" fmla="*/ 61 w 178"/>
                <a:gd name="T25" fmla="*/ 170 h 178"/>
                <a:gd name="T26" fmla="*/ 69 w 178"/>
                <a:gd name="T27" fmla="*/ 178 h 178"/>
                <a:gd name="T28" fmla="*/ 109 w 178"/>
                <a:gd name="T29" fmla="*/ 178 h 178"/>
                <a:gd name="T30" fmla="*/ 117 w 178"/>
                <a:gd name="T31" fmla="*/ 170 h 178"/>
                <a:gd name="T32" fmla="*/ 117 w 178"/>
                <a:gd name="T33" fmla="*/ 117 h 178"/>
                <a:gd name="T34" fmla="*/ 169 w 178"/>
                <a:gd name="T35" fmla="*/ 117 h 178"/>
                <a:gd name="T36" fmla="*/ 178 w 178"/>
                <a:gd name="T37" fmla="*/ 109 h 178"/>
                <a:gd name="T38" fmla="*/ 178 w 178"/>
                <a:gd name="T39" fmla="*/ 69 h 178"/>
                <a:gd name="T40" fmla="*/ 169 w 178"/>
                <a:gd name="T41" fmla="*/ 6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8" h="178">
                  <a:moveTo>
                    <a:pt x="169" y="61"/>
                  </a:moveTo>
                  <a:cubicBezTo>
                    <a:pt x="117" y="61"/>
                    <a:pt x="117" y="61"/>
                    <a:pt x="117" y="6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4"/>
                    <a:pt x="113" y="0"/>
                    <a:pt x="10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0"/>
                    <a:pt x="61" y="4"/>
                    <a:pt x="61" y="8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4" y="61"/>
                    <a:pt x="0" y="65"/>
                    <a:pt x="0" y="6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3"/>
                    <a:pt x="4" y="117"/>
                    <a:pt x="8" y="117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1" y="170"/>
                    <a:pt x="61" y="170"/>
                    <a:pt x="61" y="170"/>
                  </a:cubicBezTo>
                  <a:cubicBezTo>
                    <a:pt x="61" y="174"/>
                    <a:pt x="64" y="178"/>
                    <a:pt x="69" y="178"/>
                  </a:cubicBezTo>
                  <a:cubicBezTo>
                    <a:pt x="109" y="178"/>
                    <a:pt x="109" y="178"/>
                    <a:pt x="109" y="178"/>
                  </a:cubicBezTo>
                  <a:cubicBezTo>
                    <a:pt x="113" y="178"/>
                    <a:pt x="117" y="174"/>
                    <a:pt x="117" y="170"/>
                  </a:cubicBezTo>
                  <a:cubicBezTo>
                    <a:pt x="117" y="117"/>
                    <a:pt x="117" y="117"/>
                    <a:pt x="117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74" y="117"/>
                    <a:pt x="178" y="113"/>
                    <a:pt x="178" y="10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8" y="65"/>
                    <a:pt x="174" y="61"/>
                    <a:pt x="169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0" name="Group 57"/>
          <p:cNvGrpSpPr/>
          <p:nvPr/>
        </p:nvGrpSpPr>
        <p:grpSpPr>
          <a:xfrm>
            <a:off x="3565589" y="4082129"/>
            <a:ext cx="479721" cy="420174"/>
            <a:chOff x="5396573" y="5993725"/>
            <a:chExt cx="479721" cy="420174"/>
          </a:xfrm>
          <a:solidFill>
            <a:srgbClr val="2A2A2A"/>
          </a:solidFill>
        </p:grpSpPr>
        <p:sp>
          <p:nvSpPr>
            <p:cNvPr id="511" name="Freeform 156"/>
            <p:cNvSpPr>
              <a:spLocks/>
            </p:cNvSpPr>
            <p:nvPr/>
          </p:nvSpPr>
          <p:spPr bwMode="auto">
            <a:xfrm>
              <a:off x="5436113" y="6081857"/>
              <a:ext cx="440181" cy="332042"/>
            </a:xfrm>
            <a:custGeom>
              <a:avLst/>
              <a:gdLst>
                <a:gd name="T0" fmla="*/ 369 w 391"/>
                <a:gd name="T1" fmla="*/ 0 h 295"/>
                <a:gd name="T2" fmla="*/ 369 w 391"/>
                <a:gd name="T3" fmla="*/ 226 h 295"/>
                <a:gd name="T4" fmla="*/ 320 w 391"/>
                <a:gd name="T5" fmla="*/ 273 h 295"/>
                <a:gd name="T6" fmla="*/ 0 w 391"/>
                <a:gd name="T7" fmla="*/ 273 h 295"/>
                <a:gd name="T8" fmla="*/ 0 w 391"/>
                <a:gd name="T9" fmla="*/ 295 h 295"/>
                <a:gd name="T10" fmla="*/ 320 w 391"/>
                <a:gd name="T11" fmla="*/ 295 h 295"/>
                <a:gd name="T12" fmla="*/ 391 w 391"/>
                <a:gd name="T13" fmla="*/ 226 h 295"/>
                <a:gd name="T14" fmla="*/ 391 w 391"/>
                <a:gd name="T15" fmla="*/ 0 h 295"/>
                <a:gd name="T16" fmla="*/ 369 w 391"/>
                <a:gd name="T1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295">
                  <a:moveTo>
                    <a:pt x="369" y="0"/>
                  </a:moveTo>
                  <a:cubicBezTo>
                    <a:pt x="369" y="226"/>
                    <a:pt x="369" y="226"/>
                    <a:pt x="369" y="226"/>
                  </a:cubicBezTo>
                  <a:cubicBezTo>
                    <a:pt x="369" y="252"/>
                    <a:pt x="347" y="273"/>
                    <a:pt x="320" y="273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20" y="295"/>
                    <a:pt x="320" y="295"/>
                    <a:pt x="320" y="295"/>
                  </a:cubicBezTo>
                  <a:cubicBezTo>
                    <a:pt x="359" y="295"/>
                    <a:pt x="391" y="264"/>
                    <a:pt x="391" y="226"/>
                  </a:cubicBezTo>
                  <a:cubicBezTo>
                    <a:pt x="391" y="0"/>
                    <a:pt x="391" y="0"/>
                    <a:pt x="391" y="0"/>
                  </a:cubicBezTo>
                  <a:lnTo>
                    <a:pt x="36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Freeform 157"/>
            <p:cNvSpPr>
              <a:spLocks/>
            </p:cNvSpPr>
            <p:nvPr/>
          </p:nvSpPr>
          <p:spPr bwMode="auto">
            <a:xfrm>
              <a:off x="5705271" y="5993725"/>
              <a:ext cx="35729" cy="74316"/>
            </a:xfrm>
            <a:custGeom>
              <a:avLst/>
              <a:gdLst>
                <a:gd name="T0" fmla="*/ 32 w 32"/>
                <a:gd name="T1" fmla="*/ 57 h 66"/>
                <a:gd name="T2" fmla="*/ 22 w 32"/>
                <a:gd name="T3" fmla="*/ 66 h 66"/>
                <a:gd name="T4" fmla="*/ 10 w 32"/>
                <a:gd name="T5" fmla="*/ 66 h 66"/>
                <a:gd name="T6" fmla="*/ 0 w 32"/>
                <a:gd name="T7" fmla="*/ 57 h 66"/>
                <a:gd name="T8" fmla="*/ 0 w 32"/>
                <a:gd name="T9" fmla="*/ 8 h 66"/>
                <a:gd name="T10" fmla="*/ 10 w 32"/>
                <a:gd name="T11" fmla="*/ 0 h 66"/>
                <a:gd name="T12" fmla="*/ 22 w 32"/>
                <a:gd name="T13" fmla="*/ 0 h 66"/>
                <a:gd name="T14" fmla="*/ 32 w 32"/>
                <a:gd name="T15" fmla="*/ 8 h 66"/>
                <a:gd name="T16" fmla="*/ 32 w 32"/>
                <a:gd name="T17" fmla="*/ 5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66">
                  <a:moveTo>
                    <a:pt x="32" y="57"/>
                  </a:moveTo>
                  <a:cubicBezTo>
                    <a:pt x="32" y="62"/>
                    <a:pt x="28" y="66"/>
                    <a:pt x="22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4" y="66"/>
                    <a:pt x="0" y="62"/>
                    <a:pt x="0" y="5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2" y="4"/>
                    <a:pt x="32" y="8"/>
                  </a:cubicBezTo>
                  <a:lnTo>
                    <a:pt x="32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Freeform 158"/>
            <p:cNvSpPr>
              <a:spLocks/>
            </p:cNvSpPr>
            <p:nvPr/>
          </p:nvSpPr>
          <p:spPr bwMode="auto">
            <a:xfrm>
              <a:off x="5598084" y="5993725"/>
              <a:ext cx="36206" cy="74316"/>
            </a:xfrm>
            <a:custGeom>
              <a:avLst/>
              <a:gdLst>
                <a:gd name="T0" fmla="*/ 32 w 32"/>
                <a:gd name="T1" fmla="*/ 57 h 66"/>
                <a:gd name="T2" fmla="*/ 23 w 32"/>
                <a:gd name="T3" fmla="*/ 66 h 66"/>
                <a:gd name="T4" fmla="*/ 10 w 32"/>
                <a:gd name="T5" fmla="*/ 66 h 66"/>
                <a:gd name="T6" fmla="*/ 0 w 32"/>
                <a:gd name="T7" fmla="*/ 57 h 66"/>
                <a:gd name="T8" fmla="*/ 0 w 32"/>
                <a:gd name="T9" fmla="*/ 8 h 66"/>
                <a:gd name="T10" fmla="*/ 10 w 32"/>
                <a:gd name="T11" fmla="*/ 0 h 66"/>
                <a:gd name="T12" fmla="*/ 23 w 32"/>
                <a:gd name="T13" fmla="*/ 0 h 66"/>
                <a:gd name="T14" fmla="*/ 32 w 32"/>
                <a:gd name="T15" fmla="*/ 8 h 66"/>
                <a:gd name="T16" fmla="*/ 32 w 32"/>
                <a:gd name="T17" fmla="*/ 5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66">
                  <a:moveTo>
                    <a:pt x="32" y="57"/>
                  </a:moveTo>
                  <a:cubicBezTo>
                    <a:pt x="32" y="62"/>
                    <a:pt x="28" y="66"/>
                    <a:pt x="23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5" y="66"/>
                    <a:pt x="0" y="62"/>
                    <a:pt x="0" y="5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8" y="0"/>
                    <a:pt x="32" y="4"/>
                    <a:pt x="32" y="8"/>
                  </a:cubicBezTo>
                  <a:lnTo>
                    <a:pt x="32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" name="Freeform 159"/>
            <p:cNvSpPr>
              <a:spLocks/>
            </p:cNvSpPr>
            <p:nvPr/>
          </p:nvSpPr>
          <p:spPr bwMode="auto">
            <a:xfrm>
              <a:off x="5492326" y="5993725"/>
              <a:ext cx="36206" cy="74316"/>
            </a:xfrm>
            <a:custGeom>
              <a:avLst/>
              <a:gdLst>
                <a:gd name="T0" fmla="*/ 32 w 32"/>
                <a:gd name="T1" fmla="*/ 57 h 66"/>
                <a:gd name="T2" fmla="*/ 22 w 32"/>
                <a:gd name="T3" fmla="*/ 66 h 66"/>
                <a:gd name="T4" fmla="*/ 10 w 32"/>
                <a:gd name="T5" fmla="*/ 66 h 66"/>
                <a:gd name="T6" fmla="*/ 0 w 32"/>
                <a:gd name="T7" fmla="*/ 57 h 66"/>
                <a:gd name="T8" fmla="*/ 0 w 32"/>
                <a:gd name="T9" fmla="*/ 8 h 66"/>
                <a:gd name="T10" fmla="*/ 10 w 32"/>
                <a:gd name="T11" fmla="*/ 0 h 66"/>
                <a:gd name="T12" fmla="*/ 22 w 32"/>
                <a:gd name="T13" fmla="*/ 0 h 66"/>
                <a:gd name="T14" fmla="*/ 32 w 32"/>
                <a:gd name="T15" fmla="*/ 8 h 66"/>
                <a:gd name="T16" fmla="*/ 32 w 32"/>
                <a:gd name="T17" fmla="*/ 5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66">
                  <a:moveTo>
                    <a:pt x="32" y="57"/>
                  </a:moveTo>
                  <a:cubicBezTo>
                    <a:pt x="32" y="62"/>
                    <a:pt x="27" y="66"/>
                    <a:pt x="22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4" y="66"/>
                    <a:pt x="0" y="62"/>
                    <a:pt x="0" y="5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2" y="4"/>
                    <a:pt x="32" y="8"/>
                  </a:cubicBezTo>
                  <a:lnTo>
                    <a:pt x="32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" name="Freeform 160"/>
            <p:cNvSpPr>
              <a:spLocks noEditPoints="1"/>
            </p:cNvSpPr>
            <p:nvPr/>
          </p:nvSpPr>
          <p:spPr bwMode="auto">
            <a:xfrm>
              <a:off x="5396573" y="6028978"/>
              <a:ext cx="439229" cy="343951"/>
            </a:xfrm>
            <a:custGeom>
              <a:avLst/>
              <a:gdLst>
                <a:gd name="T0" fmla="*/ 390 w 390"/>
                <a:gd name="T1" fmla="*/ 50 h 306"/>
                <a:gd name="T2" fmla="*/ 351 w 390"/>
                <a:gd name="T3" fmla="*/ 0 h 306"/>
                <a:gd name="T4" fmla="*/ 314 w 390"/>
                <a:gd name="T5" fmla="*/ 0 h 306"/>
                <a:gd name="T6" fmla="*/ 314 w 390"/>
                <a:gd name="T7" fmla="*/ 26 h 306"/>
                <a:gd name="T8" fmla="*/ 296 w 390"/>
                <a:gd name="T9" fmla="*/ 43 h 306"/>
                <a:gd name="T10" fmla="*/ 284 w 390"/>
                <a:gd name="T11" fmla="*/ 43 h 306"/>
                <a:gd name="T12" fmla="*/ 266 w 390"/>
                <a:gd name="T13" fmla="*/ 26 h 306"/>
                <a:gd name="T14" fmla="*/ 266 w 390"/>
                <a:gd name="T15" fmla="*/ 0 h 306"/>
                <a:gd name="T16" fmla="*/ 219 w 390"/>
                <a:gd name="T17" fmla="*/ 0 h 306"/>
                <a:gd name="T18" fmla="*/ 219 w 390"/>
                <a:gd name="T19" fmla="*/ 26 h 306"/>
                <a:gd name="T20" fmla="*/ 202 w 390"/>
                <a:gd name="T21" fmla="*/ 43 h 306"/>
                <a:gd name="T22" fmla="*/ 189 w 390"/>
                <a:gd name="T23" fmla="*/ 43 h 306"/>
                <a:gd name="T24" fmla="*/ 172 w 390"/>
                <a:gd name="T25" fmla="*/ 26 h 306"/>
                <a:gd name="T26" fmla="*/ 172 w 390"/>
                <a:gd name="T27" fmla="*/ 0 h 306"/>
                <a:gd name="T28" fmla="*/ 124 w 390"/>
                <a:gd name="T29" fmla="*/ 0 h 306"/>
                <a:gd name="T30" fmla="*/ 124 w 390"/>
                <a:gd name="T31" fmla="*/ 26 h 306"/>
                <a:gd name="T32" fmla="*/ 107 w 390"/>
                <a:gd name="T33" fmla="*/ 43 h 306"/>
                <a:gd name="T34" fmla="*/ 95 w 390"/>
                <a:gd name="T35" fmla="*/ 43 h 306"/>
                <a:gd name="T36" fmla="*/ 77 w 390"/>
                <a:gd name="T37" fmla="*/ 26 h 306"/>
                <a:gd name="T38" fmla="*/ 77 w 390"/>
                <a:gd name="T39" fmla="*/ 0 h 306"/>
                <a:gd name="T40" fmla="*/ 39 w 390"/>
                <a:gd name="T41" fmla="*/ 0 h 306"/>
                <a:gd name="T42" fmla="*/ 0 w 390"/>
                <a:gd name="T43" fmla="*/ 50 h 306"/>
                <a:gd name="T44" fmla="*/ 0 w 390"/>
                <a:gd name="T45" fmla="*/ 50 h 306"/>
                <a:gd name="T46" fmla="*/ 0 w 390"/>
                <a:gd name="T47" fmla="*/ 273 h 306"/>
                <a:gd name="T48" fmla="*/ 35 w 390"/>
                <a:gd name="T49" fmla="*/ 306 h 306"/>
                <a:gd name="T50" fmla="*/ 355 w 390"/>
                <a:gd name="T51" fmla="*/ 306 h 306"/>
                <a:gd name="T52" fmla="*/ 390 w 390"/>
                <a:gd name="T53" fmla="*/ 273 h 306"/>
                <a:gd name="T54" fmla="*/ 390 w 390"/>
                <a:gd name="T55" fmla="*/ 50 h 306"/>
                <a:gd name="T56" fmla="*/ 345 w 390"/>
                <a:gd name="T57" fmla="*/ 259 h 306"/>
                <a:gd name="T58" fmla="*/ 333 w 390"/>
                <a:gd name="T59" fmla="*/ 271 h 306"/>
                <a:gd name="T60" fmla="*/ 59 w 390"/>
                <a:gd name="T61" fmla="*/ 271 h 306"/>
                <a:gd name="T62" fmla="*/ 48 w 390"/>
                <a:gd name="T63" fmla="*/ 259 h 306"/>
                <a:gd name="T64" fmla="*/ 48 w 390"/>
                <a:gd name="T65" fmla="*/ 88 h 306"/>
                <a:gd name="T66" fmla="*/ 59 w 390"/>
                <a:gd name="T67" fmla="*/ 76 h 306"/>
                <a:gd name="T68" fmla="*/ 333 w 390"/>
                <a:gd name="T69" fmla="*/ 76 h 306"/>
                <a:gd name="T70" fmla="*/ 345 w 390"/>
                <a:gd name="T71" fmla="*/ 88 h 306"/>
                <a:gd name="T72" fmla="*/ 345 w 390"/>
                <a:gd name="T73" fmla="*/ 259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0" h="306">
                  <a:moveTo>
                    <a:pt x="390" y="50"/>
                  </a:moveTo>
                  <a:cubicBezTo>
                    <a:pt x="390" y="27"/>
                    <a:pt x="375" y="0"/>
                    <a:pt x="351" y="0"/>
                  </a:cubicBezTo>
                  <a:cubicBezTo>
                    <a:pt x="314" y="0"/>
                    <a:pt x="314" y="0"/>
                    <a:pt x="314" y="0"/>
                  </a:cubicBezTo>
                  <a:cubicBezTo>
                    <a:pt x="314" y="26"/>
                    <a:pt x="314" y="26"/>
                    <a:pt x="314" y="26"/>
                  </a:cubicBezTo>
                  <a:cubicBezTo>
                    <a:pt x="314" y="35"/>
                    <a:pt x="306" y="43"/>
                    <a:pt x="296" y="43"/>
                  </a:cubicBezTo>
                  <a:cubicBezTo>
                    <a:pt x="284" y="43"/>
                    <a:pt x="284" y="43"/>
                    <a:pt x="284" y="43"/>
                  </a:cubicBezTo>
                  <a:cubicBezTo>
                    <a:pt x="274" y="43"/>
                    <a:pt x="266" y="35"/>
                    <a:pt x="266" y="26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9" y="26"/>
                    <a:pt x="219" y="26"/>
                    <a:pt x="219" y="26"/>
                  </a:cubicBezTo>
                  <a:cubicBezTo>
                    <a:pt x="219" y="35"/>
                    <a:pt x="211" y="43"/>
                    <a:pt x="202" y="43"/>
                  </a:cubicBezTo>
                  <a:cubicBezTo>
                    <a:pt x="189" y="43"/>
                    <a:pt x="189" y="43"/>
                    <a:pt x="189" y="43"/>
                  </a:cubicBezTo>
                  <a:cubicBezTo>
                    <a:pt x="180" y="43"/>
                    <a:pt x="172" y="35"/>
                    <a:pt x="172" y="2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4" y="35"/>
                    <a:pt x="116" y="43"/>
                    <a:pt x="107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85" y="43"/>
                    <a:pt x="77" y="35"/>
                    <a:pt x="77" y="2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6" y="0"/>
                    <a:pt x="0" y="27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92"/>
                    <a:pt x="16" y="306"/>
                    <a:pt x="35" y="306"/>
                  </a:cubicBezTo>
                  <a:cubicBezTo>
                    <a:pt x="355" y="306"/>
                    <a:pt x="355" y="306"/>
                    <a:pt x="355" y="306"/>
                  </a:cubicBezTo>
                  <a:cubicBezTo>
                    <a:pt x="375" y="306"/>
                    <a:pt x="390" y="292"/>
                    <a:pt x="390" y="273"/>
                  </a:cubicBezTo>
                  <a:cubicBezTo>
                    <a:pt x="390" y="50"/>
                    <a:pt x="390" y="50"/>
                    <a:pt x="390" y="50"/>
                  </a:cubicBezTo>
                  <a:close/>
                  <a:moveTo>
                    <a:pt x="345" y="259"/>
                  </a:moveTo>
                  <a:cubicBezTo>
                    <a:pt x="345" y="266"/>
                    <a:pt x="340" y="271"/>
                    <a:pt x="333" y="271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53" y="271"/>
                    <a:pt x="48" y="266"/>
                    <a:pt x="48" y="259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2"/>
                    <a:pt x="53" y="76"/>
                    <a:pt x="59" y="76"/>
                  </a:cubicBezTo>
                  <a:cubicBezTo>
                    <a:pt x="333" y="76"/>
                    <a:pt x="333" y="76"/>
                    <a:pt x="333" y="76"/>
                  </a:cubicBezTo>
                  <a:cubicBezTo>
                    <a:pt x="340" y="76"/>
                    <a:pt x="345" y="82"/>
                    <a:pt x="345" y="88"/>
                  </a:cubicBezTo>
                  <a:lnTo>
                    <a:pt x="345" y="2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Freeform 161"/>
            <p:cNvSpPr>
              <a:spLocks/>
            </p:cNvSpPr>
            <p:nvPr/>
          </p:nvSpPr>
          <p:spPr bwMode="auto">
            <a:xfrm>
              <a:off x="5530437" y="6139023"/>
              <a:ext cx="171023" cy="171023"/>
            </a:xfrm>
            <a:custGeom>
              <a:avLst/>
              <a:gdLst>
                <a:gd name="T0" fmla="*/ 145 w 152"/>
                <a:gd name="T1" fmla="*/ 52 h 152"/>
                <a:gd name="T2" fmla="*/ 100 w 152"/>
                <a:gd name="T3" fmla="*/ 52 h 152"/>
                <a:gd name="T4" fmla="*/ 100 w 152"/>
                <a:gd name="T5" fmla="*/ 7 h 152"/>
                <a:gd name="T6" fmla="*/ 93 w 152"/>
                <a:gd name="T7" fmla="*/ 0 h 152"/>
                <a:gd name="T8" fmla="*/ 59 w 152"/>
                <a:gd name="T9" fmla="*/ 0 h 152"/>
                <a:gd name="T10" fmla="*/ 52 w 152"/>
                <a:gd name="T11" fmla="*/ 7 h 152"/>
                <a:gd name="T12" fmla="*/ 52 w 152"/>
                <a:gd name="T13" fmla="*/ 52 h 152"/>
                <a:gd name="T14" fmla="*/ 7 w 152"/>
                <a:gd name="T15" fmla="*/ 52 h 152"/>
                <a:gd name="T16" fmla="*/ 0 w 152"/>
                <a:gd name="T17" fmla="*/ 59 h 152"/>
                <a:gd name="T18" fmla="*/ 0 w 152"/>
                <a:gd name="T19" fmla="*/ 93 h 152"/>
                <a:gd name="T20" fmla="*/ 7 w 152"/>
                <a:gd name="T21" fmla="*/ 100 h 152"/>
                <a:gd name="T22" fmla="*/ 52 w 152"/>
                <a:gd name="T23" fmla="*/ 100 h 152"/>
                <a:gd name="T24" fmla="*/ 52 w 152"/>
                <a:gd name="T25" fmla="*/ 145 h 152"/>
                <a:gd name="T26" fmla="*/ 59 w 152"/>
                <a:gd name="T27" fmla="*/ 152 h 152"/>
                <a:gd name="T28" fmla="*/ 93 w 152"/>
                <a:gd name="T29" fmla="*/ 152 h 152"/>
                <a:gd name="T30" fmla="*/ 100 w 152"/>
                <a:gd name="T31" fmla="*/ 145 h 152"/>
                <a:gd name="T32" fmla="*/ 100 w 152"/>
                <a:gd name="T33" fmla="*/ 100 h 152"/>
                <a:gd name="T34" fmla="*/ 145 w 152"/>
                <a:gd name="T35" fmla="*/ 100 h 152"/>
                <a:gd name="T36" fmla="*/ 152 w 152"/>
                <a:gd name="T37" fmla="*/ 93 h 152"/>
                <a:gd name="T38" fmla="*/ 152 w 152"/>
                <a:gd name="T39" fmla="*/ 59 h 152"/>
                <a:gd name="T40" fmla="*/ 145 w 152"/>
                <a:gd name="T41" fmla="*/ 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152">
                  <a:moveTo>
                    <a:pt x="145" y="52"/>
                  </a:moveTo>
                  <a:cubicBezTo>
                    <a:pt x="100" y="52"/>
                    <a:pt x="100" y="52"/>
                    <a:pt x="100" y="52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0" y="3"/>
                    <a:pt x="97" y="0"/>
                    <a:pt x="93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2" y="3"/>
                    <a:pt x="52" y="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3" y="52"/>
                    <a:pt x="0" y="55"/>
                    <a:pt x="0" y="59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7"/>
                    <a:pt x="3" y="100"/>
                    <a:pt x="7" y="100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52" y="149"/>
                    <a:pt x="55" y="152"/>
                    <a:pt x="59" y="152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7" y="152"/>
                    <a:pt x="100" y="149"/>
                    <a:pt x="100" y="145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145" y="100"/>
                    <a:pt x="145" y="100"/>
                    <a:pt x="145" y="100"/>
                  </a:cubicBezTo>
                  <a:cubicBezTo>
                    <a:pt x="149" y="100"/>
                    <a:pt x="152" y="97"/>
                    <a:pt x="152" y="93"/>
                  </a:cubicBezTo>
                  <a:cubicBezTo>
                    <a:pt x="152" y="59"/>
                    <a:pt x="152" y="59"/>
                    <a:pt x="152" y="59"/>
                  </a:cubicBezTo>
                  <a:cubicBezTo>
                    <a:pt x="152" y="55"/>
                    <a:pt x="149" y="52"/>
                    <a:pt x="145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17" name="Freeform 162"/>
          <p:cNvSpPr>
            <a:spLocks noEditPoints="1"/>
          </p:cNvSpPr>
          <p:nvPr/>
        </p:nvSpPr>
        <p:spPr bwMode="auto">
          <a:xfrm>
            <a:off x="10685610" y="2407665"/>
            <a:ext cx="416362" cy="381585"/>
          </a:xfrm>
          <a:custGeom>
            <a:avLst/>
            <a:gdLst>
              <a:gd name="T0" fmla="*/ 361 w 370"/>
              <a:gd name="T1" fmla="*/ 72 h 339"/>
              <a:gd name="T2" fmla="*/ 323 w 370"/>
              <a:gd name="T3" fmla="*/ 22 h 339"/>
              <a:gd name="T4" fmla="*/ 268 w 370"/>
              <a:gd name="T5" fmla="*/ 1 h 339"/>
              <a:gd name="T6" fmla="*/ 185 w 370"/>
              <a:gd name="T7" fmla="*/ 49 h 339"/>
              <a:gd name="T8" fmla="*/ 103 w 370"/>
              <a:gd name="T9" fmla="*/ 1 h 339"/>
              <a:gd name="T10" fmla="*/ 47 w 370"/>
              <a:gd name="T11" fmla="*/ 22 h 339"/>
              <a:gd name="T12" fmla="*/ 10 w 370"/>
              <a:gd name="T13" fmla="*/ 72 h 339"/>
              <a:gd name="T14" fmla="*/ 8 w 370"/>
              <a:gd name="T15" fmla="*/ 148 h 339"/>
              <a:gd name="T16" fmla="*/ 64 w 370"/>
              <a:gd name="T17" fmla="*/ 233 h 339"/>
              <a:gd name="T18" fmla="*/ 180 w 370"/>
              <a:gd name="T19" fmla="*/ 334 h 339"/>
              <a:gd name="T20" fmla="*/ 185 w 370"/>
              <a:gd name="T21" fmla="*/ 339 h 339"/>
              <a:gd name="T22" fmla="*/ 191 w 370"/>
              <a:gd name="T23" fmla="*/ 334 h 339"/>
              <a:gd name="T24" fmla="*/ 306 w 370"/>
              <a:gd name="T25" fmla="*/ 233 h 339"/>
              <a:gd name="T26" fmla="*/ 363 w 370"/>
              <a:gd name="T27" fmla="*/ 148 h 339"/>
              <a:gd name="T28" fmla="*/ 361 w 370"/>
              <a:gd name="T29" fmla="*/ 72 h 339"/>
              <a:gd name="T30" fmla="*/ 268 w 370"/>
              <a:gd name="T31" fmla="*/ 189 h 339"/>
              <a:gd name="T32" fmla="*/ 260 w 370"/>
              <a:gd name="T33" fmla="*/ 196 h 339"/>
              <a:gd name="T34" fmla="*/ 211 w 370"/>
              <a:gd name="T35" fmla="*/ 196 h 339"/>
              <a:gd name="T36" fmla="*/ 211 w 370"/>
              <a:gd name="T37" fmla="*/ 245 h 339"/>
              <a:gd name="T38" fmla="*/ 204 w 370"/>
              <a:gd name="T39" fmla="*/ 253 h 339"/>
              <a:gd name="T40" fmla="*/ 167 w 370"/>
              <a:gd name="T41" fmla="*/ 253 h 339"/>
              <a:gd name="T42" fmla="*/ 159 w 370"/>
              <a:gd name="T43" fmla="*/ 245 h 339"/>
              <a:gd name="T44" fmla="*/ 159 w 370"/>
              <a:gd name="T45" fmla="*/ 196 h 339"/>
              <a:gd name="T46" fmla="*/ 110 w 370"/>
              <a:gd name="T47" fmla="*/ 196 h 339"/>
              <a:gd name="T48" fmla="*/ 103 w 370"/>
              <a:gd name="T49" fmla="*/ 189 h 339"/>
              <a:gd name="T50" fmla="*/ 103 w 370"/>
              <a:gd name="T51" fmla="*/ 152 h 339"/>
              <a:gd name="T52" fmla="*/ 110 w 370"/>
              <a:gd name="T53" fmla="*/ 144 h 339"/>
              <a:gd name="T54" fmla="*/ 159 w 370"/>
              <a:gd name="T55" fmla="*/ 144 h 339"/>
              <a:gd name="T56" fmla="*/ 159 w 370"/>
              <a:gd name="T57" fmla="*/ 95 h 339"/>
              <a:gd name="T58" fmla="*/ 167 w 370"/>
              <a:gd name="T59" fmla="*/ 88 h 339"/>
              <a:gd name="T60" fmla="*/ 204 w 370"/>
              <a:gd name="T61" fmla="*/ 88 h 339"/>
              <a:gd name="T62" fmla="*/ 211 w 370"/>
              <a:gd name="T63" fmla="*/ 95 h 339"/>
              <a:gd name="T64" fmla="*/ 211 w 370"/>
              <a:gd name="T65" fmla="*/ 144 h 339"/>
              <a:gd name="T66" fmla="*/ 260 w 370"/>
              <a:gd name="T67" fmla="*/ 144 h 339"/>
              <a:gd name="T68" fmla="*/ 268 w 370"/>
              <a:gd name="T69" fmla="*/ 152 h 339"/>
              <a:gd name="T70" fmla="*/ 268 w 370"/>
              <a:gd name="T71" fmla="*/ 189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70" h="339">
                <a:moveTo>
                  <a:pt x="361" y="72"/>
                </a:moveTo>
                <a:cubicBezTo>
                  <a:pt x="353" y="52"/>
                  <a:pt x="340" y="34"/>
                  <a:pt x="323" y="22"/>
                </a:cubicBezTo>
                <a:cubicBezTo>
                  <a:pt x="307" y="9"/>
                  <a:pt x="287" y="2"/>
                  <a:pt x="268" y="1"/>
                </a:cubicBezTo>
                <a:cubicBezTo>
                  <a:pt x="234" y="0"/>
                  <a:pt x="205" y="17"/>
                  <a:pt x="185" y="49"/>
                </a:cubicBezTo>
                <a:cubicBezTo>
                  <a:pt x="166" y="17"/>
                  <a:pt x="136" y="0"/>
                  <a:pt x="103" y="1"/>
                </a:cubicBezTo>
                <a:cubicBezTo>
                  <a:pt x="83" y="2"/>
                  <a:pt x="64" y="9"/>
                  <a:pt x="47" y="22"/>
                </a:cubicBezTo>
                <a:cubicBezTo>
                  <a:pt x="30" y="34"/>
                  <a:pt x="17" y="52"/>
                  <a:pt x="10" y="72"/>
                </a:cubicBezTo>
                <a:cubicBezTo>
                  <a:pt x="1" y="96"/>
                  <a:pt x="0" y="122"/>
                  <a:pt x="8" y="148"/>
                </a:cubicBezTo>
                <a:cubicBezTo>
                  <a:pt x="17" y="177"/>
                  <a:pt x="36" y="206"/>
                  <a:pt x="64" y="233"/>
                </a:cubicBezTo>
                <a:cubicBezTo>
                  <a:pt x="106" y="272"/>
                  <a:pt x="166" y="323"/>
                  <a:pt x="180" y="334"/>
                </a:cubicBezTo>
                <a:cubicBezTo>
                  <a:pt x="185" y="339"/>
                  <a:pt x="185" y="339"/>
                  <a:pt x="185" y="339"/>
                </a:cubicBezTo>
                <a:cubicBezTo>
                  <a:pt x="191" y="334"/>
                  <a:pt x="191" y="334"/>
                  <a:pt x="191" y="334"/>
                </a:cubicBezTo>
                <a:cubicBezTo>
                  <a:pt x="204" y="323"/>
                  <a:pt x="264" y="272"/>
                  <a:pt x="306" y="233"/>
                </a:cubicBezTo>
                <a:cubicBezTo>
                  <a:pt x="335" y="206"/>
                  <a:pt x="354" y="177"/>
                  <a:pt x="363" y="148"/>
                </a:cubicBezTo>
                <a:cubicBezTo>
                  <a:pt x="370" y="122"/>
                  <a:pt x="370" y="96"/>
                  <a:pt x="361" y="72"/>
                </a:cubicBezTo>
                <a:close/>
                <a:moveTo>
                  <a:pt x="268" y="189"/>
                </a:moveTo>
                <a:cubicBezTo>
                  <a:pt x="268" y="193"/>
                  <a:pt x="264" y="196"/>
                  <a:pt x="260" y="196"/>
                </a:cubicBezTo>
                <a:cubicBezTo>
                  <a:pt x="211" y="196"/>
                  <a:pt x="211" y="196"/>
                  <a:pt x="211" y="196"/>
                </a:cubicBezTo>
                <a:cubicBezTo>
                  <a:pt x="211" y="245"/>
                  <a:pt x="211" y="245"/>
                  <a:pt x="211" y="245"/>
                </a:cubicBezTo>
                <a:cubicBezTo>
                  <a:pt x="211" y="249"/>
                  <a:pt x="208" y="253"/>
                  <a:pt x="204" y="253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163" y="253"/>
                  <a:pt x="159" y="249"/>
                  <a:pt x="159" y="245"/>
                </a:cubicBezTo>
                <a:cubicBezTo>
                  <a:pt x="159" y="196"/>
                  <a:pt x="159" y="196"/>
                  <a:pt x="159" y="196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06" y="196"/>
                  <a:pt x="103" y="193"/>
                  <a:pt x="103" y="189"/>
                </a:cubicBezTo>
                <a:cubicBezTo>
                  <a:pt x="103" y="152"/>
                  <a:pt x="103" y="152"/>
                  <a:pt x="103" y="152"/>
                </a:cubicBezTo>
                <a:cubicBezTo>
                  <a:pt x="103" y="148"/>
                  <a:pt x="106" y="144"/>
                  <a:pt x="110" y="144"/>
                </a:cubicBezTo>
                <a:cubicBezTo>
                  <a:pt x="159" y="144"/>
                  <a:pt x="159" y="144"/>
                  <a:pt x="159" y="144"/>
                </a:cubicBezTo>
                <a:cubicBezTo>
                  <a:pt x="159" y="95"/>
                  <a:pt x="159" y="95"/>
                  <a:pt x="159" y="95"/>
                </a:cubicBezTo>
                <a:cubicBezTo>
                  <a:pt x="159" y="91"/>
                  <a:pt x="163" y="88"/>
                  <a:pt x="167" y="88"/>
                </a:cubicBezTo>
                <a:cubicBezTo>
                  <a:pt x="204" y="88"/>
                  <a:pt x="204" y="88"/>
                  <a:pt x="204" y="88"/>
                </a:cubicBezTo>
                <a:cubicBezTo>
                  <a:pt x="208" y="88"/>
                  <a:pt x="211" y="91"/>
                  <a:pt x="211" y="95"/>
                </a:cubicBezTo>
                <a:cubicBezTo>
                  <a:pt x="211" y="144"/>
                  <a:pt x="211" y="144"/>
                  <a:pt x="211" y="144"/>
                </a:cubicBezTo>
                <a:cubicBezTo>
                  <a:pt x="260" y="144"/>
                  <a:pt x="260" y="144"/>
                  <a:pt x="260" y="144"/>
                </a:cubicBezTo>
                <a:cubicBezTo>
                  <a:pt x="264" y="144"/>
                  <a:pt x="268" y="148"/>
                  <a:pt x="268" y="152"/>
                </a:cubicBezTo>
                <a:lnTo>
                  <a:pt x="268" y="189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18" name="Group 32"/>
          <p:cNvGrpSpPr/>
          <p:nvPr/>
        </p:nvGrpSpPr>
        <p:grpSpPr>
          <a:xfrm>
            <a:off x="375705" y="4099279"/>
            <a:ext cx="592625" cy="403023"/>
            <a:chOff x="2206689" y="6010875"/>
            <a:chExt cx="592625" cy="403023"/>
          </a:xfrm>
          <a:solidFill>
            <a:srgbClr val="2A2A2A"/>
          </a:solidFill>
        </p:grpSpPr>
        <p:sp>
          <p:nvSpPr>
            <p:cNvPr id="519" name="Freeform 163"/>
            <p:cNvSpPr>
              <a:spLocks noEditPoints="1"/>
            </p:cNvSpPr>
            <p:nvPr/>
          </p:nvSpPr>
          <p:spPr bwMode="auto">
            <a:xfrm>
              <a:off x="2206689" y="6010875"/>
              <a:ext cx="592625" cy="403023"/>
            </a:xfrm>
            <a:custGeom>
              <a:avLst/>
              <a:gdLst>
                <a:gd name="T0" fmla="*/ 456 w 527"/>
                <a:gd name="T1" fmla="*/ 34 h 358"/>
                <a:gd name="T2" fmla="*/ 450 w 527"/>
                <a:gd name="T3" fmla="*/ 0 h 358"/>
                <a:gd name="T4" fmla="*/ 295 w 527"/>
                <a:gd name="T5" fmla="*/ 34 h 358"/>
                <a:gd name="T6" fmla="*/ 80 w 527"/>
                <a:gd name="T7" fmla="*/ 34 h 358"/>
                <a:gd name="T8" fmla="*/ 80 w 527"/>
                <a:gd name="T9" fmla="*/ 83 h 358"/>
                <a:gd name="T10" fmla="*/ 0 w 527"/>
                <a:gd name="T11" fmla="*/ 104 h 358"/>
                <a:gd name="T12" fmla="*/ 47 w 527"/>
                <a:gd name="T13" fmla="*/ 309 h 358"/>
                <a:gd name="T14" fmla="*/ 61 w 527"/>
                <a:gd name="T15" fmla="*/ 348 h 358"/>
                <a:gd name="T16" fmla="*/ 88 w 527"/>
                <a:gd name="T17" fmla="*/ 358 h 358"/>
                <a:gd name="T18" fmla="*/ 474 w 527"/>
                <a:gd name="T19" fmla="*/ 358 h 358"/>
                <a:gd name="T20" fmla="*/ 527 w 527"/>
                <a:gd name="T21" fmla="*/ 319 h 358"/>
                <a:gd name="T22" fmla="*/ 527 w 527"/>
                <a:gd name="T23" fmla="*/ 34 h 358"/>
                <a:gd name="T24" fmla="*/ 456 w 527"/>
                <a:gd name="T25" fmla="*/ 34 h 358"/>
                <a:gd name="T26" fmla="*/ 511 w 527"/>
                <a:gd name="T27" fmla="*/ 319 h 358"/>
                <a:gd name="T28" fmla="*/ 474 w 527"/>
                <a:gd name="T29" fmla="*/ 341 h 358"/>
                <a:gd name="T30" fmla="*/ 88 w 527"/>
                <a:gd name="T31" fmla="*/ 341 h 358"/>
                <a:gd name="T32" fmla="*/ 88 w 527"/>
                <a:gd name="T33" fmla="*/ 341 h 358"/>
                <a:gd name="T34" fmla="*/ 96 w 527"/>
                <a:gd name="T35" fmla="*/ 284 h 358"/>
                <a:gd name="T36" fmla="*/ 96 w 527"/>
                <a:gd name="T37" fmla="*/ 50 h 358"/>
                <a:gd name="T38" fmla="*/ 511 w 527"/>
                <a:gd name="T39" fmla="*/ 50 h 358"/>
                <a:gd name="T40" fmla="*/ 511 w 527"/>
                <a:gd name="T41" fmla="*/ 3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7" h="358">
                  <a:moveTo>
                    <a:pt x="456" y="34"/>
                  </a:moveTo>
                  <a:cubicBezTo>
                    <a:pt x="450" y="0"/>
                    <a:pt x="450" y="0"/>
                    <a:pt x="450" y="0"/>
                  </a:cubicBezTo>
                  <a:cubicBezTo>
                    <a:pt x="295" y="34"/>
                    <a:pt x="295" y="34"/>
                    <a:pt x="295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28"/>
                    <a:pt x="56" y="341"/>
                    <a:pt x="61" y="348"/>
                  </a:cubicBezTo>
                  <a:cubicBezTo>
                    <a:pt x="67" y="355"/>
                    <a:pt x="77" y="358"/>
                    <a:pt x="88" y="358"/>
                  </a:cubicBezTo>
                  <a:cubicBezTo>
                    <a:pt x="474" y="358"/>
                    <a:pt x="474" y="358"/>
                    <a:pt x="474" y="358"/>
                  </a:cubicBezTo>
                  <a:cubicBezTo>
                    <a:pt x="506" y="358"/>
                    <a:pt x="527" y="351"/>
                    <a:pt x="527" y="319"/>
                  </a:cubicBezTo>
                  <a:cubicBezTo>
                    <a:pt x="527" y="34"/>
                    <a:pt x="527" y="34"/>
                    <a:pt x="527" y="34"/>
                  </a:cubicBezTo>
                  <a:lnTo>
                    <a:pt x="456" y="34"/>
                  </a:lnTo>
                  <a:close/>
                  <a:moveTo>
                    <a:pt x="511" y="319"/>
                  </a:moveTo>
                  <a:cubicBezTo>
                    <a:pt x="511" y="333"/>
                    <a:pt x="509" y="341"/>
                    <a:pt x="474" y="341"/>
                  </a:cubicBezTo>
                  <a:cubicBezTo>
                    <a:pt x="88" y="341"/>
                    <a:pt x="88" y="341"/>
                    <a:pt x="88" y="341"/>
                  </a:cubicBezTo>
                  <a:cubicBezTo>
                    <a:pt x="88" y="341"/>
                    <a:pt x="88" y="341"/>
                    <a:pt x="88" y="341"/>
                  </a:cubicBezTo>
                  <a:cubicBezTo>
                    <a:pt x="95" y="323"/>
                    <a:pt x="96" y="292"/>
                    <a:pt x="96" y="284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511" y="50"/>
                    <a:pt x="511" y="50"/>
                    <a:pt x="511" y="50"/>
                  </a:cubicBezTo>
                  <a:lnTo>
                    <a:pt x="511" y="3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Freeform 164"/>
            <p:cNvSpPr>
              <a:spLocks/>
            </p:cNvSpPr>
            <p:nvPr/>
          </p:nvSpPr>
          <p:spPr bwMode="auto">
            <a:xfrm>
              <a:off x="2403436" y="6085192"/>
              <a:ext cx="62883" cy="50497"/>
            </a:xfrm>
            <a:custGeom>
              <a:avLst/>
              <a:gdLst>
                <a:gd name="T0" fmla="*/ 0 w 56"/>
                <a:gd name="T1" fmla="*/ 45 h 45"/>
                <a:gd name="T2" fmla="*/ 0 w 56"/>
                <a:gd name="T3" fmla="*/ 0 h 45"/>
                <a:gd name="T4" fmla="*/ 18 w 56"/>
                <a:gd name="T5" fmla="*/ 0 h 45"/>
                <a:gd name="T6" fmla="*/ 32 w 56"/>
                <a:gd name="T7" fmla="*/ 16 h 45"/>
                <a:gd name="T8" fmla="*/ 43 w 56"/>
                <a:gd name="T9" fmla="*/ 31 h 45"/>
                <a:gd name="T10" fmla="*/ 43 w 56"/>
                <a:gd name="T11" fmla="*/ 31 h 45"/>
                <a:gd name="T12" fmla="*/ 42 w 56"/>
                <a:gd name="T13" fmla="*/ 13 h 45"/>
                <a:gd name="T14" fmla="*/ 42 w 56"/>
                <a:gd name="T15" fmla="*/ 0 h 45"/>
                <a:gd name="T16" fmla="*/ 56 w 56"/>
                <a:gd name="T17" fmla="*/ 0 h 45"/>
                <a:gd name="T18" fmla="*/ 56 w 56"/>
                <a:gd name="T19" fmla="*/ 45 h 45"/>
                <a:gd name="T20" fmla="*/ 40 w 56"/>
                <a:gd name="T21" fmla="*/ 45 h 45"/>
                <a:gd name="T22" fmla="*/ 26 w 56"/>
                <a:gd name="T23" fmla="*/ 27 h 45"/>
                <a:gd name="T24" fmla="*/ 14 w 56"/>
                <a:gd name="T25" fmla="*/ 11 h 45"/>
                <a:gd name="T26" fmla="*/ 14 w 56"/>
                <a:gd name="T27" fmla="*/ 11 h 45"/>
                <a:gd name="T28" fmla="*/ 14 w 56"/>
                <a:gd name="T29" fmla="*/ 31 h 45"/>
                <a:gd name="T30" fmla="*/ 14 w 56"/>
                <a:gd name="T31" fmla="*/ 45 h 45"/>
                <a:gd name="T32" fmla="*/ 0 w 56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45">
                  <a:moveTo>
                    <a:pt x="0" y="4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6" y="21"/>
                    <a:pt x="40" y="26"/>
                    <a:pt x="43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6"/>
                    <a:pt x="42" y="19"/>
                    <a:pt x="42" y="1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2" y="22"/>
                    <a:pt x="17" y="17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7"/>
                    <a:pt x="14" y="24"/>
                    <a:pt x="14" y="31"/>
                  </a:cubicBezTo>
                  <a:cubicBezTo>
                    <a:pt x="14" y="45"/>
                    <a:pt x="14" y="45"/>
                    <a:pt x="14" y="45"/>
                  </a:cubicBez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165"/>
            <p:cNvSpPr>
              <a:spLocks/>
            </p:cNvSpPr>
            <p:nvPr/>
          </p:nvSpPr>
          <p:spPr bwMode="auto">
            <a:xfrm>
              <a:off x="2482040" y="6085192"/>
              <a:ext cx="48591" cy="50497"/>
            </a:xfrm>
            <a:custGeom>
              <a:avLst/>
              <a:gdLst>
                <a:gd name="T0" fmla="*/ 95 w 102"/>
                <a:gd name="T1" fmla="*/ 61 h 106"/>
                <a:gd name="T2" fmla="*/ 36 w 102"/>
                <a:gd name="T3" fmla="*/ 61 h 106"/>
                <a:gd name="T4" fmla="*/ 36 w 102"/>
                <a:gd name="T5" fmla="*/ 85 h 106"/>
                <a:gd name="T6" fmla="*/ 102 w 102"/>
                <a:gd name="T7" fmla="*/ 85 h 106"/>
                <a:gd name="T8" fmla="*/ 102 w 102"/>
                <a:gd name="T9" fmla="*/ 106 h 106"/>
                <a:gd name="T10" fmla="*/ 0 w 102"/>
                <a:gd name="T11" fmla="*/ 106 h 106"/>
                <a:gd name="T12" fmla="*/ 0 w 102"/>
                <a:gd name="T13" fmla="*/ 0 h 106"/>
                <a:gd name="T14" fmla="*/ 97 w 102"/>
                <a:gd name="T15" fmla="*/ 0 h 106"/>
                <a:gd name="T16" fmla="*/ 97 w 102"/>
                <a:gd name="T17" fmla="*/ 19 h 106"/>
                <a:gd name="T18" fmla="*/ 36 w 102"/>
                <a:gd name="T19" fmla="*/ 19 h 106"/>
                <a:gd name="T20" fmla="*/ 36 w 102"/>
                <a:gd name="T21" fmla="*/ 40 h 106"/>
                <a:gd name="T22" fmla="*/ 95 w 102"/>
                <a:gd name="T23" fmla="*/ 40 h 106"/>
                <a:gd name="T24" fmla="*/ 95 w 102"/>
                <a:gd name="T25" fmla="*/ 6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06">
                  <a:moveTo>
                    <a:pt x="95" y="61"/>
                  </a:moveTo>
                  <a:lnTo>
                    <a:pt x="36" y="61"/>
                  </a:lnTo>
                  <a:lnTo>
                    <a:pt x="36" y="85"/>
                  </a:lnTo>
                  <a:lnTo>
                    <a:pt x="102" y="85"/>
                  </a:lnTo>
                  <a:lnTo>
                    <a:pt x="102" y="106"/>
                  </a:lnTo>
                  <a:lnTo>
                    <a:pt x="0" y="106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9"/>
                  </a:lnTo>
                  <a:lnTo>
                    <a:pt x="36" y="19"/>
                  </a:lnTo>
                  <a:lnTo>
                    <a:pt x="36" y="40"/>
                  </a:lnTo>
                  <a:lnTo>
                    <a:pt x="95" y="40"/>
                  </a:lnTo>
                  <a:lnTo>
                    <a:pt x="95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166"/>
            <p:cNvSpPr>
              <a:spLocks/>
            </p:cNvSpPr>
            <p:nvPr/>
          </p:nvSpPr>
          <p:spPr bwMode="auto">
            <a:xfrm>
              <a:off x="2537301" y="6085192"/>
              <a:ext cx="98135" cy="50497"/>
            </a:xfrm>
            <a:custGeom>
              <a:avLst/>
              <a:gdLst>
                <a:gd name="T0" fmla="*/ 16 w 87"/>
                <a:gd name="T1" fmla="*/ 45 h 45"/>
                <a:gd name="T2" fmla="*/ 0 w 87"/>
                <a:gd name="T3" fmla="*/ 0 h 45"/>
                <a:gd name="T4" fmla="*/ 16 w 87"/>
                <a:gd name="T5" fmla="*/ 0 h 45"/>
                <a:gd name="T6" fmla="*/ 21 w 87"/>
                <a:gd name="T7" fmla="*/ 18 h 45"/>
                <a:gd name="T8" fmla="*/ 25 w 87"/>
                <a:gd name="T9" fmla="*/ 34 h 45"/>
                <a:gd name="T10" fmla="*/ 26 w 87"/>
                <a:gd name="T11" fmla="*/ 34 h 45"/>
                <a:gd name="T12" fmla="*/ 30 w 87"/>
                <a:gd name="T13" fmla="*/ 18 h 45"/>
                <a:gd name="T14" fmla="*/ 36 w 87"/>
                <a:gd name="T15" fmla="*/ 0 h 45"/>
                <a:gd name="T16" fmla="*/ 52 w 87"/>
                <a:gd name="T17" fmla="*/ 0 h 45"/>
                <a:gd name="T18" fmla="*/ 58 w 87"/>
                <a:gd name="T19" fmla="*/ 19 h 45"/>
                <a:gd name="T20" fmla="*/ 61 w 87"/>
                <a:gd name="T21" fmla="*/ 34 h 45"/>
                <a:gd name="T22" fmla="*/ 61 w 87"/>
                <a:gd name="T23" fmla="*/ 34 h 45"/>
                <a:gd name="T24" fmla="*/ 65 w 87"/>
                <a:gd name="T25" fmla="*/ 18 h 45"/>
                <a:gd name="T26" fmla="*/ 71 w 87"/>
                <a:gd name="T27" fmla="*/ 0 h 45"/>
                <a:gd name="T28" fmla="*/ 87 w 87"/>
                <a:gd name="T29" fmla="*/ 0 h 45"/>
                <a:gd name="T30" fmla="*/ 69 w 87"/>
                <a:gd name="T31" fmla="*/ 45 h 45"/>
                <a:gd name="T32" fmla="*/ 52 w 87"/>
                <a:gd name="T33" fmla="*/ 45 h 45"/>
                <a:gd name="T34" fmla="*/ 47 w 87"/>
                <a:gd name="T35" fmla="*/ 25 h 45"/>
                <a:gd name="T36" fmla="*/ 43 w 87"/>
                <a:gd name="T37" fmla="*/ 11 h 45"/>
                <a:gd name="T38" fmla="*/ 43 w 87"/>
                <a:gd name="T39" fmla="*/ 11 h 45"/>
                <a:gd name="T40" fmla="*/ 39 w 87"/>
                <a:gd name="T41" fmla="*/ 25 h 45"/>
                <a:gd name="T42" fmla="*/ 33 w 87"/>
                <a:gd name="T43" fmla="*/ 45 h 45"/>
                <a:gd name="T44" fmla="*/ 16 w 87"/>
                <a:gd name="T4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45">
                  <a:moveTo>
                    <a:pt x="16" y="4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3" y="23"/>
                    <a:pt x="24" y="29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29"/>
                    <a:pt x="28" y="24"/>
                    <a:pt x="30" y="1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24"/>
                    <a:pt x="60" y="29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2" y="29"/>
                    <a:pt x="64" y="23"/>
                    <a:pt x="65" y="1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5" y="21"/>
                    <a:pt x="44" y="16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6"/>
                    <a:pt x="41" y="21"/>
                    <a:pt x="39" y="25"/>
                  </a:cubicBezTo>
                  <a:cubicBezTo>
                    <a:pt x="33" y="45"/>
                    <a:pt x="33" y="45"/>
                    <a:pt x="33" y="45"/>
                  </a:cubicBezTo>
                  <a:lnTo>
                    <a:pt x="16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Freeform 167"/>
            <p:cNvSpPr>
              <a:spLocks/>
            </p:cNvSpPr>
            <p:nvPr/>
          </p:nvSpPr>
          <p:spPr bwMode="auto">
            <a:xfrm>
              <a:off x="2639723" y="6083762"/>
              <a:ext cx="52879" cy="51926"/>
            </a:xfrm>
            <a:custGeom>
              <a:avLst/>
              <a:gdLst>
                <a:gd name="T0" fmla="*/ 3 w 47"/>
                <a:gd name="T1" fmla="*/ 35 h 46"/>
                <a:gd name="T2" fmla="*/ 20 w 47"/>
                <a:gd name="T3" fmla="*/ 38 h 46"/>
                <a:gd name="T4" fmla="*/ 31 w 47"/>
                <a:gd name="T5" fmla="*/ 33 h 46"/>
                <a:gd name="T6" fmla="*/ 20 w 47"/>
                <a:gd name="T7" fmla="*/ 27 h 46"/>
                <a:gd name="T8" fmla="*/ 1 w 47"/>
                <a:gd name="T9" fmla="*/ 13 h 46"/>
                <a:gd name="T10" fmla="*/ 27 w 47"/>
                <a:gd name="T11" fmla="*/ 0 h 46"/>
                <a:gd name="T12" fmla="*/ 44 w 47"/>
                <a:gd name="T13" fmla="*/ 2 h 46"/>
                <a:gd name="T14" fmla="*/ 41 w 47"/>
                <a:gd name="T15" fmla="*/ 10 h 46"/>
                <a:gd name="T16" fmla="*/ 26 w 47"/>
                <a:gd name="T17" fmla="*/ 8 h 46"/>
                <a:gd name="T18" fmla="*/ 16 w 47"/>
                <a:gd name="T19" fmla="*/ 13 h 46"/>
                <a:gd name="T20" fmla="*/ 29 w 47"/>
                <a:gd name="T21" fmla="*/ 19 h 46"/>
                <a:gd name="T22" fmla="*/ 47 w 47"/>
                <a:gd name="T23" fmla="*/ 32 h 46"/>
                <a:gd name="T24" fmla="*/ 19 w 47"/>
                <a:gd name="T25" fmla="*/ 46 h 46"/>
                <a:gd name="T26" fmla="*/ 0 w 47"/>
                <a:gd name="T27" fmla="*/ 44 h 46"/>
                <a:gd name="T28" fmla="*/ 3 w 47"/>
                <a:gd name="T29" fmla="*/ 3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6">
                  <a:moveTo>
                    <a:pt x="3" y="35"/>
                  </a:moveTo>
                  <a:cubicBezTo>
                    <a:pt x="7" y="36"/>
                    <a:pt x="14" y="38"/>
                    <a:pt x="20" y="38"/>
                  </a:cubicBezTo>
                  <a:cubicBezTo>
                    <a:pt x="27" y="38"/>
                    <a:pt x="31" y="36"/>
                    <a:pt x="31" y="33"/>
                  </a:cubicBezTo>
                  <a:cubicBezTo>
                    <a:pt x="31" y="30"/>
                    <a:pt x="28" y="29"/>
                    <a:pt x="20" y="27"/>
                  </a:cubicBezTo>
                  <a:cubicBezTo>
                    <a:pt x="8" y="24"/>
                    <a:pt x="1" y="20"/>
                    <a:pt x="1" y="13"/>
                  </a:cubicBezTo>
                  <a:cubicBezTo>
                    <a:pt x="1" y="6"/>
                    <a:pt x="11" y="0"/>
                    <a:pt x="27" y="0"/>
                  </a:cubicBezTo>
                  <a:cubicBezTo>
                    <a:pt x="34" y="0"/>
                    <a:pt x="40" y="1"/>
                    <a:pt x="44" y="2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8" y="9"/>
                    <a:pt x="33" y="8"/>
                    <a:pt x="26" y="8"/>
                  </a:cubicBezTo>
                  <a:cubicBezTo>
                    <a:pt x="20" y="8"/>
                    <a:pt x="16" y="10"/>
                    <a:pt x="16" y="13"/>
                  </a:cubicBezTo>
                  <a:cubicBezTo>
                    <a:pt x="16" y="15"/>
                    <a:pt x="20" y="17"/>
                    <a:pt x="29" y="19"/>
                  </a:cubicBezTo>
                  <a:cubicBezTo>
                    <a:pt x="41" y="22"/>
                    <a:pt x="47" y="26"/>
                    <a:pt x="47" y="32"/>
                  </a:cubicBezTo>
                  <a:cubicBezTo>
                    <a:pt x="47" y="40"/>
                    <a:pt x="38" y="46"/>
                    <a:pt x="19" y="46"/>
                  </a:cubicBezTo>
                  <a:cubicBezTo>
                    <a:pt x="12" y="46"/>
                    <a:pt x="4" y="45"/>
                    <a:pt x="0" y="44"/>
                  </a:cubicBezTo>
                  <a:lnTo>
                    <a:pt x="3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Rectangle 168"/>
            <p:cNvSpPr>
              <a:spLocks noChangeArrowheads="1"/>
            </p:cNvSpPr>
            <p:nvPr/>
          </p:nvSpPr>
          <p:spPr bwMode="auto">
            <a:xfrm>
              <a:off x="2343887" y="6187615"/>
              <a:ext cx="204846" cy="1762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Rectangle 169"/>
            <p:cNvSpPr>
              <a:spLocks noChangeArrowheads="1"/>
            </p:cNvSpPr>
            <p:nvPr/>
          </p:nvSpPr>
          <p:spPr bwMode="auto">
            <a:xfrm>
              <a:off x="2343887" y="6241446"/>
              <a:ext cx="204846" cy="1810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Rectangle 170"/>
            <p:cNvSpPr>
              <a:spLocks noChangeArrowheads="1"/>
            </p:cNvSpPr>
            <p:nvPr/>
          </p:nvSpPr>
          <p:spPr bwMode="auto">
            <a:xfrm>
              <a:off x="2343887" y="6295278"/>
              <a:ext cx="204846" cy="1810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Rectangle 171"/>
            <p:cNvSpPr>
              <a:spLocks noChangeArrowheads="1"/>
            </p:cNvSpPr>
            <p:nvPr/>
          </p:nvSpPr>
          <p:spPr bwMode="auto">
            <a:xfrm>
              <a:off x="2343887" y="6349586"/>
              <a:ext cx="408263" cy="1810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172"/>
            <p:cNvSpPr>
              <a:spLocks/>
            </p:cNvSpPr>
            <p:nvPr/>
          </p:nvSpPr>
          <p:spPr bwMode="auto">
            <a:xfrm>
              <a:off x="2582557" y="6160461"/>
              <a:ext cx="165307" cy="165307"/>
            </a:xfrm>
            <a:custGeom>
              <a:avLst/>
              <a:gdLst>
                <a:gd name="T0" fmla="*/ 140 w 147"/>
                <a:gd name="T1" fmla="*/ 50 h 147"/>
                <a:gd name="T2" fmla="*/ 97 w 147"/>
                <a:gd name="T3" fmla="*/ 50 h 147"/>
                <a:gd name="T4" fmla="*/ 97 w 147"/>
                <a:gd name="T5" fmla="*/ 7 h 147"/>
                <a:gd name="T6" fmla="*/ 90 w 147"/>
                <a:gd name="T7" fmla="*/ 0 h 147"/>
                <a:gd name="T8" fmla="*/ 57 w 147"/>
                <a:gd name="T9" fmla="*/ 0 h 147"/>
                <a:gd name="T10" fmla="*/ 50 w 147"/>
                <a:gd name="T11" fmla="*/ 7 h 147"/>
                <a:gd name="T12" fmla="*/ 50 w 147"/>
                <a:gd name="T13" fmla="*/ 50 h 147"/>
                <a:gd name="T14" fmla="*/ 7 w 147"/>
                <a:gd name="T15" fmla="*/ 50 h 147"/>
                <a:gd name="T16" fmla="*/ 0 w 147"/>
                <a:gd name="T17" fmla="*/ 57 h 147"/>
                <a:gd name="T18" fmla="*/ 0 w 147"/>
                <a:gd name="T19" fmla="*/ 90 h 147"/>
                <a:gd name="T20" fmla="*/ 7 w 147"/>
                <a:gd name="T21" fmla="*/ 97 h 147"/>
                <a:gd name="T22" fmla="*/ 50 w 147"/>
                <a:gd name="T23" fmla="*/ 97 h 147"/>
                <a:gd name="T24" fmla="*/ 50 w 147"/>
                <a:gd name="T25" fmla="*/ 140 h 147"/>
                <a:gd name="T26" fmla="*/ 57 w 147"/>
                <a:gd name="T27" fmla="*/ 147 h 147"/>
                <a:gd name="T28" fmla="*/ 90 w 147"/>
                <a:gd name="T29" fmla="*/ 147 h 147"/>
                <a:gd name="T30" fmla="*/ 97 w 147"/>
                <a:gd name="T31" fmla="*/ 140 h 147"/>
                <a:gd name="T32" fmla="*/ 97 w 147"/>
                <a:gd name="T33" fmla="*/ 97 h 147"/>
                <a:gd name="T34" fmla="*/ 140 w 147"/>
                <a:gd name="T35" fmla="*/ 97 h 147"/>
                <a:gd name="T36" fmla="*/ 147 w 147"/>
                <a:gd name="T37" fmla="*/ 90 h 147"/>
                <a:gd name="T38" fmla="*/ 147 w 147"/>
                <a:gd name="T39" fmla="*/ 57 h 147"/>
                <a:gd name="T40" fmla="*/ 140 w 147"/>
                <a:gd name="T41" fmla="*/ 5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7" h="147">
                  <a:moveTo>
                    <a:pt x="140" y="50"/>
                  </a:moveTo>
                  <a:cubicBezTo>
                    <a:pt x="97" y="50"/>
                    <a:pt x="97" y="50"/>
                    <a:pt x="97" y="50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7" y="3"/>
                    <a:pt x="94" y="0"/>
                    <a:pt x="9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3" y="0"/>
                    <a:pt x="50" y="3"/>
                    <a:pt x="50" y="7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53"/>
                    <a:pt x="0" y="5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4"/>
                    <a:pt x="3" y="97"/>
                    <a:pt x="7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44"/>
                    <a:pt x="53" y="147"/>
                    <a:pt x="57" y="147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94" y="147"/>
                    <a:pt x="97" y="144"/>
                    <a:pt x="97" y="140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140" y="97"/>
                    <a:pt x="140" y="97"/>
                    <a:pt x="140" y="97"/>
                  </a:cubicBezTo>
                  <a:cubicBezTo>
                    <a:pt x="144" y="97"/>
                    <a:pt x="147" y="94"/>
                    <a:pt x="147" y="90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3"/>
                    <a:pt x="144" y="50"/>
                    <a:pt x="14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9" name="Group 44"/>
          <p:cNvGrpSpPr/>
          <p:nvPr/>
        </p:nvGrpSpPr>
        <p:grpSpPr>
          <a:xfrm>
            <a:off x="2029719" y="3981135"/>
            <a:ext cx="354430" cy="521167"/>
            <a:chOff x="3860703" y="5892731"/>
            <a:chExt cx="354430" cy="521167"/>
          </a:xfrm>
          <a:solidFill>
            <a:srgbClr val="2A2A2A"/>
          </a:solidFill>
        </p:grpSpPr>
        <p:sp>
          <p:nvSpPr>
            <p:cNvPr id="530" name="Freeform 173"/>
            <p:cNvSpPr>
              <a:spLocks/>
            </p:cNvSpPr>
            <p:nvPr/>
          </p:nvSpPr>
          <p:spPr bwMode="auto">
            <a:xfrm>
              <a:off x="3860703" y="5892731"/>
              <a:ext cx="307269" cy="521166"/>
            </a:xfrm>
            <a:custGeom>
              <a:avLst/>
              <a:gdLst>
                <a:gd name="T0" fmla="*/ 239 w 273"/>
                <a:gd name="T1" fmla="*/ 164 h 463"/>
                <a:gd name="T2" fmla="*/ 209 w 273"/>
                <a:gd name="T3" fmla="*/ 15 h 463"/>
                <a:gd name="T4" fmla="*/ 157 w 273"/>
                <a:gd name="T5" fmla="*/ 0 h 463"/>
                <a:gd name="T6" fmla="*/ 104 w 273"/>
                <a:gd name="T7" fmla="*/ 16 h 463"/>
                <a:gd name="T8" fmla="*/ 76 w 273"/>
                <a:gd name="T9" fmla="*/ 164 h 463"/>
                <a:gd name="T10" fmla="*/ 102 w 273"/>
                <a:gd name="T11" fmla="*/ 211 h 463"/>
                <a:gd name="T12" fmla="*/ 150 w 273"/>
                <a:gd name="T13" fmla="*/ 148 h 463"/>
                <a:gd name="T14" fmla="*/ 105 w 273"/>
                <a:gd name="T15" fmla="*/ 78 h 463"/>
                <a:gd name="T16" fmla="*/ 157 w 273"/>
                <a:gd name="T17" fmla="*/ 58 h 463"/>
                <a:gd name="T18" fmla="*/ 210 w 273"/>
                <a:gd name="T19" fmla="*/ 78 h 463"/>
                <a:gd name="T20" fmla="*/ 160 w 273"/>
                <a:gd name="T21" fmla="*/ 154 h 463"/>
                <a:gd name="T22" fmla="*/ 157 w 273"/>
                <a:gd name="T23" fmla="*/ 158 h 463"/>
                <a:gd name="T24" fmla="*/ 108 w 273"/>
                <a:gd name="T25" fmla="*/ 221 h 463"/>
                <a:gd name="T26" fmla="*/ 0 w 273"/>
                <a:gd name="T27" fmla="*/ 361 h 463"/>
                <a:gd name="T28" fmla="*/ 62 w 273"/>
                <a:gd name="T29" fmla="*/ 463 h 463"/>
                <a:gd name="T30" fmla="*/ 157 w 273"/>
                <a:gd name="T31" fmla="*/ 304 h 463"/>
                <a:gd name="T32" fmla="*/ 206 w 273"/>
                <a:gd name="T33" fmla="*/ 221 h 463"/>
                <a:gd name="T34" fmla="*/ 239 w 273"/>
                <a:gd name="T35" fmla="*/ 164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3" h="463">
                  <a:moveTo>
                    <a:pt x="239" y="164"/>
                  </a:moveTo>
                  <a:cubicBezTo>
                    <a:pt x="273" y="96"/>
                    <a:pt x="232" y="30"/>
                    <a:pt x="209" y="15"/>
                  </a:cubicBezTo>
                  <a:cubicBezTo>
                    <a:pt x="200" y="9"/>
                    <a:pt x="180" y="0"/>
                    <a:pt x="157" y="0"/>
                  </a:cubicBezTo>
                  <a:cubicBezTo>
                    <a:pt x="134" y="0"/>
                    <a:pt x="113" y="9"/>
                    <a:pt x="104" y="16"/>
                  </a:cubicBezTo>
                  <a:cubicBezTo>
                    <a:pt x="80" y="33"/>
                    <a:pt x="42" y="98"/>
                    <a:pt x="76" y="164"/>
                  </a:cubicBezTo>
                  <a:cubicBezTo>
                    <a:pt x="80" y="173"/>
                    <a:pt x="90" y="191"/>
                    <a:pt x="102" y="211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23" y="117"/>
                    <a:pt x="112" y="96"/>
                    <a:pt x="105" y="78"/>
                  </a:cubicBezTo>
                  <a:cubicBezTo>
                    <a:pt x="120" y="64"/>
                    <a:pt x="140" y="58"/>
                    <a:pt x="157" y="58"/>
                  </a:cubicBezTo>
                  <a:cubicBezTo>
                    <a:pt x="174" y="58"/>
                    <a:pt x="198" y="64"/>
                    <a:pt x="210" y="78"/>
                  </a:cubicBezTo>
                  <a:cubicBezTo>
                    <a:pt x="200" y="101"/>
                    <a:pt x="182" y="125"/>
                    <a:pt x="160" y="154"/>
                  </a:cubicBezTo>
                  <a:cubicBezTo>
                    <a:pt x="159" y="155"/>
                    <a:pt x="158" y="157"/>
                    <a:pt x="157" y="158"/>
                  </a:cubicBezTo>
                  <a:cubicBezTo>
                    <a:pt x="108" y="221"/>
                    <a:pt x="108" y="221"/>
                    <a:pt x="108" y="221"/>
                  </a:cubicBezTo>
                  <a:cubicBezTo>
                    <a:pt x="55" y="289"/>
                    <a:pt x="0" y="361"/>
                    <a:pt x="0" y="361"/>
                  </a:cubicBezTo>
                  <a:cubicBezTo>
                    <a:pt x="62" y="463"/>
                    <a:pt x="62" y="463"/>
                    <a:pt x="62" y="463"/>
                  </a:cubicBezTo>
                  <a:cubicBezTo>
                    <a:pt x="62" y="463"/>
                    <a:pt x="111" y="382"/>
                    <a:pt x="157" y="304"/>
                  </a:cubicBezTo>
                  <a:cubicBezTo>
                    <a:pt x="206" y="221"/>
                    <a:pt x="206" y="221"/>
                    <a:pt x="206" y="221"/>
                  </a:cubicBezTo>
                  <a:cubicBezTo>
                    <a:pt x="222" y="195"/>
                    <a:pt x="234" y="174"/>
                    <a:pt x="239" y="1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Freeform 174"/>
            <p:cNvSpPr>
              <a:spLocks/>
            </p:cNvSpPr>
            <p:nvPr/>
          </p:nvSpPr>
          <p:spPr bwMode="auto">
            <a:xfrm>
              <a:off x="4046493" y="6152362"/>
              <a:ext cx="168640" cy="261536"/>
            </a:xfrm>
            <a:custGeom>
              <a:avLst/>
              <a:gdLst>
                <a:gd name="T0" fmla="*/ 49 w 150"/>
                <a:gd name="T1" fmla="*/ 0 h 232"/>
                <a:gd name="T2" fmla="*/ 0 w 150"/>
                <a:gd name="T3" fmla="*/ 84 h 232"/>
                <a:gd name="T4" fmla="*/ 88 w 150"/>
                <a:gd name="T5" fmla="*/ 232 h 232"/>
                <a:gd name="T6" fmla="*/ 150 w 150"/>
                <a:gd name="T7" fmla="*/ 130 h 232"/>
                <a:gd name="T8" fmla="*/ 49 w 150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32">
                  <a:moveTo>
                    <a:pt x="49" y="0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43" y="157"/>
                    <a:pt x="88" y="232"/>
                    <a:pt x="88" y="232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98" y="64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32" name="Group 56"/>
          <p:cNvGrpSpPr/>
          <p:nvPr/>
        </p:nvGrpSpPr>
        <p:grpSpPr>
          <a:xfrm>
            <a:off x="2694754" y="4016865"/>
            <a:ext cx="502111" cy="485438"/>
            <a:chOff x="4525738" y="5928461"/>
            <a:chExt cx="502111" cy="485438"/>
          </a:xfrm>
          <a:solidFill>
            <a:srgbClr val="2A2A2A"/>
          </a:solidFill>
        </p:grpSpPr>
        <p:sp>
          <p:nvSpPr>
            <p:cNvPr id="533" name="Freeform 175"/>
            <p:cNvSpPr>
              <a:spLocks noEditPoints="1"/>
            </p:cNvSpPr>
            <p:nvPr/>
          </p:nvSpPr>
          <p:spPr bwMode="auto">
            <a:xfrm>
              <a:off x="4553844" y="5978005"/>
              <a:ext cx="152920" cy="377298"/>
            </a:xfrm>
            <a:custGeom>
              <a:avLst/>
              <a:gdLst>
                <a:gd name="T0" fmla="*/ 17 w 136"/>
                <a:gd name="T1" fmla="*/ 41 h 335"/>
                <a:gd name="T2" fmla="*/ 17 w 136"/>
                <a:gd name="T3" fmla="*/ 293 h 335"/>
                <a:gd name="T4" fmla="*/ 69 w 136"/>
                <a:gd name="T5" fmla="*/ 335 h 335"/>
                <a:gd name="T6" fmla="*/ 101 w 136"/>
                <a:gd name="T7" fmla="*/ 325 h 335"/>
                <a:gd name="T8" fmla="*/ 119 w 136"/>
                <a:gd name="T9" fmla="*/ 293 h 335"/>
                <a:gd name="T10" fmla="*/ 119 w 136"/>
                <a:gd name="T11" fmla="*/ 41 h 335"/>
                <a:gd name="T12" fmla="*/ 136 w 136"/>
                <a:gd name="T13" fmla="*/ 20 h 335"/>
                <a:gd name="T14" fmla="*/ 109 w 136"/>
                <a:gd name="T15" fmla="*/ 0 h 335"/>
                <a:gd name="T16" fmla="*/ 27 w 136"/>
                <a:gd name="T17" fmla="*/ 0 h 335"/>
                <a:gd name="T18" fmla="*/ 0 w 136"/>
                <a:gd name="T19" fmla="*/ 20 h 335"/>
                <a:gd name="T20" fmla="*/ 17 w 136"/>
                <a:gd name="T21" fmla="*/ 41 h 335"/>
                <a:gd name="T22" fmla="*/ 27 w 136"/>
                <a:gd name="T23" fmla="*/ 14 h 335"/>
                <a:gd name="T24" fmla="*/ 109 w 136"/>
                <a:gd name="T25" fmla="*/ 14 h 335"/>
                <a:gd name="T26" fmla="*/ 123 w 136"/>
                <a:gd name="T27" fmla="*/ 20 h 335"/>
                <a:gd name="T28" fmla="*/ 111 w 136"/>
                <a:gd name="T29" fmla="*/ 30 h 335"/>
                <a:gd name="T30" fmla="*/ 106 w 136"/>
                <a:gd name="T31" fmla="*/ 31 h 335"/>
                <a:gd name="T32" fmla="*/ 106 w 136"/>
                <a:gd name="T33" fmla="*/ 293 h 335"/>
                <a:gd name="T34" fmla="*/ 93 w 136"/>
                <a:gd name="T35" fmla="*/ 314 h 335"/>
                <a:gd name="T36" fmla="*/ 69 w 136"/>
                <a:gd name="T37" fmla="*/ 321 h 335"/>
                <a:gd name="T38" fmla="*/ 30 w 136"/>
                <a:gd name="T39" fmla="*/ 293 h 335"/>
                <a:gd name="T40" fmla="*/ 30 w 136"/>
                <a:gd name="T41" fmla="*/ 31 h 335"/>
                <a:gd name="T42" fmla="*/ 25 w 136"/>
                <a:gd name="T43" fmla="*/ 30 h 335"/>
                <a:gd name="T44" fmla="*/ 14 w 136"/>
                <a:gd name="T45" fmla="*/ 20 h 335"/>
                <a:gd name="T46" fmla="*/ 27 w 136"/>
                <a:gd name="T47" fmla="*/ 1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335">
                  <a:moveTo>
                    <a:pt x="17" y="41"/>
                  </a:moveTo>
                  <a:cubicBezTo>
                    <a:pt x="17" y="293"/>
                    <a:pt x="17" y="293"/>
                    <a:pt x="17" y="293"/>
                  </a:cubicBezTo>
                  <a:cubicBezTo>
                    <a:pt x="17" y="318"/>
                    <a:pt x="44" y="335"/>
                    <a:pt x="69" y="335"/>
                  </a:cubicBezTo>
                  <a:cubicBezTo>
                    <a:pt x="81" y="335"/>
                    <a:pt x="92" y="331"/>
                    <a:pt x="101" y="325"/>
                  </a:cubicBezTo>
                  <a:cubicBezTo>
                    <a:pt x="111" y="318"/>
                    <a:pt x="119" y="305"/>
                    <a:pt x="119" y="293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30" y="36"/>
                    <a:pt x="136" y="30"/>
                    <a:pt x="136" y="20"/>
                  </a:cubicBezTo>
                  <a:cubicBezTo>
                    <a:pt x="136" y="10"/>
                    <a:pt x="128" y="0"/>
                    <a:pt x="10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9" y="0"/>
                    <a:pt x="0" y="10"/>
                    <a:pt x="0" y="20"/>
                  </a:cubicBezTo>
                  <a:cubicBezTo>
                    <a:pt x="0" y="30"/>
                    <a:pt x="6" y="36"/>
                    <a:pt x="17" y="41"/>
                  </a:cubicBezTo>
                  <a:close/>
                  <a:moveTo>
                    <a:pt x="27" y="14"/>
                  </a:moveTo>
                  <a:cubicBezTo>
                    <a:pt x="109" y="14"/>
                    <a:pt x="109" y="14"/>
                    <a:pt x="109" y="14"/>
                  </a:cubicBezTo>
                  <a:cubicBezTo>
                    <a:pt x="117" y="14"/>
                    <a:pt x="123" y="16"/>
                    <a:pt x="123" y="20"/>
                  </a:cubicBezTo>
                  <a:cubicBezTo>
                    <a:pt x="123" y="22"/>
                    <a:pt x="123" y="26"/>
                    <a:pt x="111" y="30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6" y="301"/>
                    <a:pt x="100" y="310"/>
                    <a:pt x="93" y="314"/>
                  </a:cubicBezTo>
                  <a:cubicBezTo>
                    <a:pt x="87" y="319"/>
                    <a:pt x="78" y="321"/>
                    <a:pt x="69" y="321"/>
                  </a:cubicBezTo>
                  <a:cubicBezTo>
                    <a:pt x="51" y="321"/>
                    <a:pt x="30" y="311"/>
                    <a:pt x="30" y="293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14" y="26"/>
                    <a:pt x="14" y="22"/>
                    <a:pt x="14" y="20"/>
                  </a:cubicBezTo>
                  <a:cubicBezTo>
                    <a:pt x="14" y="16"/>
                    <a:pt x="19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Freeform 176"/>
            <p:cNvSpPr>
              <a:spLocks noEditPoints="1"/>
            </p:cNvSpPr>
            <p:nvPr/>
          </p:nvSpPr>
          <p:spPr bwMode="auto">
            <a:xfrm>
              <a:off x="4597673" y="6151409"/>
              <a:ext cx="65265" cy="177692"/>
            </a:xfrm>
            <a:custGeom>
              <a:avLst/>
              <a:gdLst>
                <a:gd name="T0" fmla="*/ 30 w 58"/>
                <a:gd name="T1" fmla="*/ 158 h 158"/>
                <a:gd name="T2" fmla="*/ 30 w 58"/>
                <a:gd name="T3" fmla="*/ 158 h 158"/>
                <a:gd name="T4" fmla="*/ 51 w 58"/>
                <a:gd name="T5" fmla="*/ 152 h 158"/>
                <a:gd name="T6" fmla="*/ 58 w 58"/>
                <a:gd name="T7" fmla="*/ 139 h 158"/>
                <a:gd name="T8" fmla="*/ 58 w 58"/>
                <a:gd name="T9" fmla="*/ 0 h 158"/>
                <a:gd name="T10" fmla="*/ 0 w 58"/>
                <a:gd name="T11" fmla="*/ 0 h 158"/>
                <a:gd name="T12" fmla="*/ 0 w 58"/>
                <a:gd name="T13" fmla="*/ 139 h 158"/>
                <a:gd name="T14" fmla="*/ 30 w 58"/>
                <a:gd name="T15" fmla="*/ 158 h 158"/>
                <a:gd name="T16" fmla="*/ 21 w 58"/>
                <a:gd name="T17" fmla="*/ 113 h 158"/>
                <a:gd name="T18" fmla="*/ 18 w 58"/>
                <a:gd name="T19" fmla="*/ 110 h 158"/>
                <a:gd name="T20" fmla="*/ 21 w 58"/>
                <a:gd name="T21" fmla="*/ 106 h 158"/>
                <a:gd name="T22" fmla="*/ 25 w 58"/>
                <a:gd name="T23" fmla="*/ 110 h 158"/>
                <a:gd name="T24" fmla="*/ 21 w 58"/>
                <a:gd name="T25" fmla="*/ 113 h 158"/>
                <a:gd name="T26" fmla="*/ 36 w 58"/>
                <a:gd name="T27" fmla="*/ 93 h 158"/>
                <a:gd name="T28" fmla="*/ 30 w 58"/>
                <a:gd name="T29" fmla="*/ 87 h 158"/>
                <a:gd name="T30" fmla="*/ 36 w 58"/>
                <a:gd name="T31" fmla="*/ 81 h 158"/>
                <a:gd name="T32" fmla="*/ 42 w 58"/>
                <a:gd name="T33" fmla="*/ 87 h 158"/>
                <a:gd name="T34" fmla="*/ 36 w 58"/>
                <a:gd name="T35" fmla="*/ 93 h 158"/>
                <a:gd name="T36" fmla="*/ 51 w 58"/>
                <a:gd name="T37" fmla="*/ 55 h 158"/>
                <a:gd name="T38" fmla="*/ 41 w 58"/>
                <a:gd name="T39" fmla="*/ 64 h 158"/>
                <a:gd name="T40" fmla="*/ 32 w 58"/>
                <a:gd name="T41" fmla="*/ 55 h 158"/>
                <a:gd name="T42" fmla="*/ 41 w 58"/>
                <a:gd name="T43" fmla="*/ 45 h 158"/>
                <a:gd name="T44" fmla="*/ 51 w 58"/>
                <a:gd name="T45" fmla="*/ 55 h 158"/>
                <a:gd name="T46" fmla="*/ 36 w 58"/>
                <a:gd name="T47" fmla="*/ 11 h 158"/>
                <a:gd name="T48" fmla="*/ 47 w 58"/>
                <a:gd name="T49" fmla="*/ 22 h 158"/>
                <a:gd name="T50" fmla="*/ 36 w 58"/>
                <a:gd name="T51" fmla="*/ 34 h 158"/>
                <a:gd name="T52" fmla="*/ 25 w 58"/>
                <a:gd name="T53" fmla="*/ 22 h 158"/>
                <a:gd name="T54" fmla="*/ 36 w 58"/>
                <a:gd name="T55" fmla="*/ 11 h 158"/>
                <a:gd name="T56" fmla="*/ 17 w 58"/>
                <a:gd name="T57" fmla="*/ 61 h 158"/>
                <a:gd name="T58" fmla="*/ 25 w 58"/>
                <a:gd name="T59" fmla="*/ 69 h 158"/>
                <a:gd name="T60" fmla="*/ 17 w 58"/>
                <a:gd name="T61" fmla="*/ 77 h 158"/>
                <a:gd name="T62" fmla="*/ 9 w 58"/>
                <a:gd name="T63" fmla="*/ 69 h 158"/>
                <a:gd name="T64" fmla="*/ 17 w 58"/>
                <a:gd name="T65" fmla="*/ 6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" h="158">
                  <a:moveTo>
                    <a:pt x="30" y="158"/>
                  </a:moveTo>
                  <a:cubicBezTo>
                    <a:pt x="30" y="158"/>
                    <a:pt x="30" y="158"/>
                    <a:pt x="30" y="158"/>
                  </a:cubicBezTo>
                  <a:cubicBezTo>
                    <a:pt x="38" y="158"/>
                    <a:pt x="45" y="156"/>
                    <a:pt x="51" y="152"/>
                  </a:cubicBezTo>
                  <a:cubicBezTo>
                    <a:pt x="56" y="149"/>
                    <a:pt x="58" y="145"/>
                    <a:pt x="58" y="13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54"/>
                    <a:pt x="19" y="158"/>
                    <a:pt x="30" y="158"/>
                  </a:cubicBezTo>
                  <a:close/>
                  <a:moveTo>
                    <a:pt x="21" y="113"/>
                  </a:moveTo>
                  <a:cubicBezTo>
                    <a:pt x="19" y="113"/>
                    <a:pt x="18" y="112"/>
                    <a:pt x="18" y="110"/>
                  </a:cubicBezTo>
                  <a:cubicBezTo>
                    <a:pt x="18" y="108"/>
                    <a:pt x="19" y="106"/>
                    <a:pt x="21" y="106"/>
                  </a:cubicBezTo>
                  <a:cubicBezTo>
                    <a:pt x="23" y="106"/>
                    <a:pt x="25" y="108"/>
                    <a:pt x="25" y="110"/>
                  </a:cubicBezTo>
                  <a:cubicBezTo>
                    <a:pt x="25" y="112"/>
                    <a:pt x="23" y="113"/>
                    <a:pt x="21" y="113"/>
                  </a:cubicBezTo>
                  <a:close/>
                  <a:moveTo>
                    <a:pt x="36" y="93"/>
                  </a:moveTo>
                  <a:cubicBezTo>
                    <a:pt x="33" y="93"/>
                    <a:pt x="30" y="90"/>
                    <a:pt x="30" y="87"/>
                  </a:cubicBezTo>
                  <a:cubicBezTo>
                    <a:pt x="30" y="83"/>
                    <a:pt x="33" y="81"/>
                    <a:pt x="36" y="81"/>
                  </a:cubicBezTo>
                  <a:cubicBezTo>
                    <a:pt x="39" y="81"/>
                    <a:pt x="42" y="83"/>
                    <a:pt x="42" y="87"/>
                  </a:cubicBezTo>
                  <a:cubicBezTo>
                    <a:pt x="42" y="90"/>
                    <a:pt x="39" y="93"/>
                    <a:pt x="36" y="93"/>
                  </a:cubicBezTo>
                  <a:close/>
                  <a:moveTo>
                    <a:pt x="51" y="55"/>
                  </a:moveTo>
                  <a:cubicBezTo>
                    <a:pt x="51" y="60"/>
                    <a:pt x="47" y="64"/>
                    <a:pt x="41" y="64"/>
                  </a:cubicBezTo>
                  <a:cubicBezTo>
                    <a:pt x="36" y="64"/>
                    <a:pt x="32" y="60"/>
                    <a:pt x="32" y="55"/>
                  </a:cubicBezTo>
                  <a:cubicBezTo>
                    <a:pt x="32" y="49"/>
                    <a:pt x="36" y="45"/>
                    <a:pt x="41" y="45"/>
                  </a:cubicBezTo>
                  <a:cubicBezTo>
                    <a:pt x="47" y="45"/>
                    <a:pt x="51" y="49"/>
                    <a:pt x="51" y="55"/>
                  </a:cubicBezTo>
                  <a:close/>
                  <a:moveTo>
                    <a:pt x="36" y="11"/>
                  </a:moveTo>
                  <a:cubicBezTo>
                    <a:pt x="42" y="11"/>
                    <a:pt x="47" y="16"/>
                    <a:pt x="47" y="22"/>
                  </a:cubicBezTo>
                  <a:cubicBezTo>
                    <a:pt x="47" y="29"/>
                    <a:pt x="42" y="34"/>
                    <a:pt x="36" y="34"/>
                  </a:cubicBezTo>
                  <a:cubicBezTo>
                    <a:pt x="30" y="34"/>
                    <a:pt x="25" y="29"/>
                    <a:pt x="25" y="22"/>
                  </a:cubicBezTo>
                  <a:cubicBezTo>
                    <a:pt x="25" y="16"/>
                    <a:pt x="30" y="11"/>
                    <a:pt x="36" y="11"/>
                  </a:cubicBezTo>
                  <a:close/>
                  <a:moveTo>
                    <a:pt x="17" y="61"/>
                  </a:moveTo>
                  <a:cubicBezTo>
                    <a:pt x="22" y="61"/>
                    <a:pt x="25" y="65"/>
                    <a:pt x="25" y="69"/>
                  </a:cubicBezTo>
                  <a:cubicBezTo>
                    <a:pt x="25" y="73"/>
                    <a:pt x="22" y="77"/>
                    <a:pt x="17" y="77"/>
                  </a:cubicBezTo>
                  <a:cubicBezTo>
                    <a:pt x="13" y="77"/>
                    <a:pt x="9" y="73"/>
                    <a:pt x="9" y="69"/>
                  </a:cubicBezTo>
                  <a:cubicBezTo>
                    <a:pt x="9" y="65"/>
                    <a:pt x="13" y="61"/>
                    <a:pt x="17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Oval 177"/>
            <p:cNvSpPr>
              <a:spLocks noChangeArrowheads="1"/>
            </p:cNvSpPr>
            <p:nvPr/>
          </p:nvSpPr>
          <p:spPr bwMode="auto">
            <a:xfrm>
              <a:off x="4610058" y="6105200"/>
              <a:ext cx="24772" cy="2620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Oval 178"/>
            <p:cNvSpPr>
              <a:spLocks noChangeArrowheads="1"/>
            </p:cNvSpPr>
            <p:nvPr/>
          </p:nvSpPr>
          <p:spPr bwMode="auto">
            <a:xfrm>
              <a:off x="4633878" y="6079474"/>
              <a:ext cx="20008" cy="2000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Oval 179"/>
            <p:cNvSpPr>
              <a:spLocks noChangeArrowheads="1"/>
            </p:cNvSpPr>
            <p:nvPr/>
          </p:nvSpPr>
          <p:spPr bwMode="auto">
            <a:xfrm>
              <a:off x="4606724" y="6066136"/>
              <a:ext cx="15721" cy="1667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" name="Oval 180"/>
            <p:cNvSpPr>
              <a:spLocks noChangeArrowheads="1"/>
            </p:cNvSpPr>
            <p:nvPr/>
          </p:nvSpPr>
          <p:spPr bwMode="auto">
            <a:xfrm>
              <a:off x="4643882" y="6046604"/>
              <a:ext cx="10004" cy="1048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Freeform 181"/>
            <p:cNvSpPr>
              <a:spLocks noEditPoints="1"/>
            </p:cNvSpPr>
            <p:nvPr/>
          </p:nvSpPr>
          <p:spPr bwMode="auto">
            <a:xfrm>
              <a:off x="4890174" y="6064707"/>
              <a:ext cx="65265" cy="264395"/>
            </a:xfrm>
            <a:custGeom>
              <a:avLst/>
              <a:gdLst>
                <a:gd name="T0" fmla="*/ 29 w 58"/>
                <a:gd name="T1" fmla="*/ 235 h 235"/>
                <a:gd name="T2" fmla="*/ 29 w 58"/>
                <a:gd name="T3" fmla="*/ 235 h 235"/>
                <a:gd name="T4" fmla="*/ 50 w 58"/>
                <a:gd name="T5" fmla="*/ 229 h 235"/>
                <a:gd name="T6" fmla="*/ 58 w 58"/>
                <a:gd name="T7" fmla="*/ 216 h 235"/>
                <a:gd name="T8" fmla="*/ 58 w 58"/>
                <a:gd name="T9" fmla="*/ 0 h 235"/>
                <a:gd name="T10" fmla="*/ 0 w 58"/>
                <a:gd name="T11" fmla="*/ 0 h 235"/>
                <a:gd name="T12" fmla="*/ 0 w 58"/>
                <a:gd name="T13" fmla="*/ 216 h 235"/>
                <a:gd name="T14" fmla="*/ 29 w 58"/>
                <a:gd name="T15" fmla="*/ 235 h 235"/>
                <a:gd name="T16" fmla="*/ 21 w 58"/>
                <a:gd name="T17" fmla="*/ 113 h 235"/>
                <a:gd name="T18" fmla="*/ 17 w 58"/>
                <a:gd name="T19" fmla="*/ 109 h 235"/>
                <a:gd name="T20" fmla="*/ 21 w 58"/>
                <a:gd name="T21" fmla="*/ 106 h 235"/>
                <a:gd name="T22" fmla="*/ 25 w 58"/>
                <a:gd name="T23" fmla="*/ 109 h 235"/>
                <a:gd name="T24" fmla="*/ 21 w 58"/>
                <a:gd name="T25" fmla="*/ 113 h 235"/>
                <a:gd name="T26" fmla="*/ 36 w 58"/>
                <a:gd name="T27" fmla="*/ 93 h 235"/>
                <a:gd name="T28" fmla="*/ 30 w 58"/>
                <a:gd name="T29" fmla="*/ 87 h 235"/>
                <a:gd name="T30" fmla="*/ 36 w 58"/>
                <a:gd name="T31" fmla="*/ 80 h 235"/>
                <a:gd name="T32" fmla="*/ 42 w 58"/>
                <a:gd name="T33" fmla="*/ 87 h 235"/>
                <a:gd name="T34" fmla="*/ 36 w 58"/>
                <a:gd name="T35" fmla="*/ 93 h 235"/>
                <a:gd name="T36" fmla="*/ 51 w 58"/>
                <a:gd name="T37" fmla="*/ 54 h 235"/>
                <a:gd name="T38" fmla="*/ 41 w 58"/>
                <a:gd name="T39" fmla="*/ 64 h 235"/>
                <a:gd name="T40" fmla="*/ 32 w 58"/>
                <a:gd name="T41" fmla="*/ 54 h 235"/>
                <a:gd name="T42" fmla="*/ 41 w 58"/>
                <a:gd name="T43" fmla="*/ 45 h 235"/>
                <a:gd name="T44" fmla="*/ 51 w 58"/>
                <a:gd name="T45" fmla="*/ 54 h 235"/>
                <a:gd name="T46" fmla="*/ 36 w 58"/>
                <a:gd name="T47" fmla="*/ 11 h 235"/>
                <a:gd name="T48" fmla="*/ 47 w 58"/>
                <a:gd name="T49" fmla="*/ 22 h 235"/>
                <a:gd name="T50" fmla="*/ 36 w 58"/>
                <a:gd name="T51" fmla="*/ 33 h 235"/>
                <a:gd name="T52" fmla="*/ 24 w 58"/>
                <a:gd name="T53" fmla="*/ 22 h 235"/>
                <a:gd name="T54" fmla="*/ 36 w 58"/>
                <a:gd name="T55" fmla="*/ 11 h 235"/>
                <a:gd name="T56" fmla="*/ 17 w 58"/>
                <a:gd name="T57" fmla="*/ 61 h 235"/>
                <a:gd name="T58" fmla="*/ 25 w 58"/>
                <a:gd name="T59" fmla="*/ 69 h 235"/>
                <a:gd name="T60" fmla="*/ 17 w 58"/>
                <a:gd name="T61" fmla="*/ 77 h 235"/>
                <a:gd name="T62" fmla="*/ 9 w 58"/>
                <a:gd name="T63" fmla="*/ 69 h 235"/>
                <a:gd name="T64" fmla="*/ 17 w 58"/>
                <a:gd name="T65" fmla="*/ 6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" h="235">
                  <a:moveTo>
                    <a:pt x="29" y="235"/>
                  </a:moveTo>
                  <a:cubicBezTo>
                    <a:pt x="29" y="235"/>
                    <a:pt x="29" y="235"/>
                    <a:pt x="29" y="235"/>
                  </a:cubicBezTo>
                  <a:cubicBezTo>
                    <a:pt x="38" y="235"/>
                    <a:pt x="45" y="233"/>
                    <a:pt x="50" y="229"/>
                  </a:cubicBezTo>
                  <a:cubicBezTo>
                    <a:pt x="55" y="226"/>
                    <a:pt x="58" y="222"/>
                    <a:pt x="58" y="216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31"/>
                    <a:pt x="19" y="235"/>
                    <a:pt x="29" y="235"/>
                  </a:cubicBezTo>
                  <a:close/>
                  <a:moveTo>
                    <a:pt x="21" y="113"/>
                  </a:moveTo>
                  <a:cubicBezTo>
                    <a:pt x="19" y="113"/>
                    <a:pt x="17" y="111"/>
                    <a:pt x="17" y="109"/>
                  </a:cubicBezTo>
                  <a:cubicBezTo>
                    <a:pt x="17" y="107"/>
                    <a:pt x="19" y="106"/>
                    <a:pt x="21" y="106"/>
                  </a:cubicBezTo>
                  <a:cubicBezTo>
                    <a:pt x="23" y="106"/>
                    <a:pt x="25" y="107"/>
                    <a:pt x="25" y="109"/>
                  </a:cubicBezTo>
                  <a:cubicBezTo>
                    <a:pt x="25" y="111"/>
                    <a:pt x="23" y="113"/>
                    <a:pt x="21" y="113"/>
                  </a:cubicBezTo>
                  <a:close/>
                  <a:moveTo>
                    <a:pt x="36" y="93"/>
                  </a:moveTo>
                  <a:cubicBezTo>
                    <a:pt x="32" y="93"/>
                    <a:pt x="30" y="90"/>
                    <a:pt x="30" y="87"/>
                  </a:cubicBezTo>
                  <a:cubicBezTo>
                    <a:pt x="30" y="83"/>
                    <a:pt x="32" y="80"/>
                    <a:pt x="36" y="80"/>
                  </a:cubicBezTo>
                  <a:cubicBezTo>
                    <a:pt x="39" y="80"/>
                    <a:pt x="42" y="83"/>
                    <a:pt x="42" y="87"/>
                  </a:cubicBezTo>
                  <a:cubicBezTo>
                    <a:pt x="42" y="90"/>
                    <a:pt x="39" y="93"/>
                    <a:pt x="36" y="93"/>
                  </a:cubicBezTo>
                  <a:close/>
                  <a:moveTo>
                    <a:pt x="51" y="54"/>
                  </a:moveTo>
                  <a:cubicBezTo>
                    <a:pt x="51" y="59"/>
                    <a:pt x="46" y="64"/>
                    <a:pt x="41" y="64"/>
                  </a:cubicBezTo>
                  <a:cubicBezTo>
                    <a:pt x="36" y="64"/>
                    <a:pt x="32" y="59"/>
                    <a:pt x="32" y="54"/>
                  </a:cubicBezTo>
                  <a:cubicBezTo>
                    <a:pt x="32" y="49"/>
                    <a:pt x="36" y="45"/>
                    <a:pt x="41" y="45"/>
                  </a:cubicBezTo>
                  <a:cubicBezTo>
                    <a:pt x="46" y="45"/>
                    <a:pt x="51" y="49"/>
                    <a:pt x="51" y="54"/>
                  </a:cubicBezTo>
                  <a:close/>
                  <a:moveTo>
                    <a:pt x="36" y="11"/>
                  </a:moveTo>
                  <a:cubicBezTo>
                    <a:pt x="42" y="11"/>
                    <a:pt x="47" y="16"/>
                    <a:pt x="47" y="22"/>
                  </a:cubicBezTo>
                  <a:cubicBezTo>
                    <a:pt x="47" y="28"/>
                    <a:pt x="42" y="33"/>
                    <a:pt x="36" y="33"/>
                  </a:cubicBezTo>
                  <a:cubicBezTo>
                    <a:pt x="30" y="33"/>
                    <a:pt x="24" y="28"/>
                    <a:pt x="24" y="22"/>
                  </a:cubicBezTo>
                  <a:cubicBezTo>
                    <a:pt x="24" y="16"/>
                    <a:pt x="30" y="11"/>
                    <a:pt x="36" y="11"/>
                  </a:cubicBezTo>
                  <a:close/>
                  <a:moveTo>
                    <a:pt x="17" y="61"/>
                  </a:moveTo>
                  <a:cubicBezTo>
                    <a:pt x="21" y="61"/>
                    <a:pt x="25" y="64"/>
                    <a:pt x="25" y="69"/>
                  </a:cubicBezTo>
                  <a:cubicBezTo>
                    <a:pt x="25" y="73"/>
                    <a:pt x="21" y="77"/>
                    <a:pt x="17" y="77"/>
                  </a:cubicBezTo>
                  <a:cubicBezTo>
                    <a:pt x="13" y="77"/>
                    <a:pt x="9" y="73"/>
                    <a:pt x="9" y="69"/>
                  </a:cubicBezTo>
                  <a:cubicBezTo>
                    <a:pt x="9" y="64"/>
                    <a:pt x="13" y="61"/>
                    <a:pt x="17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Freeform 182"/>
            <p:cNvSpPr>
              <a:spLocks noEditPoints="1"/>
            </p:cNvSpPr>
            <p:nvPr/>
          </p:nvSpPr>
          <p:spPr bwMode="auto">
            <a:xfrm>
              <a:off x="4846346" y="5978005"/>
              <a:ext cx="152920" cy="377298"/>
            </a:xfrm>
            <a:custGeom>
              <a:avLst/>
              <a:gdLst>
                <a:gd name="T0" fmla="*/ 17 w 136"/>
                <a:gd name="T1" fmla="*/ 41 h 335"/>
                <a:gd name="T2" fmla="*/ 17 w 136"/>
                <a:gd name="T3" fmla="*/ 293 h 335"/>
                <a:gd name="T4" fmla="*/ 68 w 136"/>
                <a:gd name="T5" fmla="*/ 335 h 335"/>
                <a:gd name="T6" fmla="*/ 101 w 136"/>
                <a:gd name="T7" fmla="*/ 325 h 335"/>
                <a:gd name="T8" fmla="*/ 119 w 136"/>
                <a:gd name="T9" fmla="*/ 293 h 335"/>
                <a:gd name="T10" fmla="*/ 119 w 136"/>
                <a:gd name="T11" fmla="*/ 41 h 335"/>
                <a:gd name="T12" fmla="*/ 136 w 136"/>
                <a:gd name="T13" fmla="*/ 20 h 335"/>
                <a:gd name="T14" fmla="*/ 109 w 136"/>
                <a:gd name="T15" fmla="*/ 0 h 335"/>
                <a:gd name="T16" fmla="*/ 27 w 136"/>
                <a:gd name="T17" fmla="*/ 0 h 335"/>
                <a:gd name="T18" fmla="*/ 0 w 136"/>
                <a:gd name="T19" fmla="*/ 20 h 335"/>
                <a:gd name="T20" fmla="*/ 17 w 136"/>
                <a:gd name="T21" fmla="*/ 41 h 335"/>
                <a:gd name="T22" fmla="*/ 27 w 136"/>
                <a:gd name="T23" fmla="*/ 14 h 335"/>
                <a:gd name="T24" fmla="*/ 109 w 136"/>
                <a:gd name="T25" fmla="*/ 14 h 335"/>
                <a:gd name="T26" fmla="*/ 123 w 136"/>
                <a:gd name="T27" fmla="*/ 20 h 335"/>
                <a:gd name="T28" fmla="*/ 111 w 136"/>
                <a:gd name="T29" fmla="*/ 30 h 335"/>
                <a:gd name="T30" fmla="*/ 106 w 136"/>
                <a:gd name="T31" fmla="*/ 31 h 335"/>
                <a:gd name="T32" fmla="*/ 106 w 136"/>
                <a:gd name="T33" fmla="*/ 293 h 335"/>
                <a:gd name="T34" fmla="*/ 93 w 136"/>
                <a:gd name="T35" fmla="*/ 314 h 335"/>
                <a:gd name="T36" fmla="*/ 68 w 136"/>
                <a:gd name="T37" fmla="*/ 321 h 335"/>
                <a:gd name="T38" fmla="*/ 30 w 136"/>
                <a:gd name="T39" fmla="*/ 293 h 335"/>
                <a:gd name="T40" fmla="*/ 30 w 136"/>
                <a:gd name="T41" fmla="*/ 31 h 335"/>
                <a:gd name="T42" fmla="*/ 25 w 136"/>
                <a:gd name="T43" fmla="*/ 30 h 335"/>
                <a:gd name="T44" fmla="*/ 13 w 136"/>
                <a:gd name="T45" fmla="*/ 20 h 335"/>
                <a:gd name="T46" fmla="*/ 27 w 136"/>
                <a:gd name="T47" fmla="*/ 1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335">
                  <a:moveTo>
                    <a:pt x="17" y="41"/>
                  </a:moveTo>
                  <a:cubicBezTo>
                    <a:pt x="17" y="293"/>
                    <a:pt x="17" y="293"/>
                    <a:pt x="17" y="293"/>
                  </a:cubicBezTo>
                  <a:cubicBezTo>
                    <a:pt x="17" y="318"/>
                    <a:pt x="44" y="335"/>
                    <a:pt x="68" y="335"/>
                  </a:cubicBezTo>
                  <a:cubicBezTo>
                    <a:pt x="81" y="335"/>
                    <a:pt x="92" y="331"/>
                    <a:pt x="101" y="325"/>
                  </a:cubicBezTo>
                  <a:cubicBezTo>
                    <a:pt x="111" y="318"/>
                    <a:pt x="119" y="305"/>
                    <a:pt x="119" y="293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30" y="36"/>
                    <a:pt x="136" y="30"/>
                    <a:pt x="136" y="20"/>
                  </a:cubicBezTo>
                  <a:cubicBezTo>
                    <a:pt x="136" y="10"/>
                    <a:pt x="127" y="0"/>
                    <a:pt x="10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9" y="0"/>
                    <a:pt x="0" y="10"/>
                    <a:pt x="0" y="20"/>
                  </a:cubicBezTo>
                  <a:cubicBezTo>
                    <a:pt x="0" y="30"/>
                    <a:pt x="6" y="36"/>
                    <a:pt x="17" y="41"/>
                  </a:cubicBezTo>
                  <a:close/>
                  <a:moveTo>
                    <a:pt x="27" y="14"/>
                  </a:moveTo>
                  <a:cubicBezTo>
                    <a:pt x="109" y="14"/>
                    <a:pt x="109" y="14"/>
                    <a:pt x="109" y="14"/>
                  </a:cubicBezTo>
                  <a:cubicBezTo>
                    <a:pt x="117" y="14"/>
                    <a:pt x="123" y="16"/>
                    <a:pt x="123" y="20"/>
                  </a:cubicBezTo>
                  <a:cubicBezTo>
                    <a:pt x="123" y="22"/>
                    <a:pt x="123" y="26"/>
                    <a:pt x="111" y="30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6" y="301"/>
                    <a:pt x="100" y="310"/>
                    <a:pt x="93" y="314"/>
                  </a:cubicBezTo>
                  <a:cubicBezTo>
                    <a:pt x="87" y="319"/>
                    <a:pt x="78" y="321"/>
                    <a:pt x="68" y="321"/>
                  </a:cubicBezTo>
                  <a:cubicBezTo>
                    <a:pt x="51" y="321"/>
                    <a:pt x="30" y="311"/>
                    <a:pt x="30" y="293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13" y="26"/>
                    <a:pt x="13" y="22"/>
                    <a:pt x="13" y="20"/>
                  </a:cubicBezTo>
                  <a:cubicBezTo>
                    <a:pt x="13" y="16"/>
                    <a:pt x="19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Oval 183"/>
            <p:cNvSpPr>
              <a:spLocks noChangeArrowheads="1"/>
            </p:cNvSpPr>
            <p:nvPr/>
          </p:nvSpPr>
          <p:spPr bwMode="auto">
            <a:xfrm>
              <a:off x="4901607" y="6018497"/>
              <a:ext cx="25725" cy="2620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Oval 184"/>
            <p:cNvSpPr>
              <a:spLocks noChangeArrowheads="1"/>
            </p:cNvSpPr>
            <p:nvPr/>
          </p:nvSpPr>
          <p:spPr bwMode="auto">
            <a:xfrm>
              <a:off x="4881123" y="5928461"/>
              <a:ext cx="28107" cy="2715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Oval 185"/>
            <p:cNvSpPr>
              <a:spLocks noChangeArrowheads="1"/>
            </p:cNvSpPr>
            <p:nvPr/>
          </p:nvSpPr>
          <p:spPr bwMode="auto">
            <a:xfrm>
              <a:off x="4932096" y="5947992"/>
              <a:ext cx="20008" cy="1905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Oval 186"/>
            <p:cNvSpPr>
              <a:spLocks noChangeArrowheads="1"/>
            </p:cNvSpPr>
            <p:nvPr/>
          </p:nvSpPr>
          <p:spPr bwMode="auto">
            <a:xfrm>
              <a:off x="4936383" y="6001824"/>
              <a:ext cx="15721" cy="1476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Freeform 187"/>
            <p:cNvSpPr>
              <a:spLocks/>
            </p:cNvSpPr>
            <p:nvPr/>
          </p:nvSpPr>
          <p:spPr bwMode="auto">
            <a:xfrm>
              <a:off x="4525738" y="6002777"/>
              <a:ext cx="502111" cy="411122"/>
            </a:xfrm>
            <a:custGeom>
              <a:avLst/>
              <a:gdLst>
                <a:gd name="T0" fmla="*/ 431 w 446"/>
                <a:gd name="T1" fmla="*/ 325 h 365"/>
                <a:gd name="T2" fmla="*/ 237 w 446"/>
                <a:gd name="T3" fmla="*/ 325 h 365"/>
                <a:gd name="T4" fmla="*/ 237 w 446"/>
                <a:gd name="T5" fmla="*/ 57 h 365"/>
                <a:gd name="T6" fmla="*/ 288 w 446"/>
                <a:gd name="T7" fmla="*/ 57 h 365"/>
                <a:gd name="T8" fmla="*/ 288 w 446"/>
                <a:gd name="T9" fmla="*/ 35 h 365"/>
                <a:gd name="T10" fmla="*/ 237 w 446"/>
                <a:gd name="T11" fmla="*/ 35 h 365"/>
                <a:gd name="T12" fmla="*/ 237 w 446"/>
                <a:gd name="T13" fmla="*/ 11 h 365"/>
                <a:gd name="T14" fmla="*/ 223 w 446"/>
                <a:gd name="T15" fmla="*/ 0 h 365"/>
                <a:gd name="T16" fmla="*/ 209 w 446"/>
                <a:gd name="T17" fmla="*/ 11 h 365"/>
                <a:gd name="T18" fmla="*/ 209 w 446"/>
                <a:gd name="T19" fmla="*/ 35 h 365"/>
                <a:gd name="T20" fmla="*/ 158 w 446"/>
                <a:gd name="T21" fmla="*/ 35 h 365"/>
                <a:gd name="T22" fmla="*/ 158 w 446"/>
                <a:gd name="T23" fmla="*/ 57 h 365"/>
                <a:gd name="T24" fmla="*/ 209 w 446"/>
                <a:gd name="T25" fmla="*/ 57 h 365"/>
                <a:gd name="T26" fmla="*/ 209 w 446"/>
                <a:gd name="T27" fmla="*/ 325 h 365"/>
                <a:gd name="T28" fmla="*/ 15 w 446"/>
                <a:gd name="T29" fmla="*/ 325 h 365"/>
                <a:gd name="T30" fmla="*/ 0 w 446"/>
                <a:gd name="T31" fmla="*/ 341 h 365"/>
                <a:gd name="T32" fmla="*/ 0 w 446"/>
                <a:gd name="T33" fmla="*/ 349 h 365"/>
                <a:gd name="T34" fmla="*/ 15 w 446"/>
                <a:gd name="T35" fmla="*/ 365 h 365"/>
                <a:gd name="T36" fmla="*/ 431 w 446"/>
                <a:gd name="T37" fmla="*/ 365 h 365"/>
                <a:gd name="T38" fmla="*/ 446 w 446"/>
                <a:gd name="T39" fmla="*/ 349 h 365"/>
                <a:gd name="T40" fmla="*/ 446 w 446"/>
                <a:gd name="T41" fmla="*/ 341 h 365"/>
                <a:gd name="T42" fmla="*/ 431 w 446"/>
                <a:gd name="T43" fmla="*/ 32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6" h="365">
                  <a:moveTo>
                    <a:pt x="431" y="325"/>
                  </a:moveTo>
                  <a:cubicBezTo>
                    <a:pt x="237" y="325"/>
                    <a:pt x="237" y="325"/>
                    <a:pt x="237" y="325"/>
                  </a:cubicBezTo>
                  <a:cubicBezTo>
                    <a:pt x="237" y="57"/>
                    <a:pt x="237" y="57"/>
                    <a:pt x="237" y="57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37" y="35"/>
                    <a:pt x="237" y="35"/>
                    <a:pt x="237" y="35"/>
                  </a:cubicBezTo>
                  <a:cubicBezTo>
                    <a:pt x="237" y="11"/>
                    <a:pt x="237" y="11"/>
                    <a:pt x="237" y="11"/>
                  </a:cubicBezTo>
                  <a:cubicBezTo>
                    <a:pt x="237" y="5"/>
                    <a:pt x="229" y="0"/>
                    <a:pt x="223" y="0"/>
                  </a:cubicBezTo>
                  <a:cubicBezTo>
                    <a:pt x="217" y="0"/>
                    <a:pt x="209" y="5"/>
                    <a:pt x="209" y="11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209" y="57"/>
                    <a:pt x="209" y="57"/>
                    <a:pt x="209" y="57"/>
                  </a:cubicBezTo>
                  <a:cubicBezTo>
                    <a:pt x="209" y="325"/>
                    <a:pt x="209" y="325"/>
                    <a:pt x="209" y="325"/>
                  </a:cubicBezTo>
                  <a:cubicBezTo>
                    <a:pt x="15" y="325"/>
                    <a:pt x="15" y="325"/>
                    <a:pt x="15" y="325"/>
                  </a:cubicBezTo>
                  <a:cubicBezTo>
                    <a:pt x="7" y="325"/>
                    <a:pt x="0" y="332"/>
                    <a:pt x="0" y="341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358"/>
                    <a:pt x="7" y="365"/>
                    <a:pt x="15" y="365"/>
                  </a:cubicBezTo>
                  <a:cubicBezTo>
                    <a:pt x="431" y="365"/>
                    <a:pt x="431" y="365"/>
                    <a:pt x="431" y="365"/>
                  </a:cubicBezTo>
                  <a:cubicBezTo>
                    <a:pt x="439" y="365"/>
                    <a:pt x="446" y="358"/>
                    <a:pt x="446" y="349"/>
                  </a:cubicBezTo>
                  <a:cubicBezTo>
                    <a:pt x="446" y="341"/>
                    <a:pt x="446" y="341"/>
                    <a:pt x="446" y="341"/>
                  </a:cubicBezTo>
                  <a:cubicBezTo>
                    <a:pt x="446" y="332"/>
                    <a:pt x="439" y="325"/>
                    <a:pt x="431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6" name="Group 59583"/>
          <p:cNvGrpSpPr/>
          <p:nvPr/>
        </p:nvGrpSpPr>
        <p:grpSpPr>
          <a:xfrm>
            <a:off x="10664172" y="3231435"/>
            <a:ext cx="459237" cy="440181"/>
            <a:chOff x="6248352" y="2181204"/>
            <a:chExt cx="459237" cy="440181"/>
          </a:xfrm>
          <a:solidFill>
            <a:srgbClr val="2A2A2A"/>
          </a:solidFill>
        </p:grpSpPr>
        <p:sp>
          <p:nvSpPr>
            <p:cNvPr id="547" name="Freeform 188"/>
            <p:cNvSpPr>
              <a:spLocks/>
            </p:cNvSpPr>
            <p:nvPr/>
          </p:nvSpPr>
          <p:spPr bwMode="auto">
            <a:xfrm>
              <a:off x="6324097" y="2265525"/>
              <a:ext cx="310604" cy="166735"/>
            </a:xfrm>
            <a:custGeom>
              <a:avLst/>
              <a:gdLst>
                <a:gd name="T0" fmla="*/ 286 w 652"/>
                <a:gd name="T1" fmla="*/ 350 h 350"/>
                <a:gd name="T2" fmla="*/ 215 w 652"/>
                <a:gd name="T3" fmla="*/ 213 h 350"/>
                <a:gd name="T4" fmla="*/ 177 w 652"/>
                <a:gd name="T5" fmla="*/ 298 h 350"/>
                <a:gd name="T6" fmla="*/ 115 w 652"/>
                <a:gd name="T7" fmla="*/ 248 h 350"/>
                <a:gd name="T8" fmla="*/ 0 w 652"/>
                <a:gd name="T9" fmla="*/ 248 h 350"/>
                <a:gd name="T10" fmla="*/ 0 w 652"/>
                <a:gd name="T11" fmla="*/ 206 h 350"/>
                <a:gd name="T12" fmla="*/ 132 w 652"/>
                <a:gd name="T13" fmla="*/ 206 h 350"/>
                <a:gd name="T14" fmla="*/ 141 w 652"/>
                <a:gd name="T15" fmla="*/ 215 h 350"/>
                <a:gd name="T16" fmla="*/ 160 w 652"/>
                <a:gd name="T17" fmla="*/ 230 h 350"/>
                <a:gd name="T18" fmla="*/ 179 w 652"/>
                <a:gd name="T19" fmla="*/ 187 h 350"/>
                <a:gd name="T20" fmla="*/ 212 w 652"/>
                <a:gd name="T21" fmla="*/ 116 h 350"/>
                <a:gd name="T22" fmla="*/ 278 w 652"/>
                <a:gd name="T23" fmla="*/ 241 h 350"/>
                <a:gd name="T24" fmla="*/ 359 w 652"/>
                <a:gd name="T25" fmla="*/ 0 h 350"/>
                <a:gd name="T26" fmla="*/ 423 w 652"/>
                <a:gd name="T27" fmla="*/ 175 h 350"/>
                <a:gd name="T28" fmla="*/ 477 w 652"/>
                <a:gd name="T29" fmla="*/ 97 h 350"/>
                <a:gd name="T30" fmla="*/ 503 w 652"/>
                <a:gd name="T31" fmla="*/ 230 h 350"/>
                <a:gd name="T32" fmla="*/ 524 w 652"/>
                <a:gd name="T33" fmla="*/ 213 h 350"/>
                <a:gd name="T34" fmla="*/ 531 w 652"/>
                <a:gd name="T35" fmla="*/ 206 h 350"/>
                <a:gd name="T36" fmla="*/ 652 w 652"/>
                <a:gd name="T37" fmla="*/ 206 h 350"/>
                <a:gd name="T38" fmla="*/ 652 w 652"/>
                <a:gd name="T39" fmla="*/ 248 h 350"/>
                <a:gd name="T40" fmla="*/ 548 w 652"/>
                <a:gd name="T41" fmla="*/ 248 h 350"/>
                <a:gd name="T42" fmla="*/ 472 w 652"/>
                <a:gd name="T43" fmla="*/ 307 h 350"/>
                <a:gd name="T44" fmla="*/ 453 w 652"/>
                <a:gd name="T45" fmla="*/ 206 h 350"/>
                <a:gd name="T46" fmla="*/ 411 w 652"/>
                <a:gd name="T47" fmla="*/ 265 h 350"/>
                <a:gd name="T48" fmla="*/ 359 w 652"/>
                <a:gd name="T49" fmla="*/ 130 h 350"/>
                <a:gd name="T50" fmla="*/ 286 w 652"/>
                <a:gd name="T51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2" h="350">
                  <a:moveTo>
                    <a:pt x="286" y="350"/>
                  </a:moveTo>
                  <a:lnTo>
                    <a:pt x="215" y="213"/>
                  </a:lnTo>
                  <a:lnTo>
                    <a:pt x="177" y="298"/>
                  </a:lnTo>
                  <a:lnTo>
                    <a:pt x="115" y="248"/>
                  </a:lnTo>
                  <a:lnTo>
                    <a:pt x="0" y="248"/>
                  </a:lnTo>
                  <a:lnTo>
                    <a:pt x="0" y="206"/>
                  </a:lnTo>
                  <a:lnTo>
                    <a:pt x="132" y="206"/>
                  </a:lnTo>
                  <a:lnTo>
                    <a:pt x="141" y="215"/>
                  </a:lnTo>
                  <a:lnTo>
                    <a:pt x="160" y="230"/>
                  </a:lnTo>
                  <a:lnTo>
                    <a:pt x="179" y="187"/>
                  </a:lnTo>
                  <a:lnTo>
                    <a:pt x="212" y="116"/>
                  </a:lnTo>
                  <a:lnTo>
                    <a:pt x="278" y="241"/>
                  </a:lnTo>
                  <a:lnTo>
                    <a:pt x="359" y="0"/>
                  </a:lnTo>
                  <a:lnTo>
                    <a:pt x="423" y="175"/>
                  </a:lnTo>
                  <a:lnTo>
                    <a:pt x="477" y="97"/>
                  </a:lnTo>
                  <a:lnTo>
                    <a:pt x="503" y="230"/>
                  </a:lnTo>
                  <a:lnTo>
                    <a:pt x="524" y="213"/>
                  </a:lnTo>
                  <a:lnTo>
                    <a:pt x="531" y="206"/>
                  </a:lnTo>
                  <a:lnTo>
                    <a:pt x="652" y="206"/>
                  </a:lnTo>
                  <a:lnTo>
                    <a:pt x="652" y="248"/>
                  </a:lnTo>
                  <a:lnTo>
                    <a:pt x="548" y="248"/>
                  </a:lnTo>
                  <a:lnTo>
                    <a:pt x="472" y="307"/>
                  </a:lnTo>
                  <a:lnTo>
                    <a:pt x="453" y="206"/>
                  </a:lnTo>
                  <a:lnTo>
                    <a:pt x="411" y="265"/>
                  </a:lnTo>
                  <a:lnTo>
                    <a:pt x="359" y="130"/>
                  </a:lnTo>
                  <a:lnTo>
                    <a:pt x="286" y="3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Freeform 189"/>
            <p:cNvSpPr>
              <a:spLocks noEditPoints="1"/>
            </p:cNvSpPr>
            <p:nvPr/>
          </p:nvSpPr>
          <p:spPr bwMode="auto">
            <a:xfrm>
              <a:off x="6248352" y="2181204"/>
              <a:ext cx="459237" cy="440181"/>
            </a:xfrm>
            <a:custGeom>
              <a:avLst/>
              <a:gdLst>
                <a:gd name="T0" fmla="*/ 347 w 408"/>
                <a:gd name="T1" fmla="*/ 0 h 391"/>
                <a:gd name="T2" fmla="*/ 62 w 408"/>
                <a:gd name="T3" fmla="*/ 0 h 391"/>
                <a:gd name="T4" fmla="*/ 0 w 408"/>
                <a:gd name="T5" fmla="*/ 62 h 391"/>
                <a:gd name="T6" fmla="*/ 0 w 408"/>
                <a:gd name="T7" fmla="*/ 248 h 391"/>
                <a:gd name="T8" fmla="*/ 62 w 408"/>
                <a:gd name="T9" fmla="*/ 309 h 391"/>
                <a:gd name="T10" fmla="*/ 169 w 408"/>
                <a:gd name="T11" fmla="*/ 309 h 391"/>
                <a:gd name="T12" fmla="*/ 169 w 408"/>
                <a:gd name="T13" fmla="*/ 332 h 391"/>
                <a:gd name="T14" fmla="*/ 147 w 408"/>
                <a:gd name="T15" fmla="*/ 332 h 391"/>
                <a:gd name="T16" fmla="*/ 112 w 408"/>
                <a:gd name="T17" fmla="*/ 361 h 391"/>
                <a:gd name="T18" fmla="*/ 112 w 408"/>
                <a:gd name="T19" fmla="*/ 363 h 391"/>
                <a:gd name="T20" fmla="*/ 147 w 408"/>
                <a:gd name="T21" fmla="*/ 391 h 391"/>
                <a:gd name="T22" fmla="*/ 261 w 408"/>
                <a:gd name="T23" fmla="*/ 391 h 391"/>
                <a:gd name="T24" fmla="*/ 297 w 408"/>
                <a:gd name="T25" fmla="*/ 363 h 391"/>
                <a:gd name="T26" fmla="*/ 297 w 408"/>
                <a:gd name="T27" fmla="*/ 361 h 391"/>
                <a:gd name="T28" fmla="*/ 261 w 408"/>
                <a:gd name="T29" fmla="*/ 332 h 391"/>
                <a:gd name="T30" fmla="*/ 239 w 408"/>
                <a:gd name="T31" fmla="*/ 332 h 391"/>
                <a:gd name="T32" fmla="*/ 239 w 408"/>
                <a:gd name="T33" fmla="*/ 309 h 391"/>
                <a:gd name="T34" fmla="*/ 347 w 408"/>
                <a:gd name="T35" fmla="*/ 309 h 391"/>
                <a:gd name="T36" fmla="*/ 408 w 408"/>
                <a:gd name="T37" fmla="*/ 248 h 391"/>
                <a:gd name="T38" fmla="*/ 408 w 408"/>
                <a:gd name="T39" fmla="*/ 62 h 391"/>
                <a:gd name="T40" fmla="*/ 347 w 408"/>
                <a:gd name="T41" fmla="*/ 0 h 391"/>
                <a:gd name="T42" fmla="*/ 360 w 408"/>
                <a:gd name="T43" fmla="*/ 256 h 391"/>
                <a:gd name="T44" fmla="*/ 355 w 408"/>
                <a:gd name="T45" fmla="*/ 261 h 391"/>
                <a:gd name="T46" fmla="*/ 54 w 408"/>
                <a:gd name="T47" fmla="*/ 261 h 391"/>
                <a:gd name="T48" fmla="*/ 48 w 408"/>
                <a:gd name="T49" fmla="*/ 256 h 391"/>
                <a:gd name="T50" fmla="*/ 48 w 408"/>
                <a:gd name="T51" fmla="*/ 54 h 391"/>
                <a:gd name="T52" fmla="*/ 54 w 408"/>
                <a:gd name="T53" fmla="*/ 48 h 391"/>
                <a:gd name="T54" fmla="*/ 355 w 408"/>
                <a:gd name="T55" fmla="*/ 48 h 391"/>
                <a:gd name="T56" fmla="*/ 360 w 408"/>
                <a:gd name="T57" fmla="*/ 54 h 391"/>
                <a:gd name="T58" fmla="*/ 360 w 408"/>
                <a:gd name="T59" fmla="*/ 25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8" h="391">
                  <a:moveTo>
                    <a:pt x="347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82"/>
                    <a:pt x="28" y="309"/>
                    <a:pt x="62" y="309"/>
                  </a:cubicBezTo>
                  <a:cubicBezTo>
                    <a:pt x="169" y="309"/>
                    <a:pt x="169" y="309"/>
                    <a:pt x="169" y="309"/>
                  </a:cubicBezTo>
                  <a:cubicBezTo>
                    <a:pt x="169" y="332"/>
                    <a:pt x="169" y="332"/>
                    <a:pt x="169" y="332"/>
                  </a:cubicBezTo>
                  <a:cubicBezTo>
                    <a:pt x="147" y="332"/>
                    <a:pt x="147" y="332"/>
                    <a:pt x="147" y="332"/>
                  </a:cubicBezTo>
                  <a:cubicBezTo>
                    <a:pt x="125" y="332"/>
                    <a:pt x="112" y="345"/>
                    <a:pt x="112" y="361"/>
                  </a:cubicBezTo>
                  <a:cubicBezTo>
                    <a:pt x="112" y="363"/>
                    <a:pt x="112" y="363"/>
                    <a:pt x="112" y="363"/>
                  </a:cubicBezTo>
                  <a:cubicBezTo>
                    <a:pt x="112" y="378"/>
                    <a:pt x="125" y="391"/>
                    <a:pt x="147" y="391"/>
                  </a:cubicBezTo>
                  <a:cubicBezTo>
                    <a:pt x="261" y="391"/>
                    <a:pt x="261" y="391"/>
                    <a:pt x="261" y="391"/>
                  </a:cubicBezTo>
                  <a:cubicBezTo>
                    <a:pt x="284" y="391"/>
                    <a:pt x="297" y="378"/>
                    <a:pt x="297" y="363"/>
                  </a:cubicBezTo>
                  <a:cubicBezTo>
                    <a:pt x="297" y="361"/>
                    <a:pt x="297" y="361"/>
                    <a:pt x="297" y="361"/>
                  </a:cubicBezTo>
                  <a:cubicBezTo>
                    <a:pt x="297" y="345"/>
                    <a:pt x="284" y="332"/>
                    <a:pt x="261" y="332"/>
                  </a:cubicBezTo>
                  <a:cubicBezTo>
                    <a:pt x="239" y="332"/>
                    <a:pt x="239" y="332"/>
                    <a:pt x="239" y="332"/>
                  </a:cubicBezTo>
                  <a:cubicBezTo>
                    <a:pt x="239" y="309"/>
                    <a:pt x="239" y="309"/>
                    <a:pt x="239" y="309"/>
                  </a:cubicBezTo>
                  <a:cubicBezTo>
                    <a:pt x="347" y="309"/>
                    <a:pt x="347" y="309"/>
                    <a:pt x="347" y="309"/>
                  </a:cubicBezTo>
                  <a:cubicBezTo>
                    <a:pt x="381" y="309"/>
                    <a:pt x="408" y="282"/>
                    <a:pt x="408" y="248"/>
                  </a:cubicBezTo>
                  <a:cubicBezTo>
                    <a:pt x="408" y="62"/>
                    <a:pt x="408" y="62"/>
                    <a:pt x="408" y="62"/>
                  </a:cubicBezTo>
                  <a:cubicBezTo>
                    <a:pt x="408" y="28"/>
                    <a:pt x="381" y="0"/>
                    <a:pt x="347" y="0"/>
                  </a:cubicBezTo>
                  <a:close/>
                  <a:moveTo>
                    <a:pt x="360" y="256"/>
                  </a:moveTo>
                  <a:cubicBezTo>
                    <a:pt x="360" y="259"/>
                    <a:pt x="358" y="261"/>
                    <a:pt x="355" y="261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51" y="261"/>
                    <a:pt x="48" y="259"/>
                    <a:pt x="48" y="25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1"/>
                    <a:pt x="51" y="48"/>
                    <a:pt x="54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8" y="48"/>
                    <a:pt x="360" y="51"/>
                    <a:pt x="360" y="54"/>
                  </a:cubicBezTo>
                  <a:lnTo>
                    <a:pt x="360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9" name="Group 59584"/>
          <p:cNvGrpSpPr/>
          <p:nvPr/>
        </p:nvGrpSpPr>
        <p:grpSpPr>
          <a:xfrm>
            <a:off x="10699425" y="4043393"/>
            <a:ext cx="390161" cy="462572"/>
            <a:chOff x="6283605" y="3161607"/>
            <a:chExt cx="390161" cy="462572"/>
          </a:xfrm>
          <a:solidFill>
            <a:srgbClr val="2A2A2A"/>
          </a:solidFill>
        </p:grpSpPr>
        <p:sp>
          <p:nvSpPr>
            <p:cNvPr id="550" name="Freeform 190"/>
            <p:cNvSpPr>
              <a:spLocks noEditPoints="1"/>
            </p:cNvSpPr>
            <p:nvPr/>
          </p:nvSpPr>
          <p:spPr bwMode="auto">
            <a:xfrm>
              <a:off x="6299325" y="3268318"/>
              <a:ext cx="357766" cy="355861"/>
            </a:xfrm>
            <a:custGeom>
              <a:avLst/>
              <a:gdLst>
                <a:gd name="T0" fmla="*/ 288 w 318"/>
                <a:gd name="T1" fmla="*/ 0 h 316"/>
                <a:gd name="T2" fmla="*/ 30 w 318"/>
                <a:gd name="T3" fmla="*/ 0 h 316"/>
                <a:gd name="T4" fmla="*/ 2 w 318"/>
                <a:gd name="T5" fmla="*/ 28 h 316"/>
                <a:gd name="T6" fmla="*/ 29 w 318"/>
                <a:gd name="T7" fmla="*/ 288 h 316"/>
                <a:gd name="T8" fmla="*/ 57 w 318"/>
                <a:gd name="T9" fmla="*/ 316 h 316"/>
                <a:gd name="T10" fmla="*/ 262 w 318"/>
                <a:gd name="T11" fmla="*/ 316 h 316"/>
                <a:gd name="T12" fmla="*/ 290 w 318"/>
                <a:gd name="T13" fmla="*/ 288 h 316"/>
                <a:gd name="T14" fmla="*/ 316 w 318"/>
                <a:gd name="T15" fmla="*/ 28 h 316"/>
                <a:gd name="T16" fmla="*/ 288 w 318"/>
                <a:gd name="T17" fmla="*/ 0 h 316"/>
                <a:gd name="T18" fmla="*/ 238 w 318"/>
                <a:gd name="T19" fmla="*/ 235 h 316"/>
                <a:gd name="T20" fmla="*/ 80 w 318"/>
                <a:gd name="T21" fmla="*/ 235 h 316"/>
                <a:gd name="T22" fmla="*/ 80 w 318"/>
                <a:gd name="T23" fmla="*/ 77 h 316"/>
                <a:gd name="T24" fmla="*/ 238 w 318"/>
                <a:gd name="T25" fmla="*/ 77 h 316"/>
                <a:gd name="T26" fmla="*/ 238 w 318"/>
                <a:gd name="T27" fmla="*/ 23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8" h="316">
                  <a:moveTo>
                    <a:pt x="288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5" y="0"/>
                    <a:pt x="0" y="12"/>
                    <a:pt x="2" y="28"/>
                  </a:cubicBezTo>
                  <a:cubicBezTo>
                    <a:pt x="29" y="288"/>
                    <a:pt x="29" y="288"/>
                    <a:pt x="29" y="288"/>
                  </a:cubicBezTo>
                  <a:cubicBezTo>
                    <a:pt x="31" y="303"/>
                    <a:pt x="41" y="316"/>
                    <a:pt x="57" y="316"/>
                  </a:cubicBezTo>
                  <a:cubicBezTo>
                    <a:pt x="262" y="316"/>
                    <a:pt x="262" y="316"/>
                    <a:pt x="262" y="316"/>
                  </a:cubicBezTo>
                  <a:cubicBezTo>
                    <a:pt x="277" y="316"/>
                    <a:pt x="287" y="303"/>
                    <a:pt x="290" y="28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8" y="13"/>
                    <a:pt x="304" y="0"/>
                    <a:pt x="288" y="0"/>
                  </a:cubicBezTo>
                  <a:close/>
                  <a:moveTo>
                    <a:pt x="238" y="235"/>
                  </a:moveTo>
                  <a:cubicBezTo>
                    <a:pt x="80" y="235"/>
                    <a:pt x="80" y="235"/>
                    <a:pt x="80" y="235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238" y="77"/>
                    <a:pt x="238" y="77"/>
                    <a:pt x="238" y="77"/>
                  </a:cubicBezTo>
                  <a:lnTo>
                    <a:pt x="238" y="2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Freeform 191"/>
            <p:cNvSpPr>
              <a:spLocks/>
            </p:cNvSpPr>
            <p:nvPr/>
          </p:nvSpPr>
          <p:spPr bwMode="auto">
            <a:xfrm>
              <a:off x="6283605" y="3161607"/>
              <a:ext cx="390161" cy="85273"/>
            </a:xfrm>
            <a:custGeom>
              <a:avLst/>
              <a:gdLst>
                <a:gd name="T0" fmla="*/ 326 w 347"/>
                <a:gd name="T1" fmla="*/ 33 h 76"/>
                <a:gd name="T2" fmla="*/ 206 w 347"/>
                <a:gd name="T3" fmla="*/ 33 h 76"/>
                <a:gd name="T4" fmla="*/ 214 w 347"/>
                <a:gd name="T5" fmla="*/ 17 h 76"/>
                <a:gd name="T6" fmla="*/ 198 w 347"/>
                <a:gd name="T7" fmla="*/ 0 h 76"/>
                <a:gd name="T8" fmla="*/ 149 w 347"/>
                <a:gd name="T9" fmla="*/ 0 h 76"/>
                <a:gd name="T10" fmla="*/ 132 w 347"/>
                <a:gd name="T11" fmla="*/ 17 h 76"/>
                <a:gd name="T12" fmla="*/ 140 w 347"/>
                <a:gd name="T13" fmla="*/ 33 h 76"/>
                <a:gd name="T14" fmla="*/ 21 w 347"/>
                <a:gd name="T15" fmla="*/ 33 h 76"/>
                <a:gd name="T16" fmla="*/ 0 w 347"/>
                <a:gd name="T17" fmla="*/ 54 h 76"/>
                <a:gd name="T18" fmla="*/ 21 w 347"/>
                <a:gd name="T19" fmla="*/ 76 h 76"/>
                <a:gd name="T20" fmla="*/ 326 w 347"/>
                <a:gd name="T21" fmla="*/ 76 h 76"/>
                <a:gd name="T22" fmla="*/ 347 w 347"/>
                <a:gd name="T23" fmla="*/ 54 h 76"/>
                <a:gd name="T24" fmla="*/ 326 w 347"/>
                <a:gd name="T25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7" h="76">
                  <a:moveTo>
                    <a:pt x="326" y="33"/>
                  </a:moveTo>
                  <a:cubicBezTo>
                    <a:pt x="206" y="33"/>
                    <a:pt x="206" y="33"/>
                    <a:pt x="206" y="33"/>
                  </a:cubicBezTo>
                  <a:cubicBezTo>
                    <a:pt x="211" y="30"/>
                    <a:pt x="214" y="23"/>
                    <a:pt x="214" y="17"/>
                  </a:cubicBezTo>
                  <a:cubicBezTo>
                    <a:pt x="214" y="8"/>
                    <a:pt x="207" y="0"/>
                    <a:pt x="198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0" y="0"/>
                    <a:pt x="132" y="8"/>
                    <a:pt x="132" y="17"/>
                  </a:cubicBezTo>
                  <a:cubicBezTo>
                    <a:pt x="132" y="23"/>
                    <a:pt x="135" y="30"/>
                    <a:pt x="14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9" y="33"/>
                    <a:pt x="0" y="43"/>
                    <a:pt x="0" y="54"/>
                  </a:cubicBezTo>
                  <a:cubicBezTo>
                    <a:pt x="0" y="66"/>
                    <a:pt x="9" y="76"/>
                    <a:pt x="21" y="76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337" y="76"/>
                    <a:pt x="347" y="66"/>
                    <a:pt x="347" y="54"/>
                  </a:cubicBezTo>
                  <a:cubicBezTo>
                    <a:pt x="347" y="43"/>
                    <a:pt x="337" y="33"/>
                    <a:pt x="326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2" name="Freeform 192"/>
            <p:cNvSpPr>
              <a:spLocks/>
            </p:cNvSpPr>
            <p:nvPr/>
          </p:nvSpPr>
          <p:spPr bwMode="auto">
            <a:xfrm>
              <a:off x="6410799" y="3376457"/>
              <a:ext cx="134817" cy="134817"/>
            </a:xfrm>
            <a:custGeom>
              <a:avLst/>
              <a:gdLst>
                <a:gd name="T0" fmla="*/ 6 w 120"/>
                <a:gd name="T1" fmla="*/ 79 h 120"/>
                <a:gd name="T2" fmla="*/ 41 w 120"/>
                <a:gd name="T3" fmla="*/ 79 h 120"/>
                <a:gd name="T4" fmla="*/ 41 w 120"/>
                <a:gd name="T5" fmla="*/ 114 h 120"/>
                <a:gd name="T6" fmla="*/ 47 w 120"/>
                <a:gd name="T7" fmla="*/ 120 h 120"/>
                <a:gd name="T8" fmla="*/ 74 w 120"/>
                <a:gd name="T9" fmla="*/ 120 h 120"/>
                <a:gd name="T10" fmla="*/ 79 w 120"/>
                <a:gd name="T11" fmla="*/ 114 h 120"/>
                <a:gd name="T12" fmla="*/ 79 w 120"/>
                <a:gd name="T13" fmla="*/ 79 h 120"/>
                <a:gd name="T14" fmla="*/ 115 w 120"/>
                <a:gd name="T15" fmla="*/ 79 h 120"/>
                <a:gd name="T16" fmla="*/ 120 w 120"/>
                <a:gd name="T17" fmla="*/ 73 h 120"/>
                <a:gd name="T18" fmla="*/ 120 w 120"/>
                <a:gd name="T19" fmla="*/ 47 h 120"/>
                <a:gd name="T20" fmla="*/ 115 w 120"/>
                <a:gd name="T21" fmla="*/ 41 h 120"/>
                <a:gd name="T22" fmla="*/ 79 w 120"/>
                <a:gd name="T23" fmla="*/ 41 h 120"/>
                <a:gd name="T24" fmla="*/ 79 w 120"/>
                <a:gd name="T25" fmla="*/ 6 h 120"/>
                <a:gd name="T26" fmla="*/ 74 w 120"/>
                <a:gd name="T27" fmla="*/ 0 h 120"/>
                <a:gd name="T28" fmla="*/ 47 w 120"/>
                <a:gd name="T29" fmla="*/ 0 h 120"/>
                <a:gd name="T30" fmla="*/ 41 w 120"/>
                <a:gd name="T31" fmla="*/ 6 h 120"/>
                <a:gd name="T32" fmla="*/ 41 w 120"/>
                <a:gd name="T33" fmla="*/ 41 h 120"/>
                <a:gd name="T34" fmla="*/ 6 w 120"/>
                <a:gd name="T35" fmla="*/ 41 h 120"/>
                <a:gd name="T36" fmla="*/ 0 w 120"/>
                <a:gd name="T37" fmla="*/ 47 h 120"/>
                <a:gd name="T38" fmla="*/ 0 w 120"/>
                <a:gd name="T39" fmla="*/ 73 h 120"/>
                <a:gd name="T40" fmla="*/ 6 w 120"/>
                <a:gd name="T41" fmla="*/ 7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6" y="79"/>
                  </a:moveTo>
                  <a:cubicBezTo>
                    <a:pt x="41" y="79"/>
                    <a:pt x="41" y="79"/>
                    <a:pt x="41" y="79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7"/>
                    <a:pt x="44" y="120"/>
                    <a:pt x="47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7" y="120"/>
                    <a:pt x="79" y="117"/>
                    <a:pt x="79" y="114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8" y="79"/>
                    <a:pt x="120" y="76"/>
                    <a:pt x="120" y="7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3"/>
                    <a:pt x="118" y="41"/>
                    <a:pt x="115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2"/>
                    <a:pt x="77" y="0"/>
                    <a:pt x="7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1" y="2"/>
                    <a:pt x="41" y="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0" y="43"/>
                    <a:pt x="0" y="4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6"/>
                    <a:pt x="3" y="79"/>
                    <a:pt x="6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53" name="Group 59585"/>
          <p:cNvGrpSpPr/>
          <p:nvPr/>
        </p:nvGrpSpPr>
        <p:grpSpPr>
          <a:xfrm>
            <a:off x="10682275" y="4981876"/>
            <a:ext cx="428747" cy="461141"/>
            <a:chOff x="6266455" y="4100090"/>
            <a:chExt cx="428747" cy="461141"/>
          </a:xfrm>
          <a:solidFill>
            <a:srgbClr val="2A2A2A"/>
          </a:solidFill>
        </p:grpSpPr>
        <p:sp>
          <p:nvSpPr>
            <p:cNvPr id="554" name="Freeform 193"/>
            <p:cNvSpPr>
              <a:spLocks/>
            </p:cNvSpPr>
            <p:nvPr/>
          </p:nvSpPr>
          <p:spPr bwMode="auto">
            <a:xfrm>
              <a:off x="6266455" y="4478340"/>
              <a:ext cx="50974" cy="82891"/>
            </a:xfrm>
            <a:custGeom>
              <a:avLst/>
              <a:gdLst>
                <a:gd name="T0" fmla="*/ 23 w 45"/>
                <a:gd name="T1" fmla="*/ 2 h 74"/>
                <a:gd name="T2" fmla="*/ 22 w 45"/>
                <a:gd name="T3" fmla="*/ 0 h 74"/>
                <a:gd name="T4" fmla="*/ 22 w 45"/>
                <a:gd name="T5" fmla="*/ 0 h 74"/>
                <a:gd name="T6" fmla="*/ 22 w 45"/>
                <a:gd name="T7" fmla="*/ 0 h 74"/>
                <a:gd name="T8" fmla="*/ 22 w 45"/>
                <a:gd name="T9" fmla="*/ 2 h 74"/>
                <a:gd name="T10" fmla="*/ 0 w 45"/>
                <a:gd name="T11" fmla="*/ 52 h 74"/>
                <a:gd name="T12" fmla="*/ 0 w 45"/>
                <a:gd name="T13" fmla="*/ 53 h 74"/>
                <a:gd name="T14" fmla="*/ 22 w 45"/>
                <a:gd name="T15" fmla="*/ 74 h 74"/>
                <a:gd name="T16" fmla="*/ 22 w 45"/>
                <a:gd name="T17" fmla="*/ 74 h 74"/>
                <a:gd name="T18" fmla="*/ 22 w 45"/>
                <a:gd name="T19" fmla="*/ 74 h 74"/>
                <a:gd name="T20" fmla="*/ 23 w 45"/>
                <a:gd name="T21" fmla="*/ 74 h 74"/>
                <a:gd name="T22" fmla="*/ 45 w 45"/>
                <a:gd name="T23" fmla="*/ 53 h 74"/>
                <a:gd name="T24" fmla="*/ 45 w 45"/>
                <a:gd name="T25" fmla="*/ 52 h 74"/>
                <a:gd name="T26" fmla="*/ 23 w 45"/>
                <a:gd name="T27" fmla="*/ 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74">
                  <a:moveTo>
                    <a:pt x="23" y="2"/>
                  </a:moveTo>
                  <a:cubicBezTo>
                    <a:pt x="23" y="2"/>
                    <a:pt x="23" y="1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16" y="25"/>
                    <a:pt x="0" y="37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5"/>
                    <a:pt x="10" y="74"/>
                    <a:pt x="22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4"/>
                    <a:pt x="23" y="74"/>
                    <a:pt x="23" y="74"/>
                  </a:cubicBezTo>
                  <a:cubicBezTo>
                    <a:pt x="34" y="74"/>
                    <a:pt x="44" y="65"/>
                    <a:pt x="45" y="53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37"/>
                    <a:pt x="28" y="25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Freeform 194"/>
            <p:cNvSpPr>
              <a:spLocks noEditPoints="1"/>
            </p:cNvSpPr>
            <p:nvPr/>
          </p:nvSpPr>
          <p:spPr bwMode="auto">
            <a:xfrm>
              <a:off x="6299325" y="4100090"/>
              <a:ext cx="395877" cy="388255"/>
            </a:xfrm>
            <a:custGeom>
              <a:avLst/>
              <a:gdLst>
                <a:gd name="T0" fmla="*/ 336 w 352"/>
                <a:gd name="T1" fmla="*/ 16 h 345"/>
                <a:gd name="T2" fmla="*/ 278 w 352"/>
                <a:gd name="T3" fmla="*/ 16 h 345"/>
                <a:gd name="T4" fmla="*/ 236 w 352"/>
                <a:gd name="T5" fmla="*/ 56 h 345"/>
                <a:gd name="T6" fmla="*/ 210 w 352"/>
                <a:gd name="T7" fmla="*/ 29 h 345"/>
                <a:gd name="T8" fmla="*/ 189 w 352"/>
                <a:gd name="T9" fmla="*/ 29 h 345"/>
                <a:gd name="T10" fmla="*/ 186 w 352"/>
                <a:gd name="T11" fmla="*/ 32 h 345"/>
                <a:gd name="T12" fmla="*/ 186 w 352"/>
                <a:gd name="T13" fmla="*/ 53 h 345"/>
                <a:gd name="T14" fmla="*/ 203 w 352"/>
                <a:gd name="T15" fmla="*/ 70 h 345"/>
                <a:gd name="T16" fmla="*/ 45 w 352"/>
                <a:gd name="T17" fmla="*/ 223 h 345"/>
                <a:gd name="T18" fmla="*/ 36 w 352"/>
                <a:gd name="T19" fmla="*/ 273 h 345"/>
                <a:gd name="T20" fmla="*/ 11 w 352"/>
                <a:gd name="T21" fmla="*/ 298 h 345"/>
                <a:gd name="T22" fmla="*/ 10 w 352"/>
                <a:gd name="T23" fmla="*/ 335 h 345"/>
                <a:gd name="T24" fmla="*/ 47 w 352"/>
                <a:gd name="T25" fmla="*/ 335 h 345"/>
                <a:gd name="T26" fmla="*/ 72 w 352"/>
                <a:gd name="T27" fmla="*/ 310 h 345"/>
                <a:gd name="T28" fmla="*/ 122 w 352"/>
                <a:gd name="T29" fmla="*/ 302 h 345"/>
                <a:gd name="T30" fmla="*/ 280 w 352"/>
                <a:gd name="T31" fmla="*/ 148 h 345"/>
                <a:gd name="T32" fmla="*/ 296 w 352"/>
                <a:gd name="T33" fmla="*/ 165 h 345"/>
                <a:gd name="T34" fmla="*/ 317 w 352"/>
                <a:gd name="T35" fmla="*/ 166 h 345"/>
                <a:gd name="T36" fmla="*/ 320 w 352"/>
                <a:gd name="T37" fmla="*/ 163 h 345"/>
                <a:gd name="T38" fmla="*/ 320 w 352"/>
                <a:gd name="T39" fmla="*/ 142 h 345"/>
                <a:gd name="T40" fmla="*/ 293 w 352"/>
                <a:gd name="T41" fmla="*/ 115 h 345"/>
                <a:gd name="T42" fmla="*/ 335 w 352"/>
                <a:gd name="T43" fmla="*/ 74 h 345"/>
                <a:gd name="T44" fmla="*/ 336 w 352"/>
                <a:gd name="T45" fmla="*/ 16 h 345"/>
                <a:gd name="T46" fmla="*/ 114 w 352"/>
                <a:gd name="T47" fmla="*/ 293 h 345"/>
                <a:gd name="T48" fmla="*/ 74 w 352"/>
                <a:gd name="T49" fmla="*/ 297 h 345"/>
                <a:gd name="T50" fmla="*/ 70 w 352"/>
                <a:gd name="T51" fmla="*/ 295 h 345"/>
                <a:gd name="T52" fmla="*/ 38 w 352"/>
                <a:gd name="T53" fmla="*/ 326 h 345"/>
                <a:gd name="T54" fmla="*/ 19 w 352"/>
                <a:gd name="T55" fmla="*/ 326 h 345"/>
                <a:gd name="T56" fmla="*/ 19 w 352"/>
                <a:gd name="T57" fmla="*/ 307 h 345"/>
                <a:gd name="T58" fmla="*/ 51 w 352"/>
                <a:gd name="T59" fmla="*/ 275 h 345"/>
                <a:gd name="T60" fmla="*/ 49 w 352"/>
                <a:gd name="T61" fmla="*/ 271 h 345"/>
                <a:gd name="T62" fmla="*/ 54 w 352"/>
                <a:gd name="T63" fmla="*/ 232 h 345"/>
                <a:gd name="T64" fmla="*/ 209 w 352"/>
                <a:gd name="T65" fmla="*/ 80 h 345"/>
                <a:gd name="T66" fmla="*/ 269 w 352"/>
                <a:gd name="T67" fmla="*/ 141 h 345"/>
                <a:gd name="T68" fmla="*/ 114 w 352"/>
                <a:gd name="T69" fmla="*/ 293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2" h="345">
                  <a:moveTo>
                    <a:pt x="336" y="16"/>
                  </a:moveTo>
                  <a:cubicBezTo>
                    <a:pt x="320" y="0"/>
                    <a:pt x="294" y="0"/>
                    <a:pt x="278" y="16"/>
                  </a:cubicBezTo>
                  <a:cubicBezTo>
                    <a:pt x="236" y="56"/>
                    <a:pt x="236" y="56"/>
                    <a:pt x="236" y="56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04" y="23"/>
                    <a:pt x="195" y="23"/>
                    <a:pt x="189" y="29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0" y="37"/>
                    <a:pt x="180" y="47"/>
                    <a:pt x="186" y="53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45" y="223"/>
                    <a:pt x="45" y="223"/>
                    <a:pt x="45" y="223"/>
                  </a:cubicBezTo>
                  <a:cubicBezTo>
                    <a:pt x="32" y="236"/>
                    <a:pt x="28" y="256"/>
                    <a:pt x="36" y="273"/>
                  </a:cubicBezTo>
                  <a:cubicBezTo>
                    <a:pt x="11" y="298"/>
                    <a:pt x="11" y="298"/>
                    <a:pt x="11" y="298"/>
                  </a:cubicBezTo>
                  <a:cubicBezTo>
                    <a:pt x="0" y="308"/>
                    <a:pt x="0" y="324"/>
                    <a:pt x="10" y="335"/>
                  </a:cubicBezTo>
                  <a:cubicBezTo>
                    <a:pt x="20" y="345"/>
                    <a:pt x="36" y="345"/>
                    <a:pt x="47" y="335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89" y="318"/>
                    <a:pt x="109" y="315"/>
                    <a:pt x="122" y="302"/>
                  </a:cubicBezTo>
                  <a:cubicBezTo>
                    <a:pt x="280" y="148"/>
                    <a:pt x="280" y="148"/>
                    <a:pt x="280" y="148"/>
                  </a:cubicBezTo>
                  <a:cubicBezTo>
                    <a:pt x="296" y="165"/>
                    <a:pt x="296" y="165"/>
                    <a:pt x="296" y="165"/>
                  </a:cubicBezTo>
                  <a:cubicBezTo>
                    <a:pt x="302" y="171"/>
                    <a:pt x="311" y="171"/>
                    <a:pt x="317" y="166"/>
                  </a:cubicBezTo>
                  <a:cubicBezTo>
                    <a:pt x="320" y="163"/>
                    <a:pt x="320" y="163"/>
                    <a:pt x="320" y="163"/>
                  </a:cubicBezTo>
                  <a:cubicBezTo>
                    <a:pt x="326" y="157"/>
                    <a:pt x="326" y="148"/>
                    <a:pt x="320" y="142"/>
                  </a:cubicBezTo>
                  <a:cubicBezTo>
                    <a:pt x="293" y="115"/>
                    <a:pt x="293" y="115"/>
                    <a:pt x="293" y="115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51" y="58"/>
                    <a:pt x="352" y="32"/>
                    <a:pt x="336" y="16"/>
                  </a:cubicBezTo>
                  <a:close/>
                  <a:moveTo>
                    <a:pt x="114" y="293"/>
                  </a:moveTo>
                  <a:cubicBezTo>
                    <a:pt x="103" y="303"/>
                    <a:pt x="87" y="305"/>
                    <a:pt x="74" y="297"/>
                  </a:cubicBezTo>
                  <a:cubicBezTo>
                    <a:pt x="70" y="295"/>
                    <a:pt x="70" y="295"/>
                    <a:pt x="70" y="295"/>
                  </a:cubicBezTo>
                  <a:cubicBezTo>
                    <a:pt x="38" y="326"/>
                    <a:pt x="38" y="326"/>
                    <a:pt x="38" y="326"/>
                  </a:cubicBezTo>
                  <a:cubicBezTo>
                    <a:pt x="33" y="331"/>
                    <a:pt x="24" y="331"/>
                    <a:pt x="19" y="326"/>
                  </a:cubicBezTo>
                  <a:cubicBezTo>
                    <a:pt x="14" y="321"/>
                    <a:pt x="14" y="312"/>
                    <a:pt x="19" y="307"/>
                  </a:cubicBezTo>
                  <a:cubicBezTo>
                    <a:pt x="51" y="275"/>
                    <a:pt x="51" y="275"/>
                    <a:pt x="51" y="275"/>
                  </a:cubicBezTo>
                  <a:cubicBezTo>
                    <a:pt x="49" y="271"/>
                    <a:pt x="49" y="271"/>
                    <a:pt x="49" y="271"/>
                  </a:cubicBezTo>
                  <a:cubicBezTo>
                    <a:pt x="41" y="258"/>
                    <a:pt x="43" y="242"/>
                    <a:pt x="54" y="232"/>
                  </a:cubicBezTo>
                  <a:cubicBezTo>
                    <a:pt x="209" y="80"/>
                    <a:pt x="209" y="80"/>
                    <a:pt x="209" y="80"/>
                  </a:cubicBezTo>
                  <a:cubicBezTo>
                    <a:pt x="269" y="141"/>
                    <a:pt x="269" y="141"/>
                    <a:pt x="269" y="141"/>
                  </a:cubicBezTo>
                  <a:lnTo>
                    <a:pt x="114" y="2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Freeform 195"/>
            <p:cNvSpPr>
              <a:spLocks/>
            </p:cNvSpPr>
            <p:nvPr/>
          </p:nvSpPr>
          <p:spPr bwMode="auto">
            <a:xfrm>
              <a:off x="6324097" y="4305888"/>
              <a:ext cx="218185" cy="157684"/>
            </a:xfrm>
            <a:custGeom>
              <a:avLst/>
              <a:gdLst>
                <a:gd name="T0" fmla="*/ 37 w 194"/>
                <a:gd name="T1" fmla="*/ 54 h 140"/>
                <a:gd name="T2" fmla="*/ 33 w 194"/>
                <a:gd name="T3" fmla="*/ 84 h 140"/>
                <a:gd name="T4" fmla="*/ 39 w 194"/>
                <a:gd name="T5" fmla="*/ 94 h 140"/>
                <a:gd name="T6" fmla="*/ 2 w 194"/>
                <a:gd name="T7" fmla="*/ 129 h 140"/>
                <a:gd name="T8" fmla="*/ 2 w 194"/>
                <a:gd name="T9" fmla="*/ 138 h 140"/>
                <a:gd name="T10" fmla="*/ 11 w 194"/>
                <a:gd name="T11" fmla="*/ 138 h 140"/>
                <a:gd name="T12" fmla="*/ 47 w 194"/>
                <a:gd name="T13" fmla="*/ 102 h 140"/>
                <a:gd name="T14" fmla="*/ 56 w 194"/>
                <a:gd name="T15" fmla="*/ 108 h 140"/>
                <a:gd name="T16" fmla="*/ 87 w 194"/>
                <a:gd name="T17" fmla="*/ 105 h 140"/>
                <a:gd name="T18" fmla="*/ 194 w 194"/>
                <a:gd name="T19" fmla="*/ 0 h 140"/>
                <a:gd name="T20" fmla="*/ 93 w 194"/>
                <a:gd name="T21" fmla="*/ 0 h 140"/>
                <a:gd name="T22" fmla="*/ 37 w 194"/>
                <a:gd name="T23" fmla="*/ 5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" h="140">
                  <a:moveTo>
                    <a:pt x="37" y="54"/>
                  </a:moveTo>
                  <a:cubicBezTo>
                    <a:pt x="29" y="62"/>
                    <a:pt x="27" y="75"/>
                    <a:pt x="33" y="8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32"/>
                    <a:pt x="0" y="135"/>
                    <a:pt x="2" y="138"/>
                  </a:cubicBezTo>
                  <a:cubicBezTo>
                    <a:pt x="5" y="140"/>
                    <a:pt x="8" y="140"/>
                    <a:pt x="11" y="138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66" y="114"/>
                    <a:pt x="78" y="113"/>
                    <a:pt x="87" y="105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37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57" name="Group 59587"/>
          <p:cNvGrpSpPr/>
          <p:nvPr/>
        </p:nvGrpSpPr>
        <p:grpSpPr>
          <a:xfrm>
            <a:off x="4357819" y="4027345"/>
            <a:ext cx="578335" cy="474957"/>
            <a:chOff x="6188803" y="5938941"/>
            <a:chExt cx="578335" cy="474957"/>
          </a:xfrm>
          <a:solidFill>
            <a:srgbClr val="2A2A2A"/>
          </a:solidFill>
        </p:grpSpPr>
        <p:sp>
          <p:nvSpPr>
            <p:cNvPr id="558" name="Freeform 196"/>
            <p:cNvSpPr>
              <a:spLocks noEditPoints="1"/>
            </p:cNvSpPr>
            <p:nvPr/>
          </p:nvSpPr>
          <p:spPr bwMode="auto">
            <a:xfrm>
              <a:off x="6317428" y="5938941"/>
              <a:ext cx="321561" cy="293454"/>
            </a:xfrm>
            <a:custGeom>
              <a:avLst/>
              <a:gdLst>
                <a:gd name="T0" fmla="*/ 279 w 286"/>
                <a:gd name="T1" fmla="*/ 55 h 261"/>
                <a:gd name="T2" fmla="*/ 250 w 286"/>
                <a:gd name="T3" fmla="*/ 17 h 261"/>
                <a:gd name="T4" fmla="*/ 207 w 286"/>
                <a:gd name="T5" fmla="*/ 1 h 261"/>
                <a:gd name="T6" fmla="*/ 143 w 286"/>
                <a:gd name="T7" fmla="*/ 38 h 261"/>
                <a:gd name="T8" fmla="*/ 80 w 286"/>
                <a:gd name="T9" fmla="*/ 1 h 261"/>
                <a:gd name="T10" fmla="*/ 37 w 286"/>
                <a:gd name="T11" fmla="*/ 17 h 261"/>
                <a:gd name="T12" fmla="*/ 8 w 286"/>
                <a:gd name="T13" fmla="*/ 55 h 261"/>
                <a:gd name="T14" fmla="*/ 6 w 286"/>
                <a:gd name="T15" fmla="*/ 114 h 261"/>
                <a:gd name="T16" fmla="*/ 50 w 286"/>
                <a:gd name="T17" fmla="*/ 180 h 261"/>
                <a:gd name="T18" fmla="*/ 139 w 286"/>
                <a:gd name="T19" fmla="*/ 258 h 261"/>
                <a:gd name="T20" fmla="*/ 143 w 286"/>
                <a:gd name="T21" fmla="*/ 261 h 261"/>
                <a:gd name="T22" fmla="*/ 148 w 286"/>
                <a:gd name="T23" fmla="*/ 258 h 261"/>
                <a:gd name="T24" fmla="*/ 237 w 286"/>
                <a:gd name="T25" fmla="*/ 180 h 261"/>
                <a:gd name="T26" fmla="*/ 280 w 286"/>
                <a:gd name="T27" fmla="*/ 114 h 261"/>
                <a:gd name="T28" fmla="*/ 279 w 286"/>
                <a:gd name="T29" fmla="*/ 55 h 261"/>
                <a:gd name="T30" fmla="*/ 207 w 286"/>
                <a:gd name="T31" fmla="*/ 145 h 261"/>
                <a:gd name="T32" fmla="*/ 201 w 286"/>
                <a:gd name="T33" fmla="*/ 151 h 261"/>
                <a:gd name="T34" fmla="*/ 163 w 286"/>
                <a:gd name="T35" fmla="*/ 151 h 261"/>
                <a:gd name="T36" fmla="*/ 163 w 286"/>
                <a:gd name="T37" fmla="*/ 189 h 261"/>
                <a:gd name="T38" fmla="*/ 157 w 286"/>
                <a:gd name="T39" fmla="*/ 195 h 261"/>
                <a:gd name="T40" fmla="*/ 129 w 286"/>
                <a:gd name="T41" fmla="*/ 195 h 261"/>
                <a:gd name="T42" fmla="*/ 123 w 286"/>
                <a:gd name="T43" fmla="*/ 189 h 261"/>
                <a:gd name="T44" fmla="*/ 123 w 286"/>
                <a:gd name="T45" fmla="*/ 151 h 261"/>
                <a:gd name="T46" fmla="*/ 85 w 286"/>
                <a:gd name="T47" fmla="*/ 151 h 261"/>
                <a:gd name="T48" fmla="*/ 80 w 286"/>
                <a:gd name="T49" fmla="*/ 145 h 261"/>
                <a:gd name="T50" fmla="*/ 80 w 286"/>
                <a:gd name="T51" fmla="*/ 117 h 261"/>
                <a:gd name="T52" fmla="*/ 85 w 286"/>
                <a:gd name="T53" fmla="*/ 111 h 261"/>
                <a:gd name="T54" fmla="*/ 123 w 286"/>
                <a:gd name="T55" fmla="*/ 111 h 261"/>
                <a:gd name="T56" fmla="*/ 123 w 286"/>
                <a:gd name="T57" fmla="*/ 73 h 261"/>
                <a:gd name="T58" fmla="*/ 129 w 286"/>
                <a:gd name="T59" fmla="*/ 68 h 261"/>
                <a:gd name="T60" fmla="*/ 157 w 286"/>
                <a:gd name="T61" fmla="*/ 68 h 261"/>
                <a:gd name="T62" fmla="*/ 163 w 286"/>
                <a:gd name="T63" fmla="*/ 73 h 261"/>
                <a:gd name="T64" fmla="*/ 163 w 286"/>
                <a:gd name="T65" fmla="*/ 111 h 261"/>
                <a:gd name="T66" fmla="*/ 201 w 286"/>
                <a:gd name="T67" fmla="*/ 111 h 261"/>
                <a:gd name="T68" fmla="*/ 207 w 286"/>
                <a:gd name="T69" fmla="*/ 117 h 261"/>
                <a:gd name="T70" fmla="*/ 207 w 286"/>
                <a:gd name="T71" fmla="*/ 14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6" h="261">
                  <a:moveTo>
                    <a:pt x="279" y="55"/>
                  </a:moveTo>
                  <a:cubicBezTo>
                    <a:pt x="273" y="40"/>
                    <a:pt x="263" y="26"/>
                    <a:pt x="250" y="17"/>
                  </a:cubicBezTo>
                  <a:cubicBezTo>
                    <a:pt x="237" y="7"/>
                    <a:pt x="222" y="1"/>
                    <a:pt x="207" y="1"/>
                  </a:cubicBezTo>
                  <a:cubicBezTo>
                    <a:pt x="181" y="0"/>
                    <a:pt x="158" y="13"/>
                    <a:pt x="143" y="38"/>
                  </a:cubicBezTo>
                  <a:cubicBezTo>
                    <a:pt x="128" y="13"/>
                    <a:pt x="105" y="0"/>
                    <a:pt x="80" y="1"/>
                  </a:cubicBezTo>
                  <a:cubicBezTo>
                    <a:pt x="64" y="1"/>
                    <a:pt x="50" y="7"/>
                    <a:pt x="37" y="17"/>
                  </a:cubicBezTo>
                  <a:cubicBezTo>
                    <a:pt x="23" y="26"/>
                    <a:pt x="13" y="40"/>
                    <a:pt x="8" y="55"/>
                  </a:cubicBezTo>
                  <a:cubicBezTo>
                    <a:pt x="1" y="74"/>
                    <a:pt x="0" y="94"/>
                    <a:pt x="6" y="114"/>
                  </a:cubicBezTo>
                  <a:cubicBezTo>
                    <a:pt x="13" y="137"/>
                    <a:pt x="28" y="159"/>
                    <a:pt x="50" y="180"/>
                  </a:cubicBezTo>
                  <a:cubicBezTo>
                    <a:pt x="82" y="210"/>
                    <a:pt x="129" y="249"/>
                    <a:pt x="139" y="258"/>
                  </a:cubicBezTo>
                  <a:cubicBezTo>
                    <a:pt x="143" y="261"/>
                    <a:pt x="143" y="261"/>
                    <a:pt x="143" y="261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58" y="249"/>
                    <a:pt x="204" y="210"/>
                    <a:pt x="237" y="180"/>
                  </a:cubicBezTo>
                  <a:cubicBezTo>
                    <a:pt x="259" y="159"/>
                    <a:pt x="273" y="137"/>
                    <a:pt x="280" y="114"/>
                  </a:cubicBezTo>
                  <a:cubicBezTo>
                    <a:pt x="286" y="94"/>
                    <a:pt x="286" y="74"/>
                    <a:pt x="279" y="55"/>
                  </a:cubicBezTo>
                  <a:close/>
                  <a:moveTo>
                    <a:pt x="207" y="145"/>
                  </a:moveTo>
                  <a:cubicBezTo>
                    <a:pt x="207" y="149"/>
                    <a:pt x="204" y="151"/>
                    <a:pt x="201" y="151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3" y="189"/>
                    <a:pt x="163" y="189"/>
                    <a:pt x="163" y="189"/>
                  </a:cubicBezTo>
                  <a:cubicBezTo>
                    <a:pt x="163" y="192"/>
                    <a:pt x="161" y="195"/>
                    <a:pt x="157" y="195"/>
                  </a:cubicBezTo>
                  <a:cubicBezTo>
                    <a:pt x="129" y="195"/>
                    <a:pt x="129" y="195"/>
                    <a:pt x="129" y="195"/>
                  </a:cubicBezTo>
                  <a:cubicBezTo>
                    <a:pt x="126" y="195"/>
                    <a:pt x="123" y="192"/>
                    <a:pt x="123" y="189"/>
                  </a:cubicBezTo>
                  <a:cubicBezTo>
                    <a:pt x="123" y="151"/>
                    <a:pt x="123" y="151"/>
                    <a:pt x="123" y="151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2" y="151"/>
                    <a:pt x="80" y="149"/>
                    <a:pt x="80" y="145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0" y="114"/>
                    <a:pt x="82" y="111"/>
                    <a:pt x="85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0"/>
                    <a:pt x="126" y="68"/>
                    <a:pt x="129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68"/>
                    <a:pt x="163" y="70"/>
                    <a:pt x="163" y="73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201" y="111"/>
                    <a:pt x="201" y="111"/>
                    <a:pt x="201" y="111"/>
                  </a:cubicBezTo>
                  <a:cubicBezTo>
                    <a:pt x="204" y="111"/>
                    <a:pt x="207" y="114"/>
                    <a:pt x="207" y="117"/>
                  </a:cubicBezTo>
                  <a:lnTo>
                    <a:pt x="20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9" name="Freeform 197"/>
            <p:cNvSpPr>
              <a:spLocks/>
            </p:cNvSpPr>
            <p:nvPr/>
          </p:nvSpPr>
          <p:spPr bwMode="auto">
            <a:xfrm>
              <a:off x="6188803" y="6008493"/>
              <a:ext cx="291549" cy="405405"/>
            </a:xfrm>
            <a:custGeom>
              <a:avLst/>
              <a:gdLst>
                <a:gd name="T0" fmla="*/ 6 w 259"/>
                <a:gd name="T1" fmla="*/ 105 h 360"/>
                <a:gd name="T2" fmla="*/ 7 w 259"/>
                <a:gd name="T3" fmla="*/ 38 h 360"/>
                <a:gd name="T4" fmla="*/ 16 w 259"/>
                <a:gd name="T5" fmla="*/ 19 h 360"/>
                <a:gd name="T6" fmla="*/ 23 w 259"/>
                <a:gd name="T7" fmla="*/ 23 h 360"/>
                <a:gd name="T8" fmla="*/ 34 w 259"/>
                <a:gd name="T9" fmla="*/ 2 h 360"/>
                <a:gd name="T10" fmla="*/ 43 w 259"/>
                <a:gd name="T11" fmla="*/ 35 h 360"/>
                <a:gd name="T12" fmla="*/ 56 w 259"/>
                <a:gd name="T13" fmla="*/ 80 h 360"/>
                <a:gd name="T14" fmla="*/ 56 w 259"/>
                <a:gd name="T15" fmla="*/ 117 h 360"/>
                <a:gd name="T16" fmla="*/ 102 w 259"/>
                <a:gd name="T17" fmla="*/ 159 h 360"/>
                <a:gd name="T18" fmla="*/ 136 w 259"/>
                <a:gd name="T19" fmla="*/ 188 h 360"/>
                <a:gd name="T20" fmla="*/ 243 w 259"/>
                <a:gd name="T21" fmla="*/ 247 h 360"/>
                <a:gd name="T22" fmla="*/ 259 w 259"/>
                <a:gd name="T23" fmla="*/ 317 h 360"/>
                <a:gd name="T24" fmla="*/ 258 w 259"/>
                <a:gd name="T25" fmla="*/ 360 h 360"/>
                <a:gd name="T26" fmla="*/ 168 w 259"/>
                <a:gd name="T27" fmla="*/ 358 h 360"/>
                <a:gd name="T28" fmla="*/ 168 w 259"/>
                <a:gd name="T29" fmla="*/ 335 h 360"/>
                <a:gd name="T30" fmla="*/ 116 w 259"/>
                <a:gd name="T31" fmla="*/ 271 h 360"/>
                <a:gd name="T32" fmla="*/ 69 w 259"/>
                <a:gd name="T33" fmla="*/ 241 h 360"/>
                <a:gd name="T34" fmla="*/ 44 w 259"/>
                <a:gd name="T35" fmla="*/ 216 h 360"/>
                <a:gd name="T36" fmla="*/ 20 w 259"/>
                <a:gd name="T37" fmla="*/ 159 h 360"/>
                <a:gd name="T38" fmla="*/ 6 w 259"/>
                <a:gd name="T39" fmla="*/ 10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9" h="360">
                  <a:moveTo>
                    <a:pt x="6" y="105"/>
                  </a:moveTo>
                  <a:cubicBezTo>
                    <a:pt x="11" y="94"/>
                    <a:pt x="8" y="54"/>
                    <a:pt x="7" y="38"/>
                  </a:cubicBezTo>
                  <a:cubicBezTo>
                    <a:pt x="6" y="22"/>
                    <a:pt x="11" y="19"/>
                    <a:pt x="16" y="19"/>
                  </a:cubicBezTo>
                  <a:cubicBezTo>
                    <a:pt x="17" y="19"/>
                    <a:pt x="20" y="20"/>
                    <a:pt x="23" y="23"/>
                  </a:cubicBezTo>
                  <a:cubicBezTo>
                    <a:pt x="23" y="10"/>
                    <a:pt x="27" y="0"/>
                    <a:pt x="34" y="2"/>
                  </a:cubicBezTo>
                  <a:cubicBezTo>
                    <a:pt x="40" y="3"/>
                    <a:pt x="43" y="8"/>
                    <a:pt x="43" y="35"/>
                  </a:cubicBezTo>
                  <a:cubicBezTo>
                    <a:pt x="49" y="40"/>
                    <a:pt x="56" y="52"/>
                    <a:pt x="56" y="80"/>
                  </a:cubicBezTo>
                  <a:cubicBezTo>
                    <a:pt x="56" y="97"/>
                    <a:pt x="56" y="109"/>
                    <a:pt x="56" y="117"/>
                  </a:cubicBezTo>
                  <a:cubicBezTo>
                    <a:pt x="73" y="124"/>
                    <a:pt x="93" y="148"/>
                    <a:pt x="102" y="159"/>
                  </a:cubicBezTo>
                  <a:cubicBezTo>
                    <a:pt x="111" y="173"/>
                    <a:pt x="122" y="186"/>
                    <a:pt x="136" y="188"/>
                  </a:cubicBezTo>
                  <a:cubicBezTo>
                    <a:pt x="195" y="189"/>
                    <a:pt x="230" y="226"/>
                    <a:pt x="243" y="247"/>
                  </a:cubicBezTo>
                  <a:cubicBezTo>
                    <a:pt x="256" y="268"/>
                    <a:pt x="259" y="290"/>
                    <a:pt x="259" y="317"/>
                  </a:cubicBezTo>
                  <a:cubicBezTo>
                    <a:pt x="258" y="360"/>
                    <a:pt x="258" y="360"/>
                    <a:pt x="258" y="360"/>
                  </a:cubicBezTo>
                  <a:cubicBezTo>
                    <a:pt x="168" y="358"/>
                    <a:pt x="168" y="358"/>
                    <a:pt x="168" y="358"/>
                  </a:cubicBezTo>
                  <a:cubicBezTo>
                    <a:pt x="168" y="335"/>
                    <a:pt x="168" y="335"/>
                    <a:pt x="168" y="335"/>
                  </a:cubicBezTo>
                  <a:cubicBezTo>
                    <a:pt x="168" y="310"/>
                    <a:pt x="152" y="293"/>
                    <a:pt x="116" y="271"/>
                  </a:cubicBezTo>
                  <a:cubicBezTo>
                    <a:pt x="98" y="260"/>
                    <a:pt x="77" y="245"/>
                    <a:pt x="69" y="241"/>
                  </a:cubicBezTo>
                  <a:cubicBezTo>
                    <a:pt x="62" y="237"/>
                    <a:pt x="47" y="230"/>
                    <a:pt x="44" y="216"/>
                  </a:cubicBezTo>
                  <a:cubicBezTo>
                    <a:pt x="42" y="202"/>
                    <a:pt x="30" y="175"/>
                    <a:pt x="20" y="159"/>
                  </a:cubicBezTo>
                  <a:cubicBezTo>
                    <a:pt x="10" y="143"/>
                    <a:pt x="0" y="127"/>
                    <a:pt x="6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Freeform 198"/>
            <p:cNvSpPr>
              <a:spLocks/>
            </p:cNvSpPr>
            <p:nvPr/>
          </p:nvSpPr>
          <p:spPr bwMode="auto">
            <a:xfrm>
              <a:off x="6476065" y="6008493"/>
              <a:ext cx="291073" cy="405405"/>
            </a:xfrm>
            <a:custGeom>
              <a:avLst/>
              <a:gdLst>
                <a:gd name="T0" fmla="*/ 253 w 259"/>
                <a:gd name="T1" fmla="*/ 105 h 360"/>
                <a:gd name="T2" fmla="*/ 252 w 259"/>
                <a:gd name="T3" fmla="*/ 38 h 360"/>
                <a:gd name="T4" fmla="*/ 244 w 259"/>
                <a:gd name="T5" fmla="*/ 19 h 360"/>
                <a:gd name="T6" fmla="*/ 237 w 259"/>
                <a:gd name="T7" fmla="*/ 23 h 360"/>
                <a:gd name="T8" fmla="*/ 225 w 259"/>
                <a:gd name="T9" fmla="*/ 2 h 360"/>
                <a:gd name="T10" fmla="*/ 217 w 259"/>
                <a:gd name="T11" fmla="*/ 35 h 360"/>
                <a:gd name="T12" fmla="*/ 203 w 259"/>
                <a:gd name="T13" fmla="*/ 80 h 360"/>
                <a:gd name="T14" fmla="*/ 204 w 259"/>
                <a:gd name="T15" fmla="*/ 117 h 360"/>
                <a:gd name="T16" fmla="*/ 158 w 259"/>
                <a:gd name="T17" fmla="*/ 159 h 360"/>
                <a:gd name="T18" fmla="*/ 124 w 259"/>
                <a:gd name="T19" fmla="*/ 188 h 360"/>
                <a:gd name="T20" fmla="*/ 16 w 259"/>
                <a:gd name="T21" fmla="*/ 247 h 360"/>
                <a:gd name="T22" fmla="*/ 1 w 259"/>
                <a:gd name="T23" fmla="*/ 317 h 360"/>
                <a:gd name="T24" fmla="*/ 1 w 259"/>
                <a:gd name="T25" fmla="*/ 360 h 360"/>
                <a:gd name="T26" fmla="*/ 92 w 259"/>
                <a:gd name="T27" fmla="*/ 358 h 360"/>
                <a:gd name="T28" fmla="*/ 91 w 259"/>
                <a:gd name="T29" fmla="*/ 335 h 360"/>
                <a:gd name="T30" fmla="*/ 144 w 259"/>
                <a:gd name="T31" fmla="*/ 271 h 360"/>
                <a:gd name="T32" fmla="*/ 190 w 259"/>
                <a:gd name="T33" fmla="*/ 241 h 360"/>
                <a:gd name="T34" fmla="*/ 215 w 259"/>
                <a:gd name="T35" fmla="*/ 216 h 360"/>
                <a:gd name="T36" fmla="*/ 239 w 259"/>
                <a:gd name="T37" fmla="*/ 159 h 360"/>
                <a:gd name="T38" fmla="*/ 253 w 259"/>
                <a:gd name="T39" fmla="*/ 10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9" h="360">
                  <a:moveTo>
                    <a:pt x="253" y="105"/>
                  </a:moveTo>
                  <a:cubicBezTo>
                    <a:pt x="249" y="94"/>
                    <a:pt x="252" y="54"/>
                    <a:pt x="252" y="38"/>
                  </a:cubicBezTo>
                  <a:cubicBezTo>
                    <a:pt x="253" y="22"/>
                    <a:pt x="248" y="19"/>
                    <a:pt x="244" y="19"/>
                  </a:cubicBezTo>
                  <a:cubicBezTo>
                    <a:pt x="242" y="19"/>
                    <a:pt x="239" y="20"/>
                    <a:pt x="237" y="23"/>
                  </a:cubicBezTo>
                  <a:cubicBezTo>
                    <a:pt x="236" y="10"/>
                    <a:pt x="233" y="0"/>
                    <a:pt x="225" y="2"/>
                  </a:cubicBezTo>
                  <a:cubicBezTo>
                    <a:pt x="220" y="3"/>
                    <a:pt x="216" y="8"/>
                    <a:pt x="217" y="35"/>
                  </a:cubicBezTo>
                  <a:cubicBezTo>
                    <a:pt x="210" y="40"/>
                    <a:pt x="203" y="52"/>
                    <a:pt x="203" y="80"/>
                  </a:cubicBezTo>
                  <a:cubicBezTo>
                    <a:pt x="203" y="97"/>
                    <a:pt x="203" y="109"/>
                    <a:pt x="204" y="117"/>
                  </a:cubicBezTo>
                  <a:cubicBezTo>
                    <a:pt x="187" y="124"/>
                    <a:pt x="166" y="148"/>
                    <a:pt x="158" y="159"/>
                  </a:cubicBezTo>
                  <a:cubicBezTo>
                    <a:pt x="148" y="173"/>
                    <a:pt x="137" y="186"/>
                    <a:pt x="124" y="188"/>
                  </a:cubicBezTo>
                  <a:cubicBezTo>
                    <a:pt x="64" y="189"/>
                    <a:pt x="29" y="226"/>
                    <a:pt x="16" y="247"/>
                  </a:cubicBezTo>
                  <a:cubicBezTo>
                    <a:pt x="3" y="268"/>
                    <a:pt x="0" y="290"/>
                    <a:pt x="1" y="317"/>
                  </a:cubicBezTo>
                  <a:cubicBezTo>
                    <a:pt x="1" y="360"/>
                    <a:pt x="1" y="360"/>
                    <a:pt x="1" y="360"/>
                  </a:cubicBezTo>
                  <a:cubicBezTo>
                    <a:pt x="92" y="358"/>
                    <a:pt x="92" y="358"/>
                    <a:pt x="92" y="358"/>
                  </a:cubicBezTo>
                  <a:cubicBezTo>
                    <a:pt x="91" y="335"/>
                    <a:pt x="91" y="335"/>
                    <a:pt x="91" y="335"/>
                  </a:cubicBezTo>
                  <a:cubicBezTo>
                    <a:pt x="91" y="310"/>
                    <a:pt x="107" y="293"/>
                    <a:pt x="144" y="271"/>
                  </a:cubicBezTo>
                  <a:cubicBezTo>
                    <a:pt x="161" y="260"/>
                    <a:pt x="183" y="245"/>
                    <a:pt x="190" y="241"/>
                  </a:cubicBezTo>
                  <a:cubicBezTo>
                    <a:pt x="197" y="237"/>
                    <a:pt x="213" y="230"/>
                    <a:pt x="215" y="216"/>
                  </a:cubicBezTo>
                  <a:cubicBezTo>
                    <a:pt x="217" y="202"/>
                    <a:pt x="229" y="175"/>
                    <a:pt x="239" y="159"/>
                  </a:cubicBezTo>
                  <a:cubicBezTo>
                    <a:pt x="250" y="143"/>
                    <a:pt x="259" y="127"/>
                    <a:pt x="253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61" name="Freeform 203"/>
          <p:cNvSpPr>
            <a:spLocks noEditPoints="1"/>
          </p:cNvSpPr>
          <p:nvPr/>
        </p:nvSpPr>
        <p:spPr bwMode="auto">
          <a:xfrm>
            <a:off x="11406858" y="2311911"/>
            <a:ext cx="474004" cy="480674"/>
          </a:xfrm>
          <a:custGeom>
            <a:avLst/>
            <a:gdLst>
              <a:gd name="T0" fmla="*/ 234 w 421"/>
              <a:gd name="T1" fmla="*/ 7 h 427"/>
              <a:gd name="T2" fmla="*/ 187 w 421"/>
              <a:gd name="T3" fmla="*/ 6 h 427"/>
              <a:gd name="T4" fmla="*/ 7 w 421"/>
              <a:gd name="T5" fmla="*/ 380 h 427"/>
              <a:gd name="T6" fmla="*/ 211 w 421"/>
              <a:gd name="T7" fmla="*/ 177 h 427"/>
              <a:gd name="T8" fmla="*/ 414 w 421"/>
              <a:gd name="T9" fmla="*/ 380 h 427"/>
              <a:gd name="T10" fmla="*/ 334 w 421"/>
              <a:gd name="T11" fmla="*/ 304 h 427"/>
              <a:gd name="T12" fmla="*/ 311 w 421"/>
              <a:gd name="T13" fmla="*/ 304 h 427"/>
              <a:gd name="T14" fmla="*/ 298 w 421"/>
              <a:gd name="T15" fmla="*/ 303 h 427"/>
              <a:gd name="T16" fmla="*/ 330 w 421"/>
              <a:gd name="T17" fmla="*/ 347 h 427"/>
              <a:gd name="T18" fmla="*/ 303 w 421"/>
              <a:gd name="T19" fmla="*/ 364 h 427"/>
              <a:gd name="T20" fmla="*/ 288 w 421"/>
              <a:gd name="T21" fmla="*/ 324 h 427"/>
              <a:gd name="T22" fmla="*/ 287 w 421"/>
              <a:gd name="T23" fmla="*/ 344 h 427"/>
              <a:gd name="T24" fmla="*/ 281 w 421"/>
              <a:gd name="T25" fmla="*/ 328 h 427"/>
              <a:gd name="T26" fmla="*/ 282 w 421"/>
              <a:gd name="T27" fmla="*/ 321 h 427"/>
              <a:gd name="T28" fmla="*/ 211 w 421"/>
              <a:gd name="T29" fmla="*/ 167 h 427"/>
              <a:gd name="T30" fmla="*/ 133 w 421"/>
              <a:gd name="T31" fmla="*/ 301 h 427"/>
              <a:gd name="T32" fmla="*/ 147 w 421"/>
              <a:gd name="T33" fmla="*/ 333 h 427"/>
              <a:gd name="T34" fmla="*/ 140 w 421"/>
              <a:gd name="T35" fmla="*/ 344 h 427"/>
              <a:gd name="T36" fmla="*/ 133 w 421"/>
              <a:gd name="T37" fmla="*/ 324 h 427"/>
              <a:gd name="T38" fmla="*/ 120 w 421"/>
              <a:gd name="T39" fmla="*/ 329 h 427"/>
              <a:gd name="T40" fmla="*/ 112 w 421"/>
              <a:gd name="T41" fmla="*/ 338 h 427"/>
              <a:gd name="T42" fmla="*/ 118 w 421"/>
              <a:gd name="T43" fmla="*/ 316 h 427"/>
              <a:gd name="T44" fmla="*/ 110 w 421"/>
              <a:gd name="T45" fmla="*/ 304 h 427"/>
              <a:gd name="T46" fmla="*/ 104 w 421"/>
              <a:gd name="T47" fmla="*/ 302 h 427"/>
              <a:gd name="T48" fmla="*/ 79 w 421"/>
              <a:gd name="T49" fmla="*/ 303 h 427"/>
              <a:gd name="T50" fmla="*/ 123 w 421"/>
              <a:gd name="T51" fmla="*/ 277 h 427"/>
              <a:gd name="T52" fmla="*/ 120 w 421"/>
              <a:gd name="T53" fmla="*/ 221 h 427"/>
              <a:gd name="T54" fmla="*/ 111 w 421"/>
              <a:gd name="T55" fmla="*/ 240 h 427"/>
              <a:gd name="T56" fmla="*/ 113 w 421"/>
              <a:gd name="T57" fmla="*/ 233 h 427"/>
              <a:gd name="T58" fmla="*/ 72 w 421"/>
              <a:gd name="T59" fmla="*/ 256 h 427"/>
              <a:gd name="T60" fmla="*/ 66 w 421"/>
              <a:gd name="T61" fmla="*/ 241 h 427"/>
              <a:gd name="T62" fmla="*/ 113 w 421"/>
              <a:gd name="T63" fmla="*/ 216 h 427"/>
              <a:gd name="T64" fmla="*/ 74 w 421"/>
              <a:gd name="T65" fmla="*/ 214 h 427"/>
              <a:gd name="T66" fmla="*/ 66 w 421"/>
              <a:gd name="T67" fmla="*/ 190 h 427"/>
              <a:gd name="T68" fmla="*/ 87 w 421"/>
              <a:gd name="T69" fmla="*/ 176 h 427"/>
              <a:gd name="T70" fmla="*/ 111 w 421"/>
              <a:gd name="T71" fmla="*/ 184 h 427"/>
              <a:gd name="T72" fmla="*/ 85 w 421"/>
              <a:gd name="T73" fmla="*/ 154 h 427"/>
              <a:gd name="T74" fmla="*/ 106 w 421"/>
              <a:gd name="T75" fmla="*/ 164 h 427"/>
              <a:gd name="T76" fmla="*/ 114 w 421"/>
              <a:gd name="T77" fmla="*/ 171 h 427"/>
              <a:gd name="T78" fmla="*/ 118 w 421"/>
              <a:gd name="T79" fmla="*/ 183 h 427"/>
              <a:gd name="T80" fmla="*/ 182 w 421"/>
              <a:gd name="T81" fmla="*/ 161 h 427"/>
              <a:gd name="T82" fmla="*/ 227 w 421"/>
              <a:gd name="T83" fmla="*/ 7 h 427"/>
              <a:gd name="T84" fmla="*/ 239 w 421"/>
              <a:gd name="T85" fmla="*/ 161 h 427"/>
              <a:gd name="T86" fmla="*/ 303 w 421"/>
              <a:gd name="T87" fmla="*/ 182 h 427"/>
              <a:gd name="T88" fmla="*/ 310 w 421"/>
              <a:gd name="T89" fmla="*/ 167 h 427"/>
              <a:gd name="T90" fmla="*/ 318 w 421"/>
              <a:gd name="T91" fmla="*/ 162 h 427"/>
              <a:gd name="T92" fmla="*/ 320 w 421"/>
              <a:gd name="T93" fmla="*/ 168 h 427"/>
              <a:gd name="T94" fmla="*/ 310 w 421"/>
              <a:gd name="T95" fmla="*/ 190 h 427"/>
              <a:gd name="T96" fmla="*/ 329 w 421"/>
              <a:gd name="T97" fmla="*/ 192 h 427"/>
              <a:gd name="T98" fmla="*/ 354 w 421"/>
              <a:gd name="T99" fmla="*/ 197 h 427"/>
              <a:gd name="T100" fmla="*/ 325 w 421"/>
              <a:gd name="T101" fmla="*/ 197 h 427"/>
              <a:gd name="T102" fmla="*/ 332 w 421"/>
              <a:gd name="T103" fmla="*/ 234 h 427"/>
              <a:gd name="T104" fmla="*/ 351 w 421"/>
              <a:gd name="T105" fmla="*/ 242 h 427"/>
              <a:gd name="T106" fmla="*/ 331 w 421"/>
              <a:gd name="T107" fmla="*/ 241 h 427"/>
              <a:gd name="T108" fmla="*/ 311 w 421"/>
              <a:gd name="T109" fmla="*/ 234 h 427"/>
              <a:gd name="T110" fmla="*/ 314 w 421"/>
              <a:gd name="T111" fmla="*/ 250 h 427"/>
              <a:gd name="T112" fmla="*/ 300 w 421"/>
              <a:gd name="T113" fmla="*/ 220 h 427"/>
              <a:gd name="T114" fmla="*/ 314 w 421"/>
              <a:gd name="T115" fmla="*/ 294 h 427"/>
              <a:gd name="T116" fmla="*/ 354 w 421"/>
              <a:gd name="T117" fmla="*/ 311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1" h="427">
                <a:moveTo>
                  <a:pt x="265" y="75"/>
                </a:moveTo>
                <a:cubicBezTo>
                  <a:pt x="243" y="75"/>
                  <a:pt x="233" y="102"/>
                  <a:pt x="237" y="141"/>
                </a:cubicBezTo>
                <a:cubicBezTo>
                  <a:pt x="232" y="127"/>
                  <a:pt x="229" y="114"/>
                  <a:pt x="230" y="77"/>
                </a:cubicBezTo>
                <a:cubicBezTo>
                  <a:pt x="231" y="59"/>
                  <a:pt x="233" y="36"/>
                  <a:pt x="234" y="7"/>
                </a:cubicBezTo>
                <a:cubicBezTo>
                  <a:pt x="234" y="7"/>
                  <a:pt x="234" y="7"/>
                  <a:pt x="234" y="7"/>
                </a:cubicBezTo>
                <a:cubicBezTo>
                  <a:pt x="234" y="0"/>
                  <a:pt x="234" y="0"/>
                  <a:pt x="234" y="0"/>
                </a:cubicBezTo>
                <a:cubicBezTo>
                  <a:pt x="187" y="0"/>
                  <a:pt x="187" y="0"/>
                  <a:pt x="187" y="0"/>
                </a:cubicBezTo>
                <a:cubicBezTo>
                  <a:pt x="187" y="6"/>
                  <a:pt x="187" y="6"/>
                  <a:pt x="187" y="6"/>
                </a:cubicBezTo>
                <a:cubicBezTo>
                  <a:pt x="188" y="35"/>
                  <a:pt x="190" y="58"/>
                  <a:pt x="191" y="77"/>
                </a:cubicBezTo>
                <a:cubicBezTo>
                  <a:pt x="192" y="114"/>
                  <a:pt x="189" y="127"/>
                  <a:pt x="184" y="141"/>
                </a:cubicBezTo>
                <a:cubicBezTo>
                  <a:pt x="188" y="102"/>
                  <a:pt x="178" y="75"/>
                  <a:pt x="156" y="75"/>
                </a:cubicBezTo>
                <a:cubicBezTo>
                  <a:pt x="88" y="75"/>
                  <a:pt x="0" y="206"/>
                  <a:pt x="7" y="380"/>
                </a:cubicBezTo>
                <a:cubicBezTo>
                  <a:pt x="8" y="411"/>
                  <a:pt x="19" y="427"/>
                  <a:pt x="46" y="423"/>
                </a:cubicBezTo>
                <a:cubicBezTo>
                  <a:pt x="73" y="420"/>
                  <a:pt x="182" y="398"/>
                  <a:pt x="182" y="358"/>
                </a:cubicBezTo>
                <a:cubicBezTo>
                  <a:pt x="182" y="330"/>
                  <a:pt x="179" y="264"/>
                  <a:pt x="180" y="208"/>
                </a:cubicBezTo>
                <a:cubicBezTo>
                  <a:pt x="191" y="194"/>
                  <a:pt x="203" y="184"/>
                  <a:pt x="211" y="177"/>
                </a:cubicBezTo>
                <a:cubicBezTo>
                  <a:pt x="219" y="184"/>
                  <a:pt x="230" y="194"/>
                  <a:pt x="241" y="208"/>
                </a:cubicBezTo>
                <a:cubicBezTo>
                  <a:pt x="242" y="264"/>
                  <a:pt x="239" y="330"/>
                  <a:pt x="239" y="358"/>
                </a:cubicBezTo>
                <a:cubicBezTo>
                  <a:pt x="239" y="398"/>
                  <a:pt x="348" y="420"/>
                  <a:pt x="375" y="423"/>
                </a:cubicBezTo>
                <a:cubicBezTo>
                  <a:pt x="402" y="427"/>
                  <a:pt x="413" y="411"/>
                  <a:pt x="414" y="380"/>
                </a:cubicBezTo>
                <a:cubicBezTo>
                  <a:pt x="421" y="206"/>
                  <a:pt x="333" y="75"/>
                  <a:pt x="265" y="75"/>
                </a:cubicBezTo>
                <a:close/>
                <a:moveTo>
                  <a:pt x="354" y="311"/>
                </a:moveTo>
                <a:cubicBezTo>
                  <a:pt x="351" y="317"/>
                  <a:pt x="351" y="317"/>
                  <a:pt x="351" y="317"/>
                </a:cubicBezTo>
                <a:cubicBezTo>
                  <a:pt x="350" y="317"/>
                  <a:pt x="339" y="311"/>
                  <a:pt x="334" y="304"/>
                </a:cubicBezTo>
                <a:cubicBezTo>
                  <a:pt x="328" y="304"/>
                  <a:pt x="322" y="303"/>
                  <a:pt x="317" y="302"/>
                </a:cubicBezTo>
                <a:cubicBezTo>
                  <a:pt x="319" y="306"/>
                  <a:pt x="320" y="313"/>
                  <a:pt x="319" y="319"/>
                </a:cubicBezTo>
                <a:cubicBezTo>
                  <a:pt x="312" y="318"/>
                  <a:pt x="312" y="318"/>
                  <a:pt x="312" y="318"/>
                </a:cubicBezTo>
                <a:cubicBezTo>
                  <a:pt x="313" y="313"/>
                  <a:pt x="312" y="307"/>
                  <a:pt x="311" y="304"/>
                </a:cubicBezTo>
                <a:cubicBezTo>
                  <a:pt x="311" y="304"/>
                  <a:pt x="311" y="304"/>
                  <a:pt x="311" y="304"/>
                </a:cubicBezTo>
                <a:cubicBezTo>
                  <a:pt x="310" y="300"/>
                  <a:pt x="305" y="292"/>
                  <a:pt x="299" y="286"/>
                </a:cubicBezTo>
                <a:cubicBezTo>
                  <a:pt x="299" y="292"/>
                  <a:pt x="298" y="296"/>
                  <a:pt x="298" y="302"/>
                </a:cubicBezTo>
                <a:cubicBezTo>
                  <a:pt x="298" y="303"/>
                  <a:pt x="298" y="303"/>
                  <a:pt x="298" y="303"/>
                </a:cubicBezTo>
                <a:cubicBezTo>
                  <a:pt x="299" y="306"/>
                  <a:pt x="301" y="310"/>
                  <a:pt x="303" y="316"/>
                </a:cubicBezTo>
                <a:cubicBezTo>
                  <a:pt x="305" y="321"/>
                  <a:pt x="307" y="327"/>
                  <a:pt x="309" y="331"/>
                </a:cubicBezTo>
                <a:cubicBezTo>
                  <a:pt x="318" y="334"/>
                  <a:pt x="326" y="337"/>
                  <a:pt x="334" y="342"/>
                </a:cubicBezTo>
                <a:cubicBezTo>
                  <a:pt x="330" y="347"/>
                  <a:pt x="330" y="347"/>
                  <a:pt x="330" y="347"/>
                </a:cubicBezTo>
                <a:cubicBezTo>
                  <a:pt x="324" y="344"/>
                  <a:pt x="317" y="341"/>
                  <a:pt x="309" y="338"/>
                </a:cubicBezTo>
                <a:cubicBezTo>
                  <a:pt x="306" y="339"/>
                  <a:pt x="306" y="339"/>
                  <a:pt x="306" y="339"/>
                </a:cubicBezTo>
                <a:cubicBezTo>
                  <a:pt x="306" y="346"/>
                  <a:pt x="307" y="356"/>
                  <a:pt x="309" y="361"/>
                </a:cubicBezTo>
                <a:cubicBezTo>
                  <a:pt x="303" y="364"/>
                  <a:pt x="303" y="364"/>
                  <a:pt x="303" y="364"/>
                </a:cubicBezTo>
                <a:cubicBezTo>
                  <a:pt x="300" y="355"/>
                  <a:pt x="298" y="337"/>
                  <a:pt x="302" y="329"/>
                </a:cubicBezTo>
                <a:cubicBezTo>
                  <a:pt x="300" y="326"/>
                  <a:pt x="299" y="322"/>
                  <a:pt x="297" y="318"/>
                </a:cubicBezTo>
                <a:cubicBezTo>
                  <a:pt x="296" y="314"/>
                  <a:pt x="294" y="310"/>
                  <a:pt x="293" y="307"/>
                </a:cubicBezTo>
                <a:cubicBezTo>
                  <a:pt x="290" y="311"/>
                  <a:pt x="289" y="318"/>
                  <a:pt x="288" y="324"/>
                </a:cubicBezTo>
                <a:cubicBezTo>
                  <a:pt x="288" y="324"/>
                  <a:pt x="288" y="324"/>
                  <a:pt x="288" y="324"/>
                </a:cubicBezTo>
                <a:cubicBezTo>
                  <a:pt x="288" y="324"/>
                  <a:pt x="288" y="324"/>
                  <a:pt x="288" y="324"/>
                </a:cubicBezTo>
                <a:cubicBezTo>
                  <a:pt x="288" y="328"/>
                  <a:pt x="288" y="332"/>
                  <a:pt x="288" y="335"/>
                </a:cubicBezTo>
                <a:cubicBezTo>
                  <a:pt x="288" y="338"/>
                  <a:pt x="288" y="341"/>
                  <a:pt x="287" y="344"/>
                </a:cubicBezTo>
                <a:cubicBezTo>
                  <a:pt x="281" y="344"/>
                  <a:pt x="281" y="344"/>
                  <a:pt x="281" y="344"/>
                </a:cubicBezTo>
                <a:cubicBezTo>
                  <a:pt x="281" y="341"/>
                  <a:pt x="281" y="338"/>
                  <a:pt x="281" y="335"/>
                </a:cubicBezTo>
                <a:cubicBezTo>
                  <a:pt x="281" y="333"/>
                  <a:pt x="282" y="330"/>
                  <a:pt x="282" y="328"/>
                </a:cubicBezTo>
                <a:cubicBezTo>
                  <a:pt x="282" y="328"/>
                  <a:pt x="281" y="328"/>
                  <a:pt x="281" y="328"/>
                </a:cubicBezTo>
                <a:cubicBezTo>
                  <a:pt x="278" y="329"/>
                  <a:pt x="275" y="330"/>
                  <a:pt x="274" y="333"/>
                </a:cubicBezTo>
                <a:cubicBezTo>
                  <a:pt x="268" y="330"/>
                  <a:pt x="268" y="330"/>
                  <a:pt x="268" y="330"/>
                </a:cubicBezTo>
                <a:cubicBezTo>
                  <a:pt x="271" y="325"/>
                  <a:pt x="275" y="323"/>
                  <a:pt x="279" y="322"/>
                </a:cubicBezTo>
                <a:cubicBezTo>
                  <a:pt x="280" y="322"/>
                  <a:pt x="281" y="321"/>
                  <a:pt x="282" y="321"/>
                </a:cubicBezTo>
                <a:cubicBezTo>
                  <a:pt x="283" y="314"/>
                  <a:pt x="285" y="307"/>
                  <a:pt x="288" y="301"/>
                </a:cubicBezTo>
                <a:cubicBezTo>
                  <a:pt x="291" y="268"/>
                  <a:pt x="276" y="239"/>
                  <a:pt x="258" y="216"/>
                </a:cubicBezTo>
                <a:cubicBezTo>
                  <a:pt x="257" y="215"/>
                  <a:pt x="256" y="214"/>
                  <a:pt x="255" y="213"/>
                </a:cubicBezTo>
                <a:cubicBezTo>
                  <a:pt x="238" y="192"/>
                  <a:pt x="220" y="175"/>
                  <a:pt x="211" y="167"/>
                </a:cubicBezTo>
                <a:cubicBezTo>
                  <a:pt x="209" y="168"/>
                  <a:pt x="207" y="170"/>
                  <a:pt x="205" y="172"/>
                </a:cubicBezTo>
                <a:cubicBezTo>
                  <a:pt x="195" y="181"/>
                  <a:pt x="180" y="195"/>
                  <a:pt x="166" y="213"/>
                </a:cubicBezTo>
                <a:cubicBezTo>
                  <a:pt x="165" y="214"/>
                  <a:pt x="164" y="215"/>
                  <a:pt x="164" y="216"/>
                </a:cubicBezTo>
                <a:cubicBezTo>
                  <a:pt x="145" y="239"/>
                  <a:pt x="130" y="268"/>
                  <a:pt x="133" y="301"/>
                </a:cubicBezTo>
                <a:cubicBezTo>
                  <a:pt x="136" y="307"/>
                  <a:pt x="138" y="314"/>
                  <a:pt x="139" y="321"/>
                </a:cubicBezTo>
                <a:cubicBezTo>
                  <a:pt x="140" y="321"/>
                  <a:pt x="141" y="322"/>
                  <a:pt x="142" y="322"/>
                </a:cubicBezTo>
                <a:cubicBezTo>
                  <a:pt x="146" y="323"/>
                  <a:pt x="150" y="325"/>
                  <a:pt x="153" y="330"/>
                </a:cubicBezTo>
                <a:cubicBezTo>
                  <a:pt x="147" y="333"/>
                  <a:pt x="147" y="333"/>
                  <a:pt x="147" y="333"/>
                </a:cubicBezTo>
                <a:cubicBezTo>
                  <a:pt x="146" y="330"/>
                  <a:pt x="143" y="329"/>
                  <a:pt x="140" y="328"/>
                </a:cubicBezTo>
                <a:cubicBezTo>
                  <a:pt x="140" y="328"/>
                  <a:pt x="140" y="328"/>
                  <a:pt x="139" y="328"/>
                </a:cubicBezTo>
                <a:cubicBezTo>
                  <a:pt x="140" y="330"/>
                  <a:pt x="140" y="333"/>
                  <a:pt x="140" y="335"/>
                </a:cubicBezTo>
                <a:cubicBezTo>
                  <a:pt x="140" y="338"/>
                  <a:pt x="140" y="341"/>
                  <a:pt x="140" y="344"/>
                </a:cubicBezTo>
                <a:cubicBezTo>
                  <a:pt x="134" y="344"/>
                  <a:pt x="134" y="344"/>
                  <a:pt x="134" y="344"/>
                </a:cubicBezTo>
                <a:cubicBezTo>
                  <a:pt x="134" y="341"/>
                  <a:pt x="133" y="338"/>
                  <a:pt x="133" y="335"/>
                </a:cubicBezTo>
                <a:cubicBezTo>
                  <a:pt x="133" y="332"/>
                  <a:pt x="133" y="328"/>
                  <a:pt x="133" y="324"/>
                </a:cubicBezTo>
                <a:cubicBezTo>
                  <a:pt x="133" y="324"/>
                  <a:pt x="133" y="324"/>
                  <a:pt x="133" y="324"/>
                </a:cubicBezTo>
                <a:cubicBezTo>
                  <a:pt x="133" y="324"/>
                  <a:pt x="133" y="324"/>
                  <a:pt x="133" y="324"/>
                </a:cubicBezTo>
                <a:cubicBezTo>
                  <a:pt x="132" y="318"/>
                  <a:pt x="131" y="311"/>
                  <a:pt x="129" y="307"/>
                </a:cubicBezTo>
                <a:cubicBezTo>
                  <a:pt x="127" y="310"/>
                  <a:pt x="125" y="314"/>
                  <a:pt x="124" y="318"/>
                </a:cubicBezTo>
                <a:cubicBezTo>
                  <a:pt x="122" y="322"/>
                  <a:pt x="121" y="326"/>
                  <a:pt x="120" y="329"/>
                </a:cubicBezTo>
                <a:cubicBezTo>
                  <a:pt x="123" y="337"/>
                  <a:pt x="121" y="355"/>
                  <a:pt x="118" y="364"/>
                </a:cubicBezTo>
                <a:cubicBezTo>
                  <a:pt x="112" y="361"/>
                  <a:pt x="112" y="361"/>
                  <a:pt x="112" y="361"/>
                </a:cubicBezTo>
                <a:cubicBezTo>
                  <a:pt x="114" y="356"/>
                  <a:pt x="115" y="346"/>
                  <a:pt x="115" y="339"/>
                </a:cubicBezTo>
                <a:cubicBezTo>
                  <a:pt x="112" y="338"/>
                  <a:pt x="112" y="338"/>
                  <a:pt x="112" y="338"/>
                </a:cubicBezTo>
                <a:cubicBezTo>
                  <a:pt x="104" y="341"/>
                  <a:pt x="98" y="344"/>
                  <a:pt x="91" y="347"/>
                </a:cubicBezTo>
                <a:cubicBezTo>
                  <a:pt x="88" y="342"/>
                  <a:pt x="88" y="342"/>
                  <a:pt x="88" y="342"/>
                </a:cubicBezTo>
                <a:cubicBezTo>
                  <a:pt x="95" y="337"/>
                  <a:pt x="103" y="334"/>
                  <a:pt x="112" y="331"/>
                </a:cubicBezTo>
                <a:cubicBezTo>
                  <a:pt x="114" y="327"/>
                  <a:pt x="116" y="321"/>
                  <a:pt x="118" y="316"/>
                </a:cubicBezTo>
                <a:cubicBezTo>
                  <a:pt x="120" y="310"/>
                  <a:pt x="122" y="306"/>
                  <a:pt x="123" y="303"/>
                </a:cubicBezTo>
                <a:cubicBezTo>
                  <a:pt x="123" y="302"/>
                  <a:pt x="123" y="302"/>
                  <a:pt x="123" y="302"/>
                </a:cubicBezTo>
                <a:cubicBezTo>
                  <a:pt x="123" y="296"/>
                  <a:pt x="122" y="292"/>
                  <a:pt x="122" y="286"/>
                </a:cubicBezTo>
                <a:cubicBezTo>
                  <a:pt x="116" y="292"/>
                  <a:pt x="111" y="300"/>
                  <a:pt x="110" y="304"/>
                </a:cubicBezTo>
                <a:cubicBezTo>
                  <a:pt x="110" y="304"/>
                  <a:pt x="110" y="304"/>
                  <a:pt x="110" y="304"/>
                </a:cubicBezTo>
                <a:cubicBezTo>
                  <a:pt x="109" y="307"/>
                  <a:pt x="108" y="313"/>
                  <a:pt x="109" y="318"/>
                </a:cubicBezTo>
                <a:cubicBezTo>
                  <a:pt x="103" y="319"/>
                  <a:pt x="103" y="319"/>
                  <a:pt x="103" y="319"/>
                </a:cubicBezTo>
                <a:cubicBezTo>
                  <a:pt x="102" y="313"/>
                  <a:pt x="102" y="306"/>
                  <a:pt x="104" y="302"/>
                </a:cubicBezTo>
                <a:cubicBezTo>
                  <a:pt x="99" y="303"/>
                  <a:pt x="93" y="304"/>
                  <a:pt x="87" y="304"/>
                </a:cubicBezTo>
                <a:cubicBezTo>
                  <a:pt x="82" y="311"/>
                  <a:pt x="71" y="317"/>
                  <a:pt x="70" y="317"/>
                </a:cubicBezTo>
                <a:cubicBezTo>
                  <a:pt x="68" y="311"/>
                  <a:pt x="68" y="311"/>
                  <a:pt x="68" y="311"/>
                </a:cubicBezTo>
                <a:cubicBezTo>
                  <a:pt x="71" y="310"/>
                  <a:pt x="76" y="307"/>
                  <a:pt x="79" y="303"/>
                </a:cubicBezTo>
                <a:cubicBezTo>
                  <a:pt x="74" y="302"/>
                  <a:pt x="69" y="301"/>
                  <a:pt x="65" y="298"/>
                </a:cubicBezTo>
                <a:cubicBezTo>
                  <a:pt x="69" y="293"/>
                  <a:pt x="69" y="293"/>
                  <a:pt x="69" y="293"/>
                </a:cubicBezTo>
                <a:cubicBezTo>
                  <a:pt x="78" y="300"/>
                  <a:pt x="99" y="297"/>
                  <a:pt x="107" y="294"/>
                </a:cubicBezTo>
                <a:cubicBezTo>
                  <a:pt x="111" y="288"/>
                  <a:pt x="117" y="282"/>
                  <a:pt x="123" y="277"/>
                </a:cubicBezTo>
                <a:cubicBezTo>
                  <a:pt x="125" y="252"/>
                  <a:pt x="133" y="231"/>
                  <a:pt x="143" y="214"/>
                </a:cubicBezTo>
                <a:cubicBezTo>
                  <a:pt x="141" y="214"/>
                  <a:pt x="138" y="213"/>
                  <a:pt x="135" y="212"/>
                </a:cubicBezTo>
                <a:cubicBezTo>
                  <a:pt x="130" y="213"/>
                  <a:pt x="126" y="213"/>
                  <a:pt x="121" y="220"/>
                </a:cubicBezTo>
                <a:cubicBezTo>
                  <a:pt x="120" y="221"/>
                  <a:pt x="120" y="221"/>
                  <a:pt x="120" y="221"/>
                </a:cubicBezTo>
                <a:cubicBezTo>
                  <a:pt x="120" y="222"/>
                  <a:pt x="120" y="223"/>
                  <a:pt x="120" y="225"/>
                </a:cubicBezTo>
                <a:cubicBezTo>
                  <a:pt x="119" y="233"/>
                  <a:pt x="118" y="246"/>
                  <a:pt x="112" y="254"/>
                </a:cubicBezTo>
                <a:cubicBezTo>
                  <a:pt x="107" y="250"/>
                  <a:pt x="107" y="250"/>
                  <a:pt x="107" y="250"/>
                </a:cubicBezTo>
                <a:cubicBezTo>
                  <a:pt x="109" y="248"/>
                  <a:pt x="110" y="244"/>
                  <a:pt x="111" y="240"/>
                </a:cubicBezTo>
                <a:cubicBezTo>
                  <a:pt x="108" y="241"/>
                  <a:pt x="102" y="244"/>
                  <a:pt x="100" y="246"/>
                </a:cubicBezTo>
                <a:cubicBezTo>
                  <a:pt x="95" y="242"/>
                  <a:pt x="95" y="242"/>
                  <a:pt x="95" y="242"/>
                </a:cubicBezTo>
                <a:cubicBezTo>
                  <a:pt x="98" y="238"/>
                  <a:pt x="106" y="235"/>
                  <a:pt x="110" y="234"/>
                </a:cubicBezTo>
                <a:cubicBezTo>
                  <a:pt x="111" y="233"/>
                  <a:pt x="112" y="233"/>
                  <a:pt x="113" y="233"/>
                </a:cubicBezTo>
                <a:cubicBezTo>
                  <a:pt x="113" y="230"/>
                  <a:pt x="113" y="227"/>
                  <a:pt x="114" y="225"/>
                </a:cubicBezTo>
                <a:cubicBezTo>
                  <a:pt x="107" y="229"/>
                  <a:pt x="98" y="235"/>
                  <a:pt x="94" y="239"/>
                </a:cubicBezTo>
                <a:cubicBezTo>
                  <a:pt x="93" y="240"/>
                  <a:pt x="91" y="241"/>
                  <a:pt x="90" y="241"/>
                </a:cubicBezTo>
                <a:cubicBezTo>
                  <a:pt x="87" y="245"/>
                  <a:pt x="80" y="251"/>
                  <a:pt x="72" y="256"/>
                </a:cubicBezTo>
                <a:cubicBezTo>
                  <a:pt x="69" y="250"/>
                  <a:pt x="69" y="250"/>
                  <a:pt x="69" y="250"/>
                </a:cubicBezTo>
                <a:cubicBezTo>
                  <a:pt x="73" y="248"/>
                  <a:pt x="77" y="245"/>
                  <a:pt x="79" y="243"/>
                </a:cubicBezTo>
                <a:cubicBezTo>
                  <a:pt x="76" y="242"/>
                  <a:pt x="73" y="242"/>
                  <a:pt x="71" y="242"/>
                </a:cubicBezTo>
                <a:cubicBezTo>
                  <a:pt x="69" y="242"/>
                  <a:pt x="67" y="241"/>
                  <a:pt x="66" y="241"/>
                </a:cubicBezTo>
                <a:cubicBezTo>
                  <a:pt x="66" y="235"/>
                  <a:pt x="66" y="235"/>
                  <a:pt x="66" y="235"/>
                </a:cubicBezTo>
                <a:cubicBezTo>
                  <a:pt x="67" y="235"/>
                  <a:pt x="69" y="235"/>
                  <a:pt x="71" y="235"/>
                </a:cubicBezTo>
                <a:cubicBezTo>
                  <a:pt x="77" y="236"/>
                  <a:pt x="86" y="237"/>
                  <a:pt x="89" y="234"/>
                </a:cubicBezTo>
                <a:cubicBezTo>
                  <a:pt x="94" y="230"/>
                  <a:pt x="111" y="219"/>
                  <a:pt x="113" y="216"/>
                </a:cubicBezTo>
                <a:cubicBezTo>
                  <a:pt x="116" y="212"/>
                  <a:pt x="119" y="208"/>
                  <a:pt x="123" y="206"/>
                </a:cubicBezTo>
                <a:cubicBezTo>
                  <a:pt x="121" y="204"/>
                  <a:pt x="119" y="203"/>
                  <a:pt x="118" y="201"/>
                </a:cubicBezTo>
                <a:cubicBezTo>
                  <a:pt x="113" y="198"/>
                  <a:pt x="108" y="195"/>
                  <a:pt x="97" y="197"/>
                </a:cubicBezTo>
                <a:cubicBezTo>
                  <a:pt x="89" y="200"/>
                  <a:pt x="77" y="209"/>
                  <a:pt x="74" y="214"/>
                </a:cubicBezTo>
                <a:cubicBezTo>
                  <a:pt x="69" y="210"/>
                  <a:pt x="69" y="210"/>
                  <a:pt x="69" y="210"/>
                </a:cubicBezTo>
                <a:cubicBezTo>
                  <a:pt x="71" y="207"/>
                  <a:pt x="77" y="201"/>
                  <a:pt x="84" y="197"/>
                </a:cubicBezTo>
                <a:cubicBezTo>
                  <a:pt x="79" y="196"/>
                  <a:pt x="72" y="195"/>
                  <a:pt x="67" y="197"/>
                </a:cubicBezTo>
                <a:cubicBezTo>
                  <a:pt x="66" y="190"/>
                  <a:pt x="66" y="190"/>
                  <a:pt x="66" y="190"/>
                </a:cubicBezTo>
                <a:cubicBezTo>
                  <a:pt x="74" y="188"/>
                  <a:pt x="84" y="190"/>
                  <a:pt x="91" y="192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91" y="192"/>
                  <a:pt x="92" y="192"/>
                  <a:pt x="92" y="192"/>
                </a:cubicBezTo>
                <a:cubicBezTo>
                  <a:pt x="89" y="187"/>
                  <a:pt x="87" y="179"/>
                  <a:pt x="87" y="176"/>
                </a:cubicBezTo>
                <a:cubicBezTo>
                  <a:pt x="93" y="176"/>
                  <a:pt x="93" y="176"/>
                  <a:pt x="93" y="176"/>
                </a:cubicBezTo>
                <a:cubicBezTo>
                  <a:pt x="93" y="179"/>
                  <a:pt x="96" y="186"/>
                  <a:pt x="97" y="189"/>
                </a:cubicBezTo>
                <a:cubicBezTo>
                  <a:pt x="103" y="189"/>
                  <a:pt x="107" y="189"/>
                  <a:pt x="111" y="190"/>
                </a:cubicBezTo>
                <a:cubicBezTo>
                  <a:pt x="112" y="190"/>
                  <a:pt x="112" y="186"/>
                  <a:pt x="111" y="184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10" y="180"/>
                  <a:pt x="111" y="181"/>
                  <a:pt x="110" y="180"/>
                </a:cubicBezTo>
                <a:cubicBezTo>
                  <a:pt x="109" y="175"/>
                  <a:pt x="109" y="171"/>
                  <a:pt x="101" y="168"/>
                </a:cubicBezTo>
                <a:cubicBezTo>
                  <a:pt x="86" y="162"/>
                  <a:pt x="86" y="155"/>
                  <a:pt x="85" y="154"/>
                </a:cubicBezTo>
                <a:cubicBezTo>
                  <a:pt x="89" y="154"/>
                  <a:pt x="89" y="154"/>
                  <a:pt x="89" y="154"/>
                </a:cubicBezTo>
                <a:cubicBezTo>
                  <a:pt x="92" y="153"/>
                  <a:pt x="92" y="153"/>
                  <a:pt x="92" y="153"/>
                </a:cubicBezTo>
                <a:cubicBezTo>
                  <a:pt x="92" y="154"/>
                  <a:pt x="93" y="158"/>
                  <a:pt x="103" y="162"/>
                </a:cubicBezTo>
                <a:cubicBezTo>
                  <a:pt x="104" y="163"/>
                  <a:pt x="105" y="163"/>
                  <a:pt x="106" y="164"/>
                </a:cubicBezTo>
                <a:cubicBezTo>
                  <a:pt x="109" y="155"/>
                  <a:pt x="107" y="151"/>
                  <a:pt x="106" y="148"/>
                </a:cubicBezTo>
                <a:cubicBezTo>
                  <a:pt x="111" y="145"/>
                  <a:pt x="111" y="145"/>
                  <a:pt x="111" y="145"/>
                </a:cubicBezTo>
                <a:cubicBezTo>
                  <a:pt x="115" y="151"/>
                  <a:pt x="115" y="158"/>
                  <a:pt x="112" y="167"/>
                </a:cubicBezTo>
                <a:cubicBezTo>
                  <a:pt x="113" y="168"/>
                  <a:pt x="114" y="170"/>
                  <a:pt x="114" y="171"/>
                </a:cubicBezTo>
                <a:cubicBezTo>
                  <a:pt x="116" y="165"/>
                  <a:pt x="119" y="158"/>
                  <a:pt x="123" y="153"/>
                </a:cubicBezTo>
                <a:cubicBezTo>
                  <a:pt x="128" y="156"/>
                  <a:pt x="128" y="156"/>
                  <a:pt x="128" y="156"/>
                </a:cubicBezTo>
                <a:cubicBezTo>
                  <a:pt x="122" y="164"/>
                  <a:pt x="119" y="177"/>
                  <a:pt x="118" y="182"/>
                </a:cubicBezTo>
                <a:cubicBezTo>
                  <a:pt x="118" y="183"/>
                  <a:pt x="118" y="183"/>
                  <a:pt x="118" y="183"/>
                </a:cubicBezTo>
                <a:cubicBezTo>
                  <a:pt x="121" y="196"/>
                  <a:pt x="131" y="200"/>
                  <a:pt x="136" y="202"/>
                </a:cubicBezTo>
                <a:cubicBezTo>
                  <a:pt x="141" y="204"/>
                  <a:pt x="146" y="204"/>
                  <a:pt x="150" y="203"/>
                </a:cubicBezTo>
                <a:cubicBezTo>
                  <a:pt x="161" y="187"/>
                  <a:pt x="175" y="169"/>
                  <a:pt x="182" y="161"/>
                </a:cubicBezTo>
                <a:cubicBezTo>
                  <a:pt x="182" y="161"/>
                  <a:pt x="182" y="161"/>
                  <a:pt x="182" y="161"/>
                </a:cubicBezTo>
                <a:cubicBezTo>
                  <a:pt x="182" y="161"/>
                  <a:pt x="182" y="160"/>
                  <a:pt x="182" y="160"/>
                </a:cubicBezTo>
                <a:cubicBezTo>
                  <a:pt x="195" y="142"/>
                  <a:pt x="201" y="119"/>
                  <a:pt x="198" y="76"/>
                </a:cubicBezTo>
                <a:cubicBezTo>
                  <a:pt x="197" y="58"/>
                  <a:pt x="195" y="36"/>
                  <a:pt x="194" y="7"/>
                </a:cubicBezTo>
                <a:cubicBezTo>
                  <a:pt x="227" y="7"/>
                  <a:pt x="227" y="7"/>
                  <a:pt x="227" y="7"/>
                </a:cubicBezTo>
                <a:cubicBezTo>
                  <a:pt x="226" y="36"/>
                  <a:pt x="224" y="58"/>
                  <a:pt x="223" y="76"/>
                </a:cubicBezTo>
                <a:cubicBezTo>
                  <a:pt x="220" y="119"/>
                  <a:pt x="226" y="142"/>
                  <a:pt x="239" y="160"/>
                </a:cubicBezTo>
                <a:cubicBezTo>
                  <a:pt x="239" y="160"/>
                  <a:pt x="239" y="161"/>
                  <a:pt x="239" y="161"/>
                </a:cubicBezTo>
                <a:cubicBezTo>
                  <a:pt x="239" y="161"/>
                  <a:pt x="239" y="161"/>
                  <a:pt x="239" y="161"/>
                </a:cubicBezTo>
                <a:cubicBezTo>
                  <a:pt x="247" y="169"/>
                  <a:pt x="260" y="187"/>
                  <a:pt x="271" y="203"/>
                </a:cubicBezTo>
                <a:cubicBezTo>
                  <a:pt x="275" y="204"/>
                  <a:pt x="280" y="204"/>
                  <a:pt x="286" y="202"/>
                </a:cubicBezTo>
                <a:cubicBezTo>
                  <a:pt x="290" y="200"/>
                  <a:pt x="300" y="196"/>
                  <a:pt x="303" y="183"/>
                </a:cubicBezTo>
                <a:cubicBezTo>
                  <a:pt x="303" y="182"/>
                  <a:pt x="303" y="182"/>
                  <a:pt x="303" y="182"/>
                </a:cubicBezTo>
                <a:cubicBezTo>
                  <a:pt x="302" y="177"/>
                  <a:pt x="299" y="164"/>
                  <a:pt x="293" y="156"/>
                </a:cubicBezTo>
                <a:cubicBezTo>
                  <a:pt x="298" y="153"/>
                  <a:pt x="298" y="153"/>
                  <a:pt x="298" y="153"/>
                </a:cubicBezTo>
                <a:cubicBezTo>
                  <a:pt x="302" y="158"/>
                  <a:pt x="305" y="165"/>
                  <a:pt x="307" y="171"/>
                </a:cubicBezTo>
                <a:cubicBezTo>
                  <a:pt x="308" y="170"/>
                  <a:pt x="308" y="168"/>
                  <a:pt x="310" y="167"/>
                </a:cubicBezTo>
                <a:cubicBezTo>
                  <a:pt x="306" y="158"/>
                  <a:pt x="306" y="151"/>
                  <a:pt x="310" y="145"/>
                </a:cubicBezTo>
                <a:cubicBezTo>
                  <a:pt x="315" y="148"/>
                  <a:pt x="315" y="148"/>
                  <a:pt x="315" y="148"/>
                </a:cubicBezTo>
                <a:cubicBezTo>
                  <a:pt x="314" y="151"/>
                  <a:pt x="313" y="155"/>
                  <a:pt x="315" y="164"/>
                </a:cubicBezTo>
                <a:cubicBezTo>
                  <a:pt x="316" y="163"/>
                  <a:pt x="317" y="163"/>
                  <a:pt x="318" y="162"/>
                </a:cubicBezTo>
                <a:cubicBezTo>
                  <a:pt x="328" y="158"/>
                  <a:pt x="329" y="154"/>
                  <a:pt x="329" y="153"/>
                </a:cubicBezTo>
                <a:cubicBezTo>
                  <a:pt x="332" y="154"/>
                  <a:pt x="332" y="154"/>
                  <a:pt x="332" y="154"/>
                </a:cubicBezTo>
                <a:cubicBezTo>
                  <a:pt x="336" y="154"/>
                  <a:pt x="336" y="154"/>
                  <a:pt x="336" y="154"/>
                </a:cubicBezTo>
                <a:cubicBezTo>
                  <a:pt x="336" y="155"/>
                  <a:pt x="335" y="162"/>
                  <a:pt x="320" y="168"/>
                </a:cubicBezTo>
                <a:cubicBezTo>
                  <a:pt x="312" y="171"/>
                  <a:pt x="312" y="175"/>
                  <a:pt x="311" y="180"/>
                </a:cubicBezTo>
                <a:cubicBezTo>
                  <a:pt x="311" y="181"/>
                  <a:pt x="311" y="180"/>
                  <a:pt x="310" y="182"/>
                </a:cubicBezTo>
                <a:cubicBezTo>
                  <a:pt x="310" y="184"/>
                  <a:pt x="310" y="184"/>
                  <a:pt x="310" y="184"/>
                </a:cubicBezTo>
                <a:cubicBezTo>
                  <a:pt x="309" y="186"/>
                  <a:pt x="309" y="190"/>
                  <a:pt x="310" y="190"/>
                </a:cubicBezTo>
                <a:cubicBezTo>
                  <a:pt x="314" y="189"/>
                  <a:pt x="318" y="189"/>
                  <a:pt x="324" y="189"/>
                </a:cubicBezTo>
                <a:cubicBezTo>
                  <a:pt x="326" y="186"/>
                  <a:pt x="328" y="179"/>
                  <a:pt x="328" y="176"/>
                </a:cubicBezTo>
                <a:cubicBezTo>
                  <a:pt x="334" y="176"/>
                  <a:pt x="334" y="176"/>
                  <a:pt x="334" y="176"/>
                </a:cubicBezTo>
                <a:cubicBezTo>
                  <a:pt x="335" y="179"/>
                  <a:pt x="332" y="187"/>
                  <a:pt x="329" y="192"/>
                </a:cubicBezTo>
                <a:cubicBezTo>
                  <a:pt x="330" y="192"/>
                  <a:pt x="330" y="192"/>
                  <a:pt x="330" y="192"/>
                </a:cubicBezTo>
                <a:cubicBezTo>
                  <a:pt x="330" y="192"/>
                  <a:pt x="330" y="192"/>
                  <a:pt x="330" y="192"/>
                </a:cubicBezTo>
                <a:cubicBezTo>
                  <a:pt x="337" y="190"/>
                  <a:pt x="347" y="188"/>
                  <a:pt x="355" y="190"/>
                </a:cubicBezTo>
                <a:cubicBezTo>
                  <a:pt x="354" y="197"/>
                  <a:pt x="354" y="197"/>
                  <a:pt x="354" y="197"/>
                </a:cubicBezTo>
                <a:cubicBezTo>
                  <a:pt x="349" y="195"/>
                  <a:pt x="343" y="196"/>
                  <a:pt x="338" y="197"/>
                </a:cubicBezTo>
                <a:cubicBezTo>
                  <a:pt x="344" y="201"/>
                  <a:pt x="350" y="207"/>
                  <a:pt x="352" y="210"/>
                </a:cubicBezTo>
                <a:cubicBezTo>
                  <a:pt x="347" y="214"/>
                  <a:pt x="347" y="214"/>
                  <a:pt x="347" y="214"/>
                </a:cubicBezTo>
                <a:cubicBezTo>
                  <a:pt x="344" y="209"/>
                  <a:pt x="332" y="200"/>
                  <a:pt x="325" y="197"/>
                </a:cubicBezTo>
                <a:cubicBezTo>
                  <a:pt x="314" y="195"/>
                  <a:pt x="309" y="198"/>
                  <a:pt x="303" y="201"/>
                </a:cubicBezTo>
                <a:cubicBezTo>
                  <a:pt x="302" y="203"/>
                  <a:pt x="300" y="204"/>
                  <a:pt x="298" y="206"/>
                </a:cubicBezTo>
                <a:cubicBezTo>
                  <a:pt x="302" y="208"/>
                  <a:pt x="305" y="212"/>
                  <a:pt x="308" y="216"/>
                </a:cubicBezTo>
                <a:cubicBezTo>
                  <a:pt x="310" y="219"/>
                  <a:pt x="327" y="230"/>
                  <a:pt x="332" y="234"/>
                </a:cubicBezTo>
                <a:cubicBezTo>
                  <a:pt x="335" y="237"/>
                  <a:pt x="345" y="236"/>
                  <a:pt x="350" y="235"/>
                </a:cubicBezTo>
                <a:cubicBezTo>
                  <a:pt x="352" y="235"/>
                  <a:pt x="354" y="235"/>
                  <a:pt x="356" y="235"/>
                </a:cubicBezTo>
                <a:cubicBezTo>
                  <a:pt x="355" y="241"/>
                  <a:pt x="355" y="241"/>
                  <a:pt x="355" y="241"/>
                </a:cubicBezTo>
                <a:cubicBezTo>
                  <a:pt x="354" y="241"/>
                  <a:pt x="353" y="242"/>
                  <a:pt x="351" y="242"/>
                </a:cubicBezTo>
                <a:cubicBezTo>
                  <a:pt x="348" y="242"/>
                  <a:pt x="345" y="242"/>
                  <a:pt x="342" y="243"/>
                </a:cubicBezTo>
                <a:cubicBezTo>
                  <a:pt x="345" y="245"/>
                  <a:pt x="348" y="248"/>
                  <a:pt x="352" y="250"/>
                </a:cubicBezTo>
                <a:cubicBezTo>
                  <a:pt x="349" y="256"/>
                  <a:pt x="349" y="256"/>
                  <a:pt x="349" y="256"/>
                </a:cubicBezTo>
                <a:cubicBezTo>
                  <a:pt x="341" y="251"/>
                  <a:pt x="334" y="245"/>
                  <a:pt x="331" y="241"/>
                </a:cubicBezTo>
                <a:cubicBezTo>
                  <a:pt x="330" y="241"/>
                  <a:pt x="328" y="240"/>
                  <a:pt x="327" y="239"/>
                </a:cubicBezTo>
                <a:cubicBezTo>
                  <a:pt x="323" y="235"/>
                  <a:pt x="314" y="229"/>
                  <a:pt x="307" y="225"/>
                </a:cubicBezTo>
                <a:cubicBezTo>
                  <a:pt x="308" y="227"/>
                  <a:pt x="308" y="230"/>
                  <a:pt x="308" y="233"/>
                </a:cubicBezTo>
                <a:cubicBezTo>
                  <a:pt x="309" y="233"/>
                  <a:pt x="310" y="233"/>
                  <a:pt x="311" y="234"/>
                </a:cubicBezTo>
                <a:cubicBezTo>
                  <a:pt x="316" y="235"/>
                  <a:pt x="323" y="238"/>
                  <a:pt x="326" y="242"/>
                </a:cubicBezTo>
                <a:cubicBezTo>
                  <a:pt x="322" y="246"/>
                  <a:pt x="322" y="246"/>
                  <a:pt x="322" y="246"/>
                </a:cubicBezTo>
                <a:cubicBezTo>
                  <a:pt x="319" y="244"/>
                  <a:pt x="314" y="241"/>
                  <a:pt x="310" y="240"/>
                </a:cubicBezTo>
                <a:cubicBezTo>
                  <a:pt x="311" y="244"/>
                  <a:pt x="312" y="248"/>
                  <a:pt x="314" y="250"/>
                </a:cubicBezTo>
                <a:cubicBezTo>
                  <a:pt x="309" y="254"/>
                  <a:pt x="309" y="254"/>
                  <a:pt x="309" y="254"/>
                </a:cubicBezTo>
                <a:cubicBezTo>
                  <a:pt x="303" y="246"/>
                  <a:pt x="302" y="233"/>
                  <a:pt x="301" y="225"/>
                </a:cubicBezTo>
                <a:cubicBezTo>
                  <a:pt x="301" y="223"/>
                  <a:pt x="301" y="222"/>
                  <a:pt x="301" y="221"/>
                </a:cubicBezTo>
                <a:cubicBezTo>
                  <a:pt x="300" y="220"/>
                  <a:pt x="300" y="220"/>
                  <a:pt x="300" y="220"/>
                </a:cubicBezTo>
                <a:cubicBezTo>
                  <a:pt x="296" y="213"/>
                  <a:pt x="291" y="213"/>
                  <a:pt x="286" y="212"/>
                </a:cubicBezTo>
                <a:cubicBezTo>
                  <a:pt x="283" y="213"/>
                  <a:pt x="281" y="214"/>
                  <a:pt x="278" y="214"/>
                </a:cubicBezTo>
                <a:cubicBezTo>
                  <a:pt x="288" y="231"/>
                  <a:pt x="296" y="252"/>
                  <a:pt x="298" y="277"/>
                </a:cubicBezTo>
                <a:cubicBezTo>
                  <a:pt x="304" y="282"/>
                  <a:pt x="310" y="288"/>
                  <a:pt x="314" y="294"/>
                </a:cubicBezTo>
                <a:cubicBezTo>
                  <a:pt x="322" y="297"/>
                  <a:pt x="343" y="300"/>
                  <a:pt x="352" y="293"/>
                </a:cubicBezTo>
                <a:cubicBezTo>
                  <a:pt x="356" y="298"/>
                  <a:pt x="356" y="298"/>
                  <a:pt x="356" y="298"/>
                </a:cubicBezTo>
                <a:cubicBezTo>
                  <a:pt x="352" y="301"/>
                  <a:pt x="347" y="302"/>
                  <a:pt x="342" y="303"/>
                </a:cubicBezTo>
                <a:cubicBezTo>
                  <a:pt x="345" y="307"/>
                  <a:pt x="350" y="310"/>
                  <a:pt x="354" y="311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" name="Freeform 204"/>
          <p:cNvSpPr>
            <a:spLocks noEditPoints="1"/>
          </p:cNvSpPr>
          <p:nvPr/>
        </p:nvSpPr>
        <p:spPr bwMode="auto">
          <a:xfrm>
            <a:off x="11495942" y="3128059"/>
            <a:ext cx="295836" cy="543557"/>
          </a:xfrm>
          <a:custGeom>
            <a:avLst/>
            <a:gdLst>
              <a:gd name="T0" fmla="*/ 262 w 263"/>
              <a:gd name="T1" fmla="*/ 353 h 483"/>
              <a:gd name="T2" fmla="*/ 135 w 263"/>
              <a:gd name="T3" fmla="*/ 15 h 483"/>
              <a:gd name="T4" fmla="*/ 135 w 263"/>
              <a:gd name="T5" fmla="*/ 15 h 483"/>
              <a:gd name="T6" fmla="*/ 135 w 263"/>
              <a:gd name="T7" fmla="*/ 15 h 483"/>
              <a:gd name="T8" fmla="*/ 135 w 263"/>
              <a:gd name="T9" fmla="*/ 13 h 483"/>
              <a:gd name="T10" fmla="*/ 134 w 263"/>
              <a:gd name="T11" fmla="*/ 9 h 483"/>
              <a:gd name="T12" fmla="*/ 132 w 263"/>
              <a:gd name="T13" fmla="*/ 0 h 483"/>
              <a:gd name="T14" fmla="*/ 132 w 263"/>
              <a:gd name="T15" fmla="*/ 0 h 483"/>
              <a:gd name="T16" fmla="*/ 132 w 263"/>
              <a:gd name="T17" fmla="*/ 0 h 483"/>
              <a:gd name="T18" fmla="*/ 129 w 263"/>
              <a:gd name="T19" fmla="*/ 9 h 483"/>
              <a:gd name="T20" fmla="*/ 128 w 263"/>
              <a:gd name="T21" fmla="*/ 13 h 483"/>
              <a:gd name="T22" fmla="*/ 128 w 263"/>
              <a:gd name="T23" fmla="*/ 15 h 483"/>
              <a:gd name="T24" fmla="*/ 128 w 263"/>
              <a:gd name="T25" fmla="*/ 15 h 483"/>
              <a:gd name="T26" fmla="*/ 128 w 263"/>
              <a:gd name="T27" fmla="*/ 15 h 483"/>
              <a:gd name="T28" fmla="*/ 2 w 263"/>
              <a:gd name="T29" fmla="*/ 353 h 483"/>
              <a:gd name="T30" fmla="*/ 2 w 263"/>
              <a:gd name="T31" fmla="*/ 357 h 483"/>
              <a:gd name="T32" fmla="*/ 131 w 263"/>
              <a:gd name="T33" fmla="*/ 483 h 483"/>
              <a:gd name="T34" fmla="*/ 131 w 263"/>
              <a:gd name="T35" fmla="*/ 483 h 483"/>
              <a:gd name="T36" fmla="*/ 132 w 263"/>
              <a:gd name="T37" fmla="*/ 483 h 483"/>
              <a:gd name="T38" fmla="*/ 132 w 263"/>
              <a:gd name="T39" fmla="*/ 483 h 483"/>
              <a:gd name="T40" fmla="*/ 262 w 263"/>
              <a:gd name="T41" fmla="*/ 357 h 483"/>
              <a:gd name="T42" fmla="*/ 262 w 263"/>
              <a:gd name="T43" fmla="*/ 353 h 483"/>
              <a:gd name="T44" fmla="*/ 33 w 263"/>
              <a:gd name="T45" fmla="*/ 299 h 483"/>
              <a:gd name="T46" fmla="*/ 77 w 263"/>
              <a:gd name="T47" fmla="*/ 444 h 483"/>
              <a:gd name="T48" fmla="*/ 33 w 263"/>
              <a:gd name="T49" fmla="*/ 299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3" h="483">
                <a:moveTo>
                  <a:pt x="262" y="353"/>
                </a:moveTo>
                <a:cubicBezTo>
                  <a:pt x="263" y="265"/>
                  <a:pt x="166" y="146"/>
                  <a:pt x="135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5" y="14"/>
                  <a:pt x="135" y="14"/>
                  <a:pt x="135" y="13"/>
                </a:cubicBezTo>
                <a:cubicBezTo>
                  <a:pt x="135" y="12"/>
                  <a:pt x="134" y="11"/>
                  <a:pt x="134" y="9"/>
                </a:cubicBezTo>
                <a:cubicBezTo>
                  <a:pt x="133" y="6"/>
                  <a:pt x="132" y="3"/>
                  <a:pt x="132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1" y="3"/>
                  <a:pt x="130" y="6"/>
                  <a:pt x="129" y="9"/>
                </a:cubicBezTo>
                <a:cubicBezTo>
                  <a:pt x="129" y="11"/>
                  <a:pt x="129" y="12"/>
                  <a:pt x="128" y="13"/>
                </a:cubicBezTo>
                <a:cubicBezTo>
                  <a:pt x="128" y="14"/>
                  <a:pt x="128" y="14"/>
                  <a:pt x="128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97" y="146"/>
                  <a:pt x="0" y="265"/>
                  <a:pt x="2" y="353"/>
                </a:cubicBezTo>
                <a:cubicBezTo>
                  <a:pt x="2" y="357"/>
                  <a:pt x="2" y="357"/>
                  <a:pt x="2" y="357"/>
                </a:cubicBezTo>
                <a:cubicBezTo>
                  <a:pt x="5" y="428"/>
                  <a:pt x="61" y="483"/>
                  <a:pt x="131" y="483"/>
                </a:cubicBezTo>
                <a:cubicBezTo>
                  <a:pt x="131" y="483"/>
                  <a:pt x="131" y="483"/>
                  <a:pt x="131" y="483"/>
                </a:cubicBezTo>
                <a:cubicBezTo>
                  <a:pt x="132" y="483"/>
                  <a:pt x="132" y="483"/>
                  <a:pt x="132" y="483"/>
                </a:cubicBezTo>
                <a:cubicBezTo>
                  <a:pt x="132" y="483"/>
                  <a:pt x="132" y="483"/>
                  <a:pt x="132" y="483"/>
                </a:cubicBezTo>
                <a:cubicBezTo>
                  <a:pt x="202" y="483"/>
                  <a:pt x="259" y="428"/>
                  <a:pt x="262" y="357"/>
                </a:cubicBezTo>
                <a:lnTo>
                  <a:pt x="262" y="353"/>
                </a:lnTo>
                <a:close/>
                <a:moveTo>
                  <a:pt x="33" y="299"/>
                </a:moveTo>
                <a:cubicBezTo>
                  <a:pt x="35" y="354"/>
                  <a:pt x="51" y="416"/>
                  <a:pt x="77" y="444"/>
                </a:cubicBezTo>
                <a:cubicBezTo>
                  <a:pt x="12" y="417"/>
                  <a:pt x="20" y="331"/>
                  <a:pt x="33" y="299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" name="Freeform 205"/>
          <p:cNvSpPr>
            <a:spLocks noEditPoints="1"/>
          </p:cNvSpPr>
          <p:nvPr/>
        </p:nvSpPr>
        <p:spPr bwMode="auto">
          <a:xfrm>
            <a:off x="11435441" y="4088174"/>
            <a:ext cx="417315" cy="417791"/>
          </a:xfrm>
          <a:custGeom>
            <a:avLst/>
            <a:gdLst>
              <a:gd name="T0" fmla="*/ 0 w 371"/>
              <a:gd name="T1" fmla="*/ 0 h 371"/>
              <a:gd name="T2" fmla="*/ 0 w 371"/>
              <a:gd name="T3" fmla="*/ 371 h 371"/>
              <a:gd name="T4" fmla="*/ 371 w 371"/>
              <a:gd name="T5" fmla="*/ 371 h 371"/>
              <a:gd name="T6" fmla="*/ 371 w 371"/>
              <a:gd name="T7" fmla="*/ 0 h 371"/>
              <a:gd name="T8" fmla="*/ 0 w 371"/>
              <a:gd name="T9" fmla="*/ 0 h 371"/>
              <a:gd name="T10" fmla="*/ 302 w 371"/>
              <a:gd name="T11" fmla="*/ 281 h 371"/>
              <a:gd name="T12" fmla="*/ 271 w 371"/>
              <a:gd name="T13" fmla="*/ 313 h 371"/>
              <a:gd name="T14" fmla="*/ 239 w 371"/>
              <a:gd name="T15" fmla="*/ 281 h 371"/>
              <a:gd name="T16" fmla="*/ 239 w 371"/>
              <a:gd name="T17" fmla="*/ 217 h 371"/>
              <a:gd name="T18" fmla="*/ 132 w 371"/>
              <a:gd name="T19" fmla="*/ 217 h 371"/>
              <a:gd name="T20" fmla="*/ 132 w 371"/>
              <a:gd name="T21" fmla="*/ 281 h 371"/>
              <a:gd name="T22" fmla="*/ 101 w 371"/>
              <a:gd name="T23" fmla="*/ 313 h 371"/>
              <a:gd name="T24" fmla="*/ 69 w 371"/>
              <a:gd name="T25" fmla="*/ 281 h 371"/>
              <a:gd name="T26" fmla="*/ 69 w 371"/>
              <a:gd name="T27" fmla="*/ 89 h 371"/>
              <a:gd name="T28" fmla="*/ 101 w 371"/>
              <a:gd name="T29" fmla="*/ 57 h 371"/>
              <a:gd name="T30" fmla="*/ 132 w 371"/>
              <a:gd name="T31" fmla="*/ 89 h 371"/>
              <a:gd name="T32" fmla="*/ 132 w 371"/>
              <a:gd name="T33" fmla="*/ 154 h 371"/>
              <a:gd name="T34" fmla="*/ 239 w 371"/>
              <a:gd name="T35" fmla="*/ 154 h 371"/>
              <a:gd name="T36" fmla="*/ 239 w 371"/>
              <a:gd name="T37" fmla="*/ 89 h 371"/>
              <a:gd name="T38" fmla="*/ 271 w 371"/>
              <a:gd name="T39" fmla="*/ 57 h 371"/>
              <a:gd name="T40" fmla="*/ 302 w 371"/>
              <a:gd name="T41" fmla="*/ 89 h 371"/>
              <a:gd name="T42" fmla="*/ 302 w 371"/>
              <a:gd name="T43" fmla="*/ 28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1" h="371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371" y="371"/>
                  <a:pt x="371" y="371"/>
                  <a:pt x="371" y="371"/>
                </a:cubicBezTo>
                <a:cubicBezTo>
                  <a:pt x="371" y="0"/>
                  <a:pt x="371" y="0"/>
                  <a:pt x="371" y="0"/>
                </a:cubicBezTo>
                <a:lnTo>
                  <a:pt x="0" y="0"/>
                </a:lnTo>
                <a:close/>
                <a:moveTo>
                  <a:pt x="302" y="281"/>
                </a:moveTo>
                <a:cubicBezTo>
                  <a:pt x="302" y="299"/>
                  <a:pt x="288" y="313"/>
                  <a:pt x="271" y="313"/>
                </a:cubicBezTo>
                <a:cubicBezTo>
                  <a:pt x="253" y="313"/>
                  <a:pt x="239" y="299"/>
                  <a:pt x="239" y="281"/>
                </a:cubicBezTo>
                <a:cubicBezTo>
                  <a:pt x="239" y="217"/>
                  <a:pt x="239" y="217"/>
                  <a:pt x="239" y="217"/>
                </a:cubicBezTo>
                <a:cubicBezTo>
                  <a:pt x="132" y="217"/>
                  <a:pt x="132" y="217"/>
                  <a:pt x="132" y="217"/>
                </a:cubicBezTo>
                <a:cubicBezTo>
                  <a:pt x="132" y="281"/>
                  <a:pt x="132" y="281"/>
                  <a:pt x="132" y="281"/>
                </a:cubicBezTo>
                <a:cubicBezTo>
                  <a:pt x="132" y="299"/>
                  <a:pt x="118" y="313"/>
                  <a:pt x="101" y="313"/>
                </a:cubicBezTo>
                <a:cubicBezTo>
                  <a:pt x="83" y="313"/>
                  <a:pt x="69" y="299"/>
                  <a:pt x="69" y="281"/>
                </a:cubicBezTo>
                <a:cubicBezTo>
                  <a:pt x="69" y="89"/>
                  <a:pt x="69" y="89"/>
                  <a:pt x="69" y="89"/>
                </a:cubicBezTo>
                <a:cubicBezTo>
                  <a:pt x="69" y="72"/>
                  <a:pt x="83" y="57"/>
                  <a:pt x="101" y="57"/>
                </a:cubicBezTo>
                <a:cubicBezTo>
                  <a:pt x="118" y="57"/>
                  <a:pt x="132" y="72"/>
                  <a:pt x="132" y="89"/>
                </a:cubicBezTo>
                <a:cubicBezTo>
                  <a:pt x="132" y="154"/>
                  <a:pt x="132" y="154"/>
                  <a:pt x="132" y="154"/>
                </a:cubicBezTo>
                <a:cubicBezTo>
                  <a:pt x="239" y="154"/>
                  <a:pt x="239" y="154"/>
                  <a:pt x="239" y="154"/>
                </a:cubicBezTo>
                <a:cubicBezTo>
                  <a:pt x="239" y="89"/>
                  <a:pt x="239" y="89"/>
                  <a:pt x="239" y="89"/>
                </a:cubicBezTo>
                <a:cubicBezTo>
                  <a:pt x="239" y="72"/>
                  <a:pt x="253" y="57"/>
                  <a:pt x="271" y="57"/>
                </a:cubicBezTo>
                <a:cubicBezTo>
                  <a:pt x="288" y="57"/>
                  <a:pt x="302" y="72"/>
                  <a:pt x="302" y="89"/>
                </a:cubicBezTo>
                <a:lnTo>
                  <a:pt x="302" y="281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64" name="Group 59590"/>
          <p:cNvGrpSpPr/>
          <p:nvPr/>
        </p:nvGrpSpPr>
        <p:grpSpPr>
          <a:xfrm>
            <a:off x="11383515" y="5134794"/>
            <a:ext cx="521166" cy="308223"/>
            <a:chOff x="6967695" y="4253008"/>
            <a:chExt cx="521166" cy="308223"/>
          </a:xfrm>
          <a:solidFill>
            <a:srgbClr val="2A2A2A"/>
          </a:solidFill>
        </p:grpSpPr>
        <p:sp>
          <p:nvSpPr>
            <p:cNvPr id="565" name="Freeform 206"/>
            <p:cNvSpPr>
              <a:spLocks/>
            </p:cNvSpPr>
            <p:nvPr/>
          </p:nvSpPr>
          <p:spPr bwMode="auto">
            <a:xfrm>
              <a:off x="7227802" y="4253008"/>
              <a:ext cx="116715" cy="118143"/>
            </a:xfrm>
            <a:custGeom>
              <a:avLst/>
              <a:gdLst>
                <a:gd name="T0" fmla="*/ 100 w 104"/>
                <a:gd name="T1" fmla="*/ 36 h 105"/>
                <a:gd name="T2" fmla="*/ 69 w 104"/>
                <a:gd name="T3" fmla="*/ 36 h 105"/>
                <a:gd name="T4" fmla="*/ 69 w 104"/>
                <a:gd name="T5" fmla="*/ 5 h 105"/>
                <a:gd name="T6" fmla="*/ 64 w 104"/>
                <a:gd name="T7" fmla="*/ 0 h 105"/>
                <a:gd name="T8" fmla="*/ 41 w 104"/>
                <a:gd name="T9" fmla="*/ 0 h 105"/>
                <a:gd name="T10" fmla="*/ 36 w 104"/>
                <a:gd name="T11" fmla="*/ 5 h 105"/>
                <a:gd name="T12" fmla="*/ 36 w 104"/>
                <a:gd name="T13" fmla="*/ 36 h 105"/>
                <a:gd name="T14" fmla="*/ 5 w 104"/>
                <a:gd name="T15" fmla="*/ 36 h 105"/>
                <a:gd name="T16" fmla="*/ 0 w 104"/>
                <a:gd name="T17" fmla="*/ 41 h 105"/>
                <a:gd name="T18" fmla="*/ 0 w 104"/>
                <a:gd name="T19" fmla="*/ 64 h 105"/>
                <a:gd name="T20" fmla="*/ 5 w 104"/>
                <a:gd name="T21" fmla="*/ 69 h 105"/>
                <a:gd name="T22" fmla="*/ 36 w 104"/>
                <a:gd name="T23" fmla="*/ 69 h 105"/>
                <a:gd name="T24" fmla="*/ 36 w 104"/>
                <a:gd name="T25" fmla="*/ 100 h 105"/>
                <a:gd name="T26" fmla="*/ 41 w 104"/>
                <a:gd name="T27" fmla="*/ 105 h 105"/>
                <a:gd name="T28" fmla="*/ 64 w 104"/>
                <a:gd name="T29" fmla="*/ 105 h 105"/>
                <a:gd name="T30" fmla="*/ 69 w 104"/>
                <a:gd name="T31" fmla="*/ 100 h 105"/>
                <a:gd name="T32" fmla="*/ 69 w 104"/>
                <a:gd name="T33" fmla="*/ 69 h 105"/>
                <a:gd name="T34" fmla="*/ 100 w 104"/>
                <a:gd name="T35" fmla="*/ 69 h 105"/>
                <a:gd name="T36" fmla="*/ 104 w 104"/>
                <a:gd name="T37" fmla="*/ 64 h 105"/>
                <a:gd name="T38" fmla="*/ 104 w 104"/>
                <a:gd name="T39" fmla="*/ 41 h 105"/>
                <a:gd name="T40" fmla="*/ 100 w 104"/>
                <a:gd name="T41" fmla="*/ 3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05">
                  <a:moveTo>
                    <a:pt x="100" y="36"/>
                  </a:moveTo>
                  <a:cubicBezTo>
                    <a:pt x="69" y="36"/>
                    <a:pt x="69" y="36"/>
                    <a:pt x="69" y="3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3"/>
                    <a:pt x="67" y="0"/>
                    <a:pt x="6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0"/>
                    <a:pt x="36" y="3"/>
                    <a:pt x="36" y="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2" y="36"/>
                    <a:pt x="0" y="38"/>
                    <a:pt x="0" y="4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2" y="69"/>
                    <a:pt x="5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2"/>
                    <a:pt x="38" y="105"/>
                    <a:pt x="41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7" y="105"/>
                    <a:pt x="69" y="102"/>
                    <a:pt x="69" y="100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2" y="69"/>
                    <a:pt x="104" y="67"/>
                    <a:pt x="104" y="64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38"/>
                    <a:pt x="102" y="36"/>
                    <a:pt x="100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6" name="Freeform 208"/>
            <p:cNvSpPr>
              <a:spLocks/>
            </p:cNvSpPr>
            <p:nvPr/>
          </p:nvSpPr>
          <p:spPr bwMode="auto">
            <a:xfrm>
              <a:off x="7046299" y="4371153"/>
              <a:ext cx="93372" cy="37158"/>
            </a:xfrm>
            <a:custGeom>
              <a:avLst/>
              <a:gdLst>
                <a:gd name="T0" fmla="*/ 83 w 83"/>
                <a:gd name="T1" fmla="*/ 26 h 33"/>
                <a:gd name="T2" fmla="*/ 76 w 83"/>
                <a:gd name="T3" fmla="*/ 33 h 33"/>
                <a:gd name="T4" fmla="*/ 7 w 83"/>
                <a:gd name="T5" fmla="*/ 33 h 33"/>
                <a:gd name="T6" fmla="*/ 0 w 83"/>
                <a:gd name="T7" fmla="*/ 26 h 33"/>
                <a:gd name="T8" fmla="*/ 0 w 83"/>
                <a:gd name="T9" fmla="*/ 7 h 33"/>
                <a:gd name="T10" fmla="*/ 7 w 83"/>
                <a:gd name="T11" fmla="*/ 0 h 33"/>
                <a:gd name="T12" fmla="*/ 76 w 83"/>
                <a:gd name="T13" fmla="*/ 0 h 33"/>
                <a:gd name="T14" fmla="*/ 83 w 83"/>
                <a:gd name="T15" fmla="*/ 7 h 33"/>
                <a:gd name="T16" fmla="*/ 83 w 83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33">
                  <a:moveTo>
                    <a:pt x="83" y="26"/>
                  </a:moveTo>
                  <a:cubicBezTo>
                    <a:pt x="83" y="30"/>
                    <a:pt x="80" y="33"/>
                    <a:pt x="7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80" y="0"/>
                    <a:pt x="83" y="3"/>
                    <a:pt x="83" y="7"/>
                  </a:cubicBezTo>
                  <a:lnTo>
                    <a:pt x="83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Freeform 209"/>
            <p:cNvSpPr>
              <a:spLocks/>
            </p:cNvSpPr>
            <p:nvPr/>
          </p:nvSpPr>
          <p:spPr bwMode="auto">
            <a:xfrm>
              <a:off x="6967695" y="4272065"/>
              <a:ext cx="521166" cy="289166"/>
            </a:xfrm>
            <a:custGeom>
              <a:avLst/>
              <a:gdLst>
                <a:gd name="T0" fmla="*/ 443 w 463"/>
                <a:gd name="T1" fmla="*/ 37 h 257"/>
                <a:gd name="T2" fmla="*/ 429 w 463"/>
                <a:gd name="T3" fmla="*/ 37 h 257"/>
                <a:gd name="T4" fmla="*/ 409 w 463"/>
                <a:gd name="T5" fmla="*/ 56 h 257"/>
                <a:gd name="T6" fmla="*/ 409 w 463"/>
                <a:gd name="T7" fmla="*/ 136 h 257"/>
                <a:gd name="T8" fmla="*/ 54 w 463"/>
                <a:gd name="T9" fmla="*/ 136 h 257"/>
                <a:gd name="T10" fmla="*/ 54 w 463"/>
                <a:gd name="T11" fmla="*/ 20 h 257"/>
                <a:gd name="T12" fmla="*/ 34 w 463"/>
                <a:gd name="T13" fmla="*/ 0 h 257"/>
                <a:gd name="T14" fmla="*/ 20 w 463"/>
                <a:gd name="T15" fmla="*/ 0 h 257"/>
                <a:gd name="T16" fmla="*/ 0 w 463"/>
                <a:gd name="T17" fmla="*/ 25 h 257"/>
                <a:gd name="T18" fmla="*/ 0 w 463"/>
                <a:gd name="T19" fmla="*/ 243 h 257"/>
                <a:gd name="T20" fmla="*/ 20 w 463"/>
                <a:gd name="T21" fmla="*/ 257 h 257"/>
                <a:gd name="T22" fmla="*/ 34 w 463"/>
                <a:gd name="T23" fmla="*/ 257 h 257"/>
                <a:gd name="T24" fmla="*/ 54 w 463"/>
                <a:gd name="T25" fmla="*/ 238 h 257"/>
                <a:gd name="T26" fmla="*/ 54 w 463"/>
                <a:gd name="T27" fmla="*/ 204 h 257"/>
                <a:gd name="T28" fmla="*/ 409 w 463"/>
                <a:gd name="T29" fmla="*/ 204 h 257"/>
                <a:gd name="T30" fmla="*/ 409 w 463"/>
                <a:gd name="T31" fmla="*/ 238 h 257"/>
                <a:gd name="T32" fmla="*/ 429 w 463"/>
                <a:gd name="T33" fmla="*/ 257 h 257"/>
                <a:gd name="T34" fmla="*/ 443 w 463"/>
                <a:gd name="T35" fmla="*/ 257 h 257"/>
                <a:gd name="T36" fmla="*/ 463 w 463"/>
                <a:gd name="T37" fmla="*/ 243 h 257"/>
                <a:gd name="T38" fmla="*/ 463 w 463"/>
                <a:gd name="T39" fmla="*/ 62 h 257"/>
                <a:gd name="T40" fmla="*/ 443 w 463"/>
                <a:gd name="T41" fmla="*/ 3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3" h="257">
                  <a:moveTo>
                    <a:pt x="443" y="37"/>
                  </a:moveTo>
                  <a:cubicBezTo>
                    <a:pt x="429" y="37"/>
                    <a:pt x="429" y="37"/>
                    <a:pt x="429" y="37"/>
                  </a:cubicBezTo>
                  <a:cubicBezTo>
                    <a:pt x="418" y="37"/>
                    <a:pt x="409" y="46"/>
                    <a:pt x="409" y="56"/>
                  </a:cubicBezTo>
                  <a:cubicBezTo>
                    <a:pt x="409" y="136"/>
                    <a:pt x="409" y="136"/>
                    <a:pt x="409" y="136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9"/>
                    <a:pt x="45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5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0" y="249"/>
                    <a:pt x="9" y="257"/>
                    <a:pt x="20" y="257"/>
                  </a:cubicBezTo>
                  <a:cubicBezTo>
                    <a:pt x="34" y="257"/>
                    <a:pt x="34" y="257"/>
                    <a:pt x="34" y="257"/>
                  </a:cubicBezTo>
                  <a:cubicBezTo>
                    <a:pt x="45" y="257"/>
                    <a:pt x="54" y="249"/>
                    <a:pt x="54" y="238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409" y="204"/>
                    <a:pt x="409" y="204"/>
                    <a:pt x="409" y="204"/>
                  </a:cubicBezTo>
                  <a:cubicBezTo>
                    <a:pt x="409" y="238"/>
                    <a:pt x="409" y="238"/>
                    <a:pt x="409" y="238"/>
                  </a:cubicBezTo>
                  <a:cubicBezTo>
                    <a:pt x="409" y="249"/>
                    <a:pt x="418" y="257"/>
                    <a:pt x="429" y="257"/>
                  </a:cubicBezTo>
                  <a:cubicBezTo>
                    <a:pt x="443" y="257"/>
                    <a:pt x="443" y="257"/>
                    <a:pt x="443" y="257"/>
                  </a:cubicBezTo>
                  <a:cubicBezTo>
                    <a:pt x="454" y="257"/>
                    <a:pt x="463" y="249"/>
                    <a:pt x="463" y="24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3" y="46"/>
                    <a:pt x="454" y="37"/>
                    <a:pt x="443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8" name="Group 59589"/>
          <p:cNvGrpSpPr/>
          <p:nvPr/>
        </p:nvGrpSpPr>
        <p:grpSpPr>
          <a:xfrm>
            <a:off x="11386850" y="5862713"/>
            <a:ext cx="514021" cy="513545"/>
            <a:chOff x="6971030" y="4980927"/>
            <a:chExt cx="514021" cy="513545"/>
          </a:xfrm>
          <a:solidFill>
            <a:srgbClr val="2A2A2A"/>
          </a:solidFill>
        </p:grpSpPr>
        <p:sp>
          <p:nvSpPr>
            <p:cNvPr id="569" name="Freeform 210"/>
            <p:cNvSpPr>
              <a:spLocks/>
            </p:cNvSpPr>
            <p:nvPr/>
          </p:nvSpPr>
          <p:spPr bwMode="auto">
            <a:xfrm>
              <a:off x="7020575" y="5058578"/>
              <a:ext cx="181027" cy="179122"/>
            </a:xfrm>
            <a:custGeom>
              <a:avLst/>
              <a:gdLst>
                <a:gd name="T0" fmla="*/ 161 w 161"/>
                <a:gd name="T1" fmla="*/ 119 h 159"/>
                <a:gd name="T2" fmla="*/ 92 w 161"/>
                <a:gd name="T3" fmla="*/ 0 h 159"/>
                <a:gd name="T4" fmla="*/ 0 w 161"/>
                <a:gd name="T5" fmla="*/ 159 h 159"/>
                <a:gd name="T6" fmla="*/ 138 w 161"/>
                <a:gd name="T7" fmla="*/ 159 h 159"/>
                <a:gd name="T8" fmla="*/ 138 w 161"/>
                <a:gd name="T9" fmla="*/ 159 h 159"/>
                <a:gd name="T10" fmla="*/ 161 w 161"/>
                <a:gd name="T11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159">
                  <a:moveTo>
                    <a:pt x="161" y="119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33" y="34"/>
                    <a:pt x="0" y="95"/>
                    <a:pt x="0" y="159"/>
                  </a:cubicBezTo>
                  <a:cubicBezTo>
                    <a:pt x="138" y="159"/>
                    <a:pt x="138" y="159"/>
                    <a:pt x="138" y="159"/>
                  </a:cubicBezTo>
                  <a:cubicBezTo>
                    <a:pt x="138" y="159"/>
                    <a:pt x="138" y="159"/>
                    <a:pt x="138" y="159"/>
                  </a:cubicBezTo>
                  <a:cubicBezTo>
                    <a:pt x="138" y="142"/>
                    <a:pt x="147" y="127"/>
                    <a:pt x="161" y="1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" name="Freeform 211"/>
            <p:cNvSpPr>
              <a:spLocks/>
            </p:cNvSpPr>
            <p:nvPr/>
          </p:nvSpPr>
          <p:spPr bwMode="auto">
            <a:xfrm>
              <a:off x="7123950" y="5282481"/>
              <a:ext cx="208181" cy="173404"/>
            </a:xfrm>
            <a:custGeom>
              <a:avLst/>
              <a:gdLst>
                <a:gd name="T0" fmla="*/ 93 w 185"/>
                <a:gd name="T1" fmla="*/ 7 h 154"/>
                <a:gd name="T2" fmla="*/ 69 w 185"/>
                <a:gd name="T3" fmla="*/ 0 h 154"/>
                <a:gd name="T4" fmla="*/ 0 w 185"/>
                <a:gd name="T5" fmla="*/ 120 h 154"/>
                <a:gd name="T6" fmla="*/ 185 w 185"/>
                <a:gd name="T7" fmla="*/ 120 h 154"/>
                <a:gd name="T8" fmla="*/ 116 w 185"/>
                <a:gd name="T9" fmla="*/ 0 h 154"/>
                <a:gd name="T10" fmla="*/ 93 w 185"/>
                <a:gd name="T11" fmla="*/ 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4">
                  <a:moveTo>
                    <a:pt x="93" y="7"/>
                  </a:moveTo>
                  <a:cubicBezTo>
                    <a:pt x="84" y="7"/>
                    <a:pt x="76" y="4"/>
                    <a:pt x="69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55" y="151"/>
                    <a:pt x="126" y="154"/>
                    <a:pt x="185" y="12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9" y="4"/>
                    <a:pt x="101" y="7"/>
                    <a:pt x="9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Freeform 212"/>
            <p:cNvSpPr>
              <a:spLocks/>
            </p:cNvSpPr>
            <p:nvPr/>
          </p:nvSpPr>
          <p:spPr bwMode="auto">
            <a:xfrm>
              <a:off x="7254480" y="5058578"/>
              <a:ext cx="181503" cy="179122"/>
            </a:xfrm>
            <a:custGeom>
              <a:avLst/>
              <a:gdLst>
                <a:gd name="T0" fmla="*/ 23 w 161"/>
                <a:gd name="T1" fmla="*/ 159 h 159"/>
                <a:gd name="T2" fmla="*/ 23 w 161"/>
                <a:gd name="T3" fmla="*/ 159 h 159"/>
                <a:gd name="T4" fmla="*/ 161 w 161"/>
                <a:gd name="T5" fmla="*/ 159 h 159"/>
                <a:gd name="T6" fmla="*/ 136 w 161"/>
                <a:gd name="T7" fmla="*/ 67 h 159"/>
                <a:gd name="T8" fmla="*/ 69 w 161"/>
                <a:gd name="T9" fmla="*/ 0 h 159"/>
                <a:gd name="T10" fmla="*/ 0 w 161"/>
                <a:gd name="T11" fmla="*/ 119 h 159"/>
                <a:gd name="T12" fmla="*/ 23 w 161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59">
                  <a:moveTo>
                    <a:pt x="23" y="159"/>
                  </a:moveTo>
                  <a:cubicBezTo>
                    <a:pt x="23" y="159"/>
                    <a:pt x="23" y="159"/>
                    <a:pt x="23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61" y="128"/>
                    <a:pt x="153" y="96"/>
                    <a:pt x="136" y="67"/>
                  </a:cubicBezTo>
                  <a:cubicBezTo>
                    <a:pt x="119" y="38"/>
                    <a:pt x="96" y="15"/>
                    <a:pt x="69" y="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4" y="127"/>
                    <a:pt x="23" y="142"/>
                    <a:pt x="23" y="1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" name="Freeform 213"/>
            <p:cNvSpPr>
              <a:spLocks/>
            </p:cNvSpPr>
            <p:nvPr/>
          </p:nvSpPr>
          <p:spPr bwMode="auto">
            <a:xfrm>
              <a:off x="7197314" y="5207211"/>
              <a:ext cx="61930" cy="60977"/>
            </a:xfrm>
            <a:custGeom>
              <a:avLst/>
              <a:gdLst>
                <a:gd name="T0" fmla="*/ 41 w 55"/>
                <a:gd name="T1" fmla="*/ 3 h 54"/>
                <a:gd name="T2" fmla="*/ 28 w 55"/>
                <a:gd name="T3" fmla="*/ 0 h 54"/>
                <a:gd name="T4" fmla="*/ 14 w 55"/>
                <a:gd name="T5" fmla="*/ 4 h 54"/>
                <a:gd name="T6" fmla="*/ 0 w 55"/>
                <a:gd name="T7" fmla="*/ 27 h 54"/>
                <a:gd name="T8" fmla="*/ 0 w 55"/>
                <a:gd name="T9" fmla="*/ 27 h 54"/>
                <a:gd name="T10" fmla="*/ 14 w 55"/>
                <a:gd name="T11" fmla="*/ 50 h 54"/>
                <a:gd name="T12" fmla="*/ 28 w 55"/>
                <a:gd name="T13" fmla="*/ 54 h 54"/>
                <a:gd name="T14" fmla="*/ 41 w 55"/>
                <a:gd name="T15" fmla="*/ 51 h 54"/>
                <a:gd name="T16" fmla="*/ 55 w 55"/>
                <a:gd name="T17" fmla="*/ 27 h 54"/>
                <a:gd name="T18" fmla="*/ 55 w 55"/>
                <a:gd name="T19" fmla="*/ 27 h 54"/>
                <a:gd name="T20" fmla="*/ 41 w 55"/>
                <a:gd name="T21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1" y="3"/>
                  </a:moveTo>
                  <a:cubicBezTo>
                    <a:pt x="37" y="1"/>
                    <a:pt x="32" y="0"/>
                    <a:pt x="28" y="0"/>
                  </a:cubicBezTo>
                  <a:cubicBezTo>
                    <a:pt x="23" y="0"/>
                    <a:pt x="18" y="1"/>
                    <a:pt x="14" y="4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7"/>
                    <a:pt x="6" y="46"/>
                    <a:pt x="14" y="50"/>
                  </a:cubicBezTo>
                  <a:cubicBezTo>
                    <a:pt x="18" y="53"/>
                    <a:pt x="23" y="54"/>
                    <a:pt x="28" y="54"/>
                  </a:cubicBezTo>
                  <a:cubicBezTo>
                    <a:pt x="32" y="54"/>
                    <a:pt x="37" y="53"/>
                    <a:pt x="41" y="51"/>
                  </a:cubicBezTo>
                  <a:cubicBezTo>
                    <a:pt x="49" y="46"/>
                    <a:pt x="55" y="3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17"/>
                    <a:pt x="49" y="8"/>
                    <a:pt x="4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" name="Freeform 214"/>
            <p:cNvSpPr>
              <a:spLocks noEditPoints="1"/>
            </p:cNvSpPr>
            <p:nvPr/>
          </p:nvSpPr>
          <p:spPr bwMode="auto">
            <a:xfrm>
              <a:off x="6971030" y="4980927"/>
              <a:ext cx="514021" cy="513545"/>
            </a:xfrm>
            <a:custGeom>
              <a:avLst/>
              <a:gdLst>
                <a:gd name="T0" fmla="*/ 229 w 457"/>
                <a:gd name="T1" fmla="*/ 456 h 456"/>
                <a:gd name="T2" fmla="*/ 0 w 457"/>
                <a:gd name="T3" fmla="*/ 228 h 456"/>
                <a:gd name="T4" fmla="*/ 229 w 457"/>
                <a:gd name="T5" fmla="*/ 0 h 456"/>
                <a:gd name="T6" fmla="*/ 457 w 457"/>
                <a:gd name="T7" fmla="*/ 228 h 456"/>
                <a:gd name="T8" fmla="*/ 229 w 457"/>
                <a:gd name="T9" fmla="*/ 456 h 456"/>
                <a:gd name="T10" fmla="*/ 229 w 457"/>
                <a:gd name="T11" fmla="*/ 21 h 456"/>
                <a:gd name="T12" fmla="*/ 21 w 457"/>
                <a:gd name="T13" fmla="*/ 228 h 456"/>
                <a:gd name="T14" fmla="*/ 229 w 457"/>
                <a:gd name="T15" fmla="*/ 435 h 456"/>
                <a:gd name="T16" fmla="*/ 436 w 457"/>
                <a:gd name="T17" fmla="*/ 228 h 456"/>
                <a:gd name="T18" fmla="*/ 229 w 457"/>
                <a:gd name="T19" fmla="*/ 2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7" h="456">
                  <a:moveTo>
                    <a:pt x="229" y="456"/>
                  </a:moveTo>
                  <a:cubicBezTo>
                    <a:pt x="103" y="456"/>
                    <a:pt x="0" y="354"/>
                    <a:pt x="0" y="228"/>
                  </a:cubicBezTo>
                  <a:cubicBezTo>
                    <a:pt x="0" y="102"/>
                    <a:pt x="103" y="0"/>
                    <a:pt x="229" y="0"/>
                  </a:cubicBezTo>
                  <a:cubicBezTo>
                    <a:pt x="354" y="0"/>
                    <a:pt x="457" y="102"/>
                    <a:pt x="457" y="228"/>
                  </a:cubicBezTo>
                  <a:cubicBezTo>
                    <a:pt x="457" y="354"/>
                    <a:pt x="354" y="456"/>
                    <a:pt x="229" y="456"/>
                  </a:cubicBezTo>
                  <a:close/>
                  <a:moveTo>
                    <a:pt x="229" y="21"/>
                  </a:moveTo>
                  <a:cubicBezTo>
                    <a:pt x="114" y="21"/>
                    <a:pt x="21" y="114"/>
                    <a:pt x="21" y="228"/>
                  </a:cubicBezTo>
                  <a:cubicBezTo>
                    <a:pt x="21" y="342"/>
                    <a:pt x="114" y="435"/>
                    <a:pt x="229" y="435"/>
                  </a:cubicBezTo>
                  <a:cubicBezTo>
                    <a:pt x="343" y="435"/>
                    <a:pt x="436" y="342"/>
                    <a:pt x="436" y="228"/>
                  </a:cubicBezTo>
                  <a:cubicBezTo>
                    <a:pt x="436" y="114"/>
                    <a:pt x="343" y="21"/>
                    <a:pt x="22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4" name="Group 59588"/>
          <p:cNvGrpSpPr/>
          <p:nvPr/>
        </p:nvGrpSpPr>
        <p:grpSpPr>
          <a:xfrm>
            <a:off x="5115275" y="4053070"/>
            <a:ext cx="578332" cy="464953"/>
            <a:chOff x="6946259" y="5964666"/>
            <a:chExt cx="578332" cy="464953"/>
          </a:xfrm>
          <a:solidFill>
            <a:srgbClr val="2A2A2A"/>
          </a:solidFill>
        </p:grpSpPr>
        <p:sp>
          <p:nvSpPr>
            <p:cNvPr id="575" name="Freeform 215"/>
            <p:cNvSpPr>
              <a:spLocks/>
            </p:cNvSpPr>
            <p:nvPr/>
          </p:nvSpPr>
          <p:spPr bwMode="auto">
            <a:xfrm>
              <a:off x="7243524" y="6108535"/>
              <a:ext cx="106711" cy="46210"/>
            </a:xfrm>
            <a:custGeom>
              <a:avLst/>
              <a:gdLst>
                <a:gd name="T0" fmla="*/ 0 w 95"/>
                <a:gd name="T1" fmla="*/ 32 h 41"/>
                <a:gd name="T2" fmla="*/ 7 w 95"/>
                <a:gd name="T3" fmla="*/ 41 h 41"/>
                <a:gd name="T4" fmla="*/ 88 w 95"/>
                <a:gd name="T5" fmla="*/ 36 h 41"/>
                <a:gd name="T6" fmla="*/ 95 w 95"/>
                <a:gd name="T7" fmla="*/ 27 h 41"/>
                <a:gd name="T8" fmla="*/ 0 w 95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41">
                  <a:moveTo>
                    <a:pt x="0" y="32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31" y="13"/>
                    <a:pt x="63" y="13"/>
                    <a:pt x="88" y="3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66" y="0"/>
                    <a:pt x="27" y="0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6" name="Freeform 216"/>
            <p:cNvSpPr>
              <a:spLocks noEditPoints="1"/>
            </p:cNvSpPr>
            <p:nvPr/>
          </p:nvSpPr>
          <p:spPr bwMode="auto">
            <a:xfrm>
              <a:off x="7344517" y="6242399"/>
              <a:ext cx="180074" cy="187220"/>
            </a:xfrm>
            <a:custGeom>
              <a:avLst/>
              <a:gdLst>
                <a:gd name="T0" fmla="*/ 140 w 160"/>
                <a:gd name="T1" fmla="*/ 89 h 166"/>
                <a:gd name="T2" fmla="*/ 61 w 160"/>
                <a:gd name="T3" fmla="*/ 0 h 166"/>
                <a:gd name="T4" fmla="*/ 35 w 160"/>
                <a:gd name="T5" fmla="*/ 32 h 166"/>
                <a:gd name="T6" fmla="*/ 0 w 160"/>
                <a:gd name="T7" fmla="*/ 54 h 166"/>
                <a:gd name="T8" fmla="*/ 79 w 160"/>
                <a:gd name="T9" fmla="*/ 143 h 166"/>
                <a:gd name="T10" fmla="*/ 140 w 160"/>
                <a:gd name="T11" fmla="*/ 89 h 166"/>
                <a:gd name="T12" fmla="*/ 102 w 160"/>
                <a:gd name="T13" fmla="*/ 88 h 166"/>
                <a:gd name="T14" fmla="*/ 61 w 160"/>
                <a:gd name="T15" fmla="*/ 42 h 166"/>
                <a:gd name="T16" fmla="*/ 70 w 160"/>
                <a:gd name="T17" fmla="*/ 34 h 166"/>
                <a:gd name="T18" fmla="*/ 111 w 160"/>
                <a:gd name="T19" fmla="*/ 80 h 166"/>
                <a:gd name="T20" fmla="*/ 102 w 160"/>
                <a:gd name="T21" fmla="*/ 8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166">
                  <a:moveTo>
                    <a:pt x="140" y="89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54" y="12"/>
                    <a:pt x="45" y="23"/>
                    <a:pt x="35" y="32"/>
                  </a:cubicBezTo>
                  <a:cubicBezTo>
                    <a:pt x="24" y="42"/>
                    <a:pt x="12" y="49"/>
                    <a:pt x="0" y="54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99" y="166"/>
                    <a:pt x="160" y="112"/>
                    <a:pt x="140" y="89"/>
                  </a:cubicBezTo>
                  <a:close/>
                  <a:moveTo>
                    <a:pt x="102" y="88"/>
                  </a:moveTo>
                  <a:cubicBezTo>
                    <a:pt x="61" y="42"/>
                    <a:pt x="61" y="42"/>
                    <a:pt x="61" y="42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111" y="80"/>
                    <a:pt x="111" y="80"/>
                    <a:pt x="111" y="80"/>
                  </a:cubicBezTo>
                  <a:lnTo>
                    <a:pt x="102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Freeform 217"/>
            <p:cNvSpPr>
              <a:spLocks noEditPoints="1"/>
            </p:cNvSpPr>
            <p:nvPr/>
          </p:nvSpPr>
          <p:spPr bwMode="auto">
            <a:xfrm>
              <a:off x="7188263" y="6073758"/>
              <a:ext cx="220568" cy="232000"/>
            </a:xfrm>
            <a:custGeom>
              <a:avLst/>
              <a:gdLst>
                <a:gd name="T0" fmla="*/ 163 w 196"/>
                <a:gd name="T1" fmla="*/ 171 h 206"/>
                <a:gd name="T2" fmla="*/ 184 w 196"/>
                <a:gd name="T3" fmla="*/ 143 h 206"/>
                <a:gd name="T4" fmla="*/ 195 w 196"/>
                <a:gd name="T5" fmla="*/ 104 h 206"/>
                <a:gd name="T6" fmla="*/ 195 w 196"/>
                <a:gd name="T7" fmla="*/ 92 h 206"/>
                <a:gd name="T8" fmla="*/ 171 w 196"/>
                <a:gd name="T9" fmla="*/ 33 h 206"/>
                <a:gd name="T10" fmla="*/ 141 w 196"/>
                <a:gd name="T11" fmla="*/ 11 h 206"/>
                <a:gd name="T12" fmla="*/ 104 w 196"/>
                <a:gd name="T13" fmla="*/ 1 h 206"/>
                <a:gd name="T14" fmla="*/ 47 w 196"/>
                <a:gd name="T15" fmla="*/ 15 h 206"/>
                <a:gd name="T16" fmla="*/ 34 w 196"/>
                <a:gd name="T17" fmla="*/ 25 h 206"/>
                <a:gd name="T18" fmla="*/ 33 w 196"/>
                <a:gd name="T19" fmla="*/ 26 h 206"/>
                <a:gd name="T20" fmla="*/ 1 w 196"/>
                <a:gd name="T21" fmla="*/ 92 h 206"/>
                <a:gd name="T22" fmla="*/ 26 w 196"/>
                <a:gd name="T23" fmla="*/ 163 h 206"/>
                <a:gd name="T24" fmla="*/ 155 w 196"/>
                <a:gd name="T25" fmla="*/ 177 h 206"/>
                <a:gd name="T26" fmla="*/ 163 w 196"/>
                <a:gd name="T27" fmla="*/ 171 h 206"/>
                <a:gd name="T28" fmla="*/ 147 w 196"/>
                <a:gd name="T29" fmla="*/ 152 h 206"/>
                <a:gd name="T30" fmla="*/ 44 w 196"/>
                <a:gd name="T31" fmla="*/ 146 h 206"/>
                <a:gd name="T32" fmla="*/ 50 w 196"/>
                <a:gd name="T33" fmla="*/ 44 h 206"/>
                <a:gd name="T34" fmla="*/ 50 w 196"/>
                <a:gd name="T35" fmla="*/ 43 h 206"/>
                <a:gd name="T36" fmla="*/ 65 w 196"/>
                <a:gd name="T37" fmla="*/ 33 h 206"/>
                <a:gd name="T38" fmla="*/ 103 w 196"/>
                <a:gd name="T39" fmla="*/ 25 h 206"/>
                <a:gd name="T40" fmla="*/ 139 w 196"/>
                <a:gd name="T41" fmla="*/ 37 h 206"/>
                <a:gd name="T42" fmla="*/ 153 w 196"/>
                <a:gd name="T43" fmla="*/ 49 h 206"/>
                <a:gd name="T44" fmla="*/ 164 w 196"/>
                <a:gd name="T45" fmla="*/ 66 h 206"/>
                <a:gd name="T46" fmla="*/ 171 w 196"/>
                <a:gd name="T47" fmla="*/ 102 h 206"/>
                <a:gd name="T48" fmla="*/ 165 w 196"/>
                <a:gd name="T49" fmla="*/ 127 h 206"/>
                <a:gd name="T50" fmla="*/ 153 w 196"/>
                <a:gd name="T51" fmla="*/ 146 h 206"/>
                <a:gd name="T52" fmla="*/ 147 w 196"/>
                <a:gd name="T53" fmla="*/ 15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06">
                  <a:moveTo>
                    <a:pt x="163" y="171"/>
                  </a:moveTo>
                  <a:cubicBezTo>
                    <a:pt x="172" y="163"/>
                    <a:pt x="179" y="153"/>
                    <a:pt x="184" y="143"/>
                  </a:cubicBezTo>
                  <a:cubicBezTo>
                    <a:pt x="191" y="131"/>
                    <a:pt x="195" y="118"/>
                    <a:pt x="195" y="104"/>
                  </a:cubicBezTo>
                  <a:cubicBezTo>
                    <a:pt x="196" y="100"/>
                    <a:pt x="196" y="96"/>
                    <a:pt x="195" y="92"/>
                  </a:cubicBezTo>
                  <a:cubicBezTo>
                    <a:pt x="194" y="70"/>
                    <a:pt x="186" y="50"/>
                    <a:pt x="171" y="33"/>
                  </a:cubicBezTo>
                  <a:cubicBezTo>
                    <a:pt x="162" y="24"/>
                    <a:pt x="152" y="16"/>
                    <a:pt x="141" y="11"/>
                  </a:cubicBezTo>
                  <a:cubicBezTo>
                    <a:pt x="130" y="5"/>
                    <a:pt x="117" y="2"/>
                    <a:pt x="104" y="1"/>
                  </a:cubicBezTo>
                  <a:cubicBezTo>
                    <a:pt x="84" y="0"/>
                    <a:pt x="64" y="5"/>
                    <a:pt x="47" y="15"/>
                  </a:cubicBezTo>
                  <a:cubicBezTo>
                    <a:pt x="43" y="18"/>
                    <a:pt x="38" y="22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14" y="43"/>
                    <a:pt x="3" y="67"/>
                    <a:pt x="1" y="92"/>
                  </a:cubicBezTo>
                  <a:cubicBezTo>
                    <a:pt x="0" y="118"/>
                    <a:pt x="9" y="143"/>
                    <a:pt x="26" y="163"/>
                  </a:cubicBezTo>
                  <a:cubicBezTo>
                    <a:pt x="59" y="200"/>
                    <a:pt x="115" y="206"/>
                    <a:pt x="155" y="177"/>
                  </a:cubicBezTo>
                  <a:cubicBezTo>
                    <a:pt x="157" y="175"/>
                    <a:pt x="160" y="173"/>
                    <a:pt x="163" y="171"/>
                  </a:cubicBezTo>
                  <a:close/>
                  <a:moveTo>
                    <a:pt x="147" y="152"/>
                  </a:moveTo>
                  <a:cubicBezTo>
                    <a:pt x="117" y="179"/>
                    <a:pt x="71" y="176"/>
                    <a:pt x="44" y="146"/>
                  </a:cubicBezTo>
                  <a:cubicBezTo>
                    <a:pt x="17" y="116"/>
                    <a:pt x="20" y="70"/>
                    <a:pt x="50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5" y="39"/>
                    <a:pt x="60" y="36"/>
                    <a:pt x="65" y="33"/>
                  </a:cubicBezTo>
                  <a:cubicBezTo>
                    <a:pt x="77" y="27"/>
                    <a:pt x="89" y="24"/>
                    <a:pt x="103" y="25"/>
                  </a:cubicBezTo>
                  <a:cubicBezTo>
                    <a:pt x="116" y="26"/>
                    <a:pt x="128" y="30"/>
                    <a:pt x="139" y="37"/>
                  </a:cubicBezTo>
                  <a:cubicBezTo>
                    <a:pt x="144" y="41"/>
                    <a:pt x="149" y="45"/>
                    <a:pt x="153" y="49"/>
                  </a:cubicBezTo>
                  <a:cubicBezTo>
                    <a:pt x="157" y="55"/>
                    <a:pt x="161" y="60"/>
                    <a:pt x="164" y="66"/>
                  </a:cubicBezTo>
                  <a:cubicBezTo>
                    <a:pt x="169" y="77"/>
                    <a:pt x="172" y="90"/>
                    <a:pt x="171" y="102"/>
                  </a:cubicBezTo>
                  <a:cubicBezTo>
                    <a:pt x="171" y="111"/>
                    <a:pt x="169" y="119"/>
                    <a:pt x="165" y="127"/>
                  </a:cubicBezTo>
                  <a:cubicBezTo>
                    <a:pt x="162" y="134"/>
                    <a:pt x="158" y="140"/>
                    <a:pt x="153" y="146"/>
                  </a:cubicBezTo>
                  <a:cubicBezTo>
                    <a:pt x="151" y="148"/>
                    <a:pt x="149" y="150"/>
                    <a:pt x="147" y="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" name="Freeform 218"/>
            <p:cNvSpPr>
              <a:spLocks/>
            </p:cNvSpPr>
            <p:nvPr/>
          </p:nvSpPr>
          <p:spPr bwMode="auto">
            <a:xfrm>
              <a:off x="7243524" y="6108535"/>
              <a:ext cx="106711" cy="46210"/>
            </a:xfrm>
            <a:custGeom>
              <a:avLst/>
              <a:gdLst>
                <a:gd name="T0" fmla="*/ 0 w 95"/>
                <a:gd name="T1" fmla="*/ 32 h 41"/>
                <a:gd name="T2" fmla="*/ 7 w 95"/>
                <a:gd name="T3" fmla="*/ 41 h 41"/>
                <a:gd name="T4" fmla="*/ 88 w 95"/>
                <a:gd name="T5" fmla="*/ 36 h 41"/>
                <a:gd name="T6" fmla="*/ 95 w 95"/>
                <a:gd name="T7" fmla="*/ 27 h 41"/>
                <a:gd name="T8" fmla="*/ 0 w 95"/>
                <a:gd name="T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41">
                  <a:moveTo>
                    <a:pt x="0" y="32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31" y="13"/>
                    <a:pt x="63" y="13"/>
                    <a:pt x="88" y="3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66" y="0"/>
                    <a:pt x="27" y="0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" name="Freeform 219"/>
            <p:cNvSpPr>
              <a:spLocks noEditPoints="1"/>
            </p:cNvSpPr>
            <p:nvPr/>
          </p:nvSpPr>
          <p:spPr bwMode="auto">
            <a:xfrm>
              <a:off x="7344517" y="6242399"/>
              <a:ext cx="180074" cy="187220"/>
            </a:xfrm>
            <a:custGeom>
              <a:avLst/>
              <a:gdLst>
                <a:gd name="T0" fmla="*/ 140 w 160"/>
                <a:gd name="T1" fmla="*/ 89 h 166"/>
                <a:gd name="T2" fmla="*/ 61 w 160"/>
                <a:gd name="T3" fmla="*/ 0 h 166"/>
                <a:gd name="T4" fmla="*/ 35 w 160"/>
                <a:gd name="T5" fmla="*/ 32 h 166"/>
                <a:gd name="T6" fmla="*/ 0 w 160"/>
                <a:gd name="T7" fmla="*/ 54 h 166"/>
                <a:gd name="T8" fmla="*/ 79 w 160"/>
                <a:gd name="T9" fmla="*/ 143 h 166"/>
                <a:gd name="T10" fmla="*/ 140 w 160"/>
                <a:gd name="T11" fmla="*/ 89 h 166"/>
                <a:gd name="T12" fmla="*/ 102 w 160"/>
                <a:gd name="T13" fmla="*/ 88 h 166"/>
                <a:gd name="T14" fmla="*/ 61 w 160"/>
                <a:gd name="T15" fmla="*/ 42 h 166"/>
                <a:gd name="T16" fmla="*/ 70 w 160"/>
                <a:gd name="T17" fmla="*/ 34 h 166"/>
                <a:gd name="T18" fmla="*/ 111 w 160"/>
                <a:gd name="T19" fmla="*/ 80 h 166"/>
                <a:gd name="T20" fmla="*/ 102 w 160"/>
                <a:gd name="T21" fmla="*/ 8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166">
                  <a:moveTo>
                    <a:pt x="140" y="89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54" y="12"/>
                    <a:pt x="45" y="23"/>
                    <a:pt x="35" y="32"/>
                  </a:cubicBezTo>
                  <a:cubicBezTo>
                    <a:pt x="24" y="42"/>
                    <a:pt x="12" y="49"/>
                    <a:pt x="0" y="54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99" y="166"/>
                    <a:pt x="160" y="112"/>
                    <a:pt x="140" y="89"/>
                  </a:cubicBezTo>
                  <a:close/>
                  <a:moveTo>
                    <a:pt x="102" y="88"/>
                  </a:moveTo>
                  <a:cubicBezTo>
                    <a:pt x="61" y="42"/>
                    <a:pt x="61" y="42"/>
                    <a:pt x="61" y="42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111" y="80"/>
                    <a:pt x="111" y="80"/>
                    <a:pt x="111" y="80"/>
                  </a:cubicBezTo>
                  <a:lnTo>
                    <a:pt x="102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" name="Freeform 220"/>
            <p:cNvSpPr>
              <a:spLocks noEditPoints="1"/>
            </p:cNvSpPr>
            <p:nvPr/>
          </p:nvSpPr>
          <p:spPr bwMode="auto">
            <a:xfrm>
              <a:off x="7188263" y="6073758"/>
              <a:ext cx="220568" cy="232000"/>
            </a:xfrm>
            <a:custGeom>
              <a:avLst/>
              <a:gdLst>
                <a:gd name="T0" fmla="*/ 163 w 196"/>
                <a:gd name="T1" fmla="*/ 171 h 206"/>
                <a:gd name="T2" fmla="*/ 184 w 196"/>
                <a:gd name="T3" fmla="*/ 143 h 206"/>
                <a:gd name="T4" fmla="*/ 195 w 196"/>
                <a:gd name="T5" fmla="*/ 104 h 206"/>
                <a:gd name="T6" fmla="*/ 195 w 196"/>
                <a:gd name="T7" fmla="*/ 92 h 206"/>
                <a:gd name="T8" fmla="*/ 171 w 196"/>
                <a:gd name="T9" fmla="*/ 33 h 206"/>
                <a:gd name="T10" fmla="*/ 141 w 196"/>
                <a:gd name="T11" fmla="*/ 11 h 206"/>
                <a:gd name="T12" fmla="*/ 104 w 196"/>
                <a:gd name="T13" fmla="*/ 1 h 206"/>
                <a:gd name="T14" fmla="*/ 47 w 196"/>
                <a:gd name="T15" fmla="*/ 15 h 206"/>
                <a:gd name="T16" fmla="*/ 34 w 196"/>
                <a:gd name="T17" fmla="*/ 25 h 206"/>
                <a:gd name="T18" fmla="*/ 33 w 196"/>
                <a:gd name="T19" fmla="*/ 26 h 206"/>
                <a:gd name="T20" fmla="*/ 1 w 196"/>
                <a:gd name="T21" fmla="*/ 92 h 206"/>
                <a:gd name="T22" fmla="*/ 26 w 196"/>
                <a:gd name="T23" fmla="*/ 163 h 206"/>
                <a:gd name="T24" fmla="*/ 155 w 196"/>
                <a:gd name="T25" fmla="*/ 177 h 206"/>
                <a:gd name="T26" fmla="*/ 163 w 196"/>
                <a:gd name="T27" fmla="*/ 171 h 206"/>
                <a:gd name="T28" fmla="*/ 147 w 196"/>
                <a:gd name="T29" fmla="*/ 152 h 206"/>
                <a:gd name="T30" fmla="*/ 44 w 196"/>
                <a:gd name="T31" fmla="*/ 146 h 206"/>
                <a:gd name="T32" fmla="*/ 50 w 196"/>
                <a:gd name="T33" fmla="*/ 44 h 206"/>
                <a:gd name="T34" fmla="*/ 50 w 196"/>
                <a:gd name="T35" fmla="*/ 43 h 206"/>
                <a:gd name="T36" fmla="*/ 65 w 196"/>
                <a:gd name="T37" fmla="*/ 33 h 206"/>
                <a:gd name="T38" fmla="*/ 103 w 196"/>
                <a:gd name="T39" fmla="*/ 25 h 206"/>
                <a:gd name="T40" fmla="*/ 139 w 196"/>
                <a:gd name="T41" fmla="*/ 37 h 206"/>
                <a:gd name="T42" fmla="*/ 153 w 196"/>
                <a:gd name="T43" fmla="*/ 49 h 206"/>
                <a:gd name="T44" fmla="*/ 164 w 196"/>
                <a:gd name="T45" fmla="*/ 66 h 206"/>
                <a:gd name="T46" fmla="*/ 171 w 196"/>
                <a:gd name="T47" fmla="*/ 102 h 206"/>
                <a:gd name="T48" fmla="*/ 165 w 196"/>
                <a:gd name="T49" fmla="*/ 127 h 206"/>
                <a:gd name="T50" fmla="*/ 153 w 196"/>
                <a:gd name="T51" fmla="*/ 146 h 206"/>
                <a:gd name="T52" fmla="*/ 147 w 196"/>
                <a:gd name="T53" fmla="*/ 15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06">
                  <a:moveTo>
                    <a:pt x="163" y="171"/>
                  </a:moveTo>
                  <a:cubicBezTo>
                    <a:pt x="172" y="163"/>
                    <a:pt x="179" y="153"/>
                    <a:pt x="184" y="143"/>
                  </a:cubicBezTo>
                  <a:cubicBezTo>
                    <a:pt x="191" y="131"/>
                    <a:pt x="195" y="118"/>
                    <a:pt x="195" y="104"/>
                  </a:cubicBezTo>
                  <a:cubicBezTo>
                    <a:pt x="196" y="100"/>
                    <a:pt x="196" y="96"/>
                    <a:pt x="195" y="92"/>
                  </a:cubicBezTo>
                  <a:cubicBezTo>
                    <a:pt x="194" y="70"/>
                    <a:pt x="186" y="50"/>
                    <a:pt x="171" y="33"/>
                  </a:cubicBezTo>
                  <a:cubicBezTo>
                    <a:pt x="162" y="24"/>
                    <a:pt x="152" y="16"/>
                    <a:pt x="141" y="11"/>
                  </a:cubicBezTo>
                  <a:cubicBezTo>
                    <a:pt x="130" y="5"/>
                    <a:pt x="117" y="2"/>
                    <a:pt x="104" y="1"/>
                  </a:cubicBezTo>
                  <a:cubicBezTo>
                    <a:pt x="84" y="0"/>
                    <a:pt x="64" y="5"/>
                    <a:pt x="47" y="15"/>
                  </a:cubicBezTo>
                  <a:cubicBezTo>
                    <a:pt x="43" y="18"/>
                    <a:pt x="38" y="22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14" y="43"/>
                    <a:pt x="3" y="67"/>
                    <a:pt x="1" y="92"/>
                  </a:cubicBezTo>
                  <a:cubicBezTo>
                    <a:pt x="0" y="118"/>
                    <a:pt x="9" y="143"/>
                    <a:pt x="26" y="163"/>
                  </a:cubicBezTo>
                  <a:cubicBezTo>
                    <a:pt x="59" y="200"/>
                    <a:pt x="115" y="206"/>
                    <a:pt x="155" y="177"/>
                  </a:cubicBezTo>
                  <a:cubicBezTo>
                    <a:pt x="157" y="175"/>
                    <a:pt x="160" y="173"/>
                    <a:pt x="163" y="171"/>
                  </a:cubicBezTo>
                  <a:close/>
                  <a:moveTo>
                    <a:pt x="147" y="152"/>
                  </a:moveTo>
                  <a:cubicBezTo>
                    <a:pt x="117" y="179"/>
                    <a:pt x="71" y="176"/>
                    <a:pt x="44" y="146"/>
                  </a:cubicBezTo>
                  <a:cubicBezTo>
                    <a:pt x="17" y="116"/>
                    <a:pt x="20" y="70"/>
                    <a:pt x="50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5" y="39"/>
                    <a:pt x="60" y="36"/>
                    <a:pt x="65" y="33"/>
                  </a:cubicBezTo>
                  <a:cubicBezTo>
                    <a:pt x="77" y="27"/>
                    <a:pt x="89" y="24"/>
                    <a:pt x="103" y="25"/>
                  </a:cubicBezTo>
                  <a:cubicBezTo>
                    <a:pt x="116" y="26"/>
                    <a:pt x="128" y="30"/>
                    <a:pt x="139" y="37"/>
                  </a:cubicBezTo>
                  <a:cubicBezTo>
                    <a:pt x="144" y="41"/>
                    <a:pt x="149" y="45"/>
                    <a:pt x="153" y="49"/>
                  </a:cubicBezTo>
                  <a:cubicBezTo>
                    <a:pt x="157" y="55"/>
                    <a:pt x="161" y="60"/>
                    <a:pt x="164" y="66"/>
                  </a:cubicBezTo>
                  <a:cubicBezTo>
                    <a:pt x="169" y="77"/>
                    <a:pt x="172" y="90"/>
                    <a:pt x="171" y="102"/>
                  </a:cubicBezTo>
                  <a:cubicBezTo>
                    <a:pt x="171" y="111"/>
                    <a:pt x="169" y="119"/>
                    <a:pt x="165" y="127"/>
                  </a:cubicBezTo>
                  <a:cubicBezTo>
                    <a:pt x="162" y="134"/>
                    <a:pt x="158" y="140"/>
                    <a:pt x="153" y="146"/>
                  </a:cubicBezTo>
                  <a:cubicBezTo>
                    <a:pt x="151" y="148"/>
                    <a:pt x="149" y="150"/>
                    <a:pt x="147" y="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" name="Freeform 221"/>
            <p:cNvSpPr>
              <a:spLocks/>
            </p:cNvSpPr>
            <p:nvPr/>
          </p:nvSpPr>
          <p:spPr bwMode="auto">
            <a:xfrm>
              <a:off x="6946259" y="5964666"/>
              <a:ext cx="489726" cy="449233"/>
            </a:xfrm>
            <a:custGeom>
              <a:avLst/>
              <a:gdLst>
                <a:gd name="T0" fmla="*/ 226 w 435"/>
                <a:gd name="T1" fmla="*/ 273 h 399"/>
                <a:gd name="T2" fmla="*/ 196 w 435"/>
                <a:gd name="T3" fmla="*/ 188 h 399"/>
                <a:gd name="T4" fmla="*/ 234 w 435"/>
                <a:gd name="T5" fmla="*/ 108 h 399"/>
                <a:gd name="T6" fmla="*/ 234 w 435"/>
                <a:gd name="T7" fmla="*/ 108 h 399"/>
                <a:gd name="T8" fmla="*/ 235 w 435"/>
                <a:gd name="T9" fmla="*/ 107 h 399"/>
                <a:gd name="T10" fmla="*/ 252 w 435"/>
                <a:gd name="T11" fmla="*/ 95 h 399"/>
                <a:gd name="T12" fmla="*/ 320 w 435"/>
                <a:gd name="T13" fmla="*/ 78 h 399"/>
                <a:gd name="T14" fmla="*/ 365 w 435"/>
                <a:gd name="T15" fmla="*/ 89 h 399"/>
                <a:gd name="T16" fmla="*/ 401 w 435"/>
                <a:gd name="T17" fmla="*/ 117 h 399"/>
                <a:gd name="T18" fmla="*/ 428 w 435"/>
                <a:gd name="T19" fmla="*/ 169 h 399"/>
                <a:gd name="T20" fmla="*/ 424 w 435"/>
                <a:gd name="T21" fmla="*/ 85 h 399"/>
                <a:gd name="T22" fmla="*/ 380 w 435"/>
                <a:gd name="T23" fmla="*/ 26 h 399"/>
                <a:gd name="T24" fmla="*/ 315 w 435"/>
                <a:gd name="T25" fmla="*/ 2 h 399"/>
                <a:gd name="T26" fmla="*/ 218 w 435"/>
                <a:gd name="T27" fmla="*/ 58 h 399"/>
                <a:gd name="T28" fmla="*/ 121 w 435"/>
                <a:gd name="T29" fmla="*/ 2 h 399"/>
                <a:gd name="T30" fmla="*/ 56 w 435"/>
                <a:gd name="T31" fmla="*/ 26 h 399"/>
                <a:gd name="T32" fmla="*/ 12 w 435"/>
                <a:gd name="T33" fmla="*/ 85 h 399"/>
                <a:gd name="T34" fmla="*/ 9 w 435"/>
                <a:gd name="T35" fmla="*/ 174 h 399"/>
                <a:gd name="T36" fmla="*/ 76 w 435"/>
                <a:gd name="T37" fmla="*/ 274 h 399"/>
                <a:gd name="T38" fmla="*/ 211 w 435"/>
                <a:gd name="T39" fmla="*/ 393 h 399"/>
                <a:gd name="T40" fmla="*/ 218 w 435"/>
                <a:gd name="T41" fmla="*/ 399 h 399"/>
                <a:gd name="T42" fmla="*/ 225 w 435"/>
                <a:gd name="T43" fmla="*/ 393 h 399"/>
                <a:gd name="T44" fmla="*/ 318 w 435"/>
                <a:gd name="T45" fmla="*/ 312 h 399"/>
                <a:gd name="T46" fmla="*/ 226 w 435"/>
                <a:gd name="T47" fmla="*/ 2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5" h="399">
                  <a:moveTo>
                    <a:pt x="226" y="273"/>
                  </a:moveTo>
                  <a:cubicBezTo>
                    <a:pt x="205" y="250"/>
                    <a:pt x="194" y="220"/>
                    <a:pt x="196" y="188"/>
                  </a:cubicBezTo>
                  <a:cubicBezTo>
                    <a:pt x="198" y="157"/>
                    <a:pt x="211" y="129"/>
                    <a:pt x="234" y="108"/>
                  </a:cubicBezTo>
                  <a:cubicBezTo>
                    <a:pt x="234" y="108"/>
                    <a:pt x="234" y="108"/>
                    <a:pt x="234" y="108"/>
                  </a:cubicBezTo>
                  <a:cubicBezTo>
                    <a:pt x="234" y="108"/>
                    <a:pt x="235" y="108"/>
                    <a:pt x="235" y="107"/>
                  </a:cubicBezTo>
                  <a:cubicBezTo>
                    <a:pt x="240" y="103"/>
                    <a:pt x="246" y="99"/>
                    <a:pt x="252" y="95"/>
                  </a:cubicBezTo>
                  <a:cubicBezTo>
                    <a:pt x="272" y="82"/>
                    <a:pt x="296" y="76"/>
                    <a:pt x="320" y="78"/>
                  </a:cubicBezTo>
                  <a:cubicBezTo>
                    <a:pt x="336" y="79"/>
                    <a:pt x="351" y="83"/>
                    <a:pt x="365" y="89"/>
                  </a:cubicBezTo>
                  <a:cubicBezTo>
                    <a:pt x="379" y="96"/>
                    <a:pt x="391" y="105"/>
                    <a:pt x="401" y="117"/>
                  </a:cubicBezTo>
                  <a:cubicBezTo>
                    <a:pt x="414" y="132"/>
                    <a:pt x="423" y="149"/>
                    <a:pt x="428" y="169"/>
                  </a:cubicBezTo>
                  <a:cubicBezTo>
                    <a:pt x="435" y="140"/>
                    <a:pt x="434" y="111"/>
                    <a:pt x="424" y="85"/>
                  </a:cubicBezTo>
                  <a:cubicBezTo>
                    <a:pt x="415" y="61"/>
                    <a:pt x="400" y="41"/>
                    <a:pt x="380" y="26"/>
                  </a:cubicBezTo>
                  <a:cubicBezTo>
                    <a:pt x="360" y="11"/>
                    <a:pt x="338" y="3"/>
                    <a:pt x="315" y="2"/>
                  </a:cubicBezTo>
                  <a:cubicBezTo>
                    <a:pt x="275" y="0"/>
                    <a:pt x="241" y="21"/>
                    <a:pt x="218" y="58"/>
                  </a:cubicBezTo>
                  <a:cubicBezTo>
                    <a:pt x="195" y="21"/>
                    <a:pt x="160" y="0"/>
                    <a:pt x="121" y="2"/>
                  </a:cubicBezTo>
                  <a:cubicBezTo>
                    <a:pt x="98" y="3"/>
                    <a:pt x="75" y="11"/>
                    <a:pt x="56" y="26"/>
                  </a:cubicBezTo>
                  <a:cubicBezTo>
                    <a:pt x="36" y="41"/>
                    <a:pt x="20" y="61"/>
                    <a:pt x="12" y="85"/>
                  </a:cubicBezTo>
                  <a:cubicBezTo>
                    <a:pt x="1" y="113"/>
                    <a:pt x="0" y="144"/>
                    <a:pt x="9" y="174"/>
                  </a:cubicBezTo>
                  <a:cubicBezTo>
                    <a:pt x="20" y="209"/>
                    <a:pt x="42" y="242"/>
                    <a:pt x="76" y="274"/>
                  </a:cubicBezTo>
                  <a:cubicBezTo>
                    <a:pt x="125" y="320"/>
                    <a:pt x="196" y="380"/>
                    <a:pt x="211" y="393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25" y="393"/>
                    <a:pt x="225" y="393"/>
                    <a:pt x="225" y="393"/>
                  </a:cubicBezTo>
                  <a:cubicBezTo>
                    <a:pt x="236" y="384"/>
                    <a:pt x="277" y="349"/>
                    <a:pt x="318" y="312"/>
                  </a:cubicBezTo>
                  <a:cubicBezTo>
                    <a:pt x="284" y="314"/>
                    <a:pt x="250" y="300"/>
                    <a:pt x="226" y="2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2" name="Group 4"/>
          <p:cNvGrpSpPr/>
          <p:nvPr/>
        </p:nvGrpSpPr>
        <p:grpSpPr>
          <a:xfrm>
            <a:off x="5940323" y="3987180"/>
            <a:ext cx="409693" cy="518785"/>
            <a:chOff x="1524503" y="3105394"/>
            <a:chExt cx="409693" cy="518785"/>
          </a:xfrm>
          <a:solidFill>
            <a:srgbClr val="2A2A2A"/>
          </a:solidFill>
        </p:grpSpPr>
        <p:sp>
          <p:nvSpPr>
            <p:cNvPr id="583" name="Freeform 199"/>
            <p:cNvSpPr>
              <a:spLocks/>
            </p:cNvSpPr>
            <p:nvPr/>
          </p:nvSpPr>
          <p:spPr bwMode="auto">
            <a:xfrm>
              <a:off x="1726967" y="3244975"/>
              <a:ext cx="108140" cy="69552"/>
            </a:xfrm>
            <a:custGeom>
              <a:avLst/>
              <a:gdLst>
                <a:gd name="T0" fmla="*/ 1 w 96"/>
                <a:gd name="T1" fmla="*/ 29 h 62"/>
                <a:gd name="T2" fmla="*/ 1 w 96"/>
                <a:gd name="T3" fmla="*/ 29 h 62"/>
                <a:gd name="T4" fmla="*/ 0 w 96"/>
                <a:gd name="T5" fmla="*/ 33 h 62"/>
                <a:gd name="T6" fmla="*/ 2 w 96"/>
                <a:gd name="T7" fmla="*/ 33 h 62"/>
                <a:gd name="T8" fmla="*/ 3 w 96"/>
                <a:gd name="T9" fmla="*/ 33 h 62"/>
                <a:gd name="T10" fmla="*/ 6 w 96"/>
                <a:gd name="T11" fmla="*/ 33 h 62"/>
                <a:gd name="T12" fmla="*/ 10 w 96"/>
                <a:gd name="T13" fmla="*/ 33 h 62"/>
                <a:gd name="T14" fmla="*/ 11 w 96"/>
                <a:gd name="T15" fmla="*/ 33 h 62"/>
                <a:gd name="T16" fmla="*/ 13 w 96"/>
                <a:gd name="T17" fmla="*/ 33 h 62"/>
                <a:gd name="T18" fmla="*/ 18 w 96"/>
                <a:gd name="T19" fmla="*/ 33 h 62"/>
                <a:gd name="T20" fmla="*/ 19 w 96"/>
                <a:gd name="T21" fmla="*/ 33 h 62"/>
                <a:gd name="T22" fmla="*/ 21 w 96"/>
                <a:gd name="T23" fmla="*/ 34 h 62"/>
                <a:gd name="T24" fmla="*/ 23 w 96"/>
                <a:gd name="T25" fmla="*/ 34 h 62"/>
                <a:gd name="T26" fmla="*/ 24 w 96"/>
                <a:gd name="T27" fmla="*/ 34 h 62"/>
                <a:gd name="T28" fmla="*/ 26 w 96"/>
                <a:gd name="T29" fmla="*/ 34 h 62"/>
                <a:gd name="T30" fmla="*/ 28 w 96"/>
                <a:gd name="T31" fmla="*/ 35 h 62"/>
                <a:gd name="T32" fmla="*/ 33 w 96"/>
                <a:gd name="T33" fmla="*/ 35 h 62"/>
                <a:gd name="T34" fmla="*/ 34 w 96"/>
                <a:gd name="T35" fmla="*/ 36 h 62"/>
                <a:gd name="T36" fmla="*/ 43 w 96"/>
                <a:gd name="T37" fmla="*/ 38 h 62"/>
                <a:gd name="T38" fmla="*/ 44 w 96"/>
                <a:gd name="T39" fmla="*/ 38 h 62"/>
                <a:gd name="T40" fmla="*/ 57 w 96"/>
                <a:gd name="T41" fmla="*/ 42 h 62"/>
                <a:gd name="T42" fmla="*/ 59 w 96"/>
                <a:gd name="T43" fmla="*/ 43 h 62"/>
                <a:gd name="T44" fmla="*/ 60 w 96"/>
                <a:gd name="T45" fmla="*/ 43 h 62"/>
                <a:gd name="T46" fmla="*/ 69 w 96"/>
                <a:gd name="T47" fmla="*/ 47 h 62"/>
                <a:gd name="T48" fmla="*/ 70 w 96"/>
                <a:gd name="T49" fmla="*/ 47 h 62"/>
                <a:gd name="T50" fmla="*/ 76 w 96"/>
                <a:gd name="T51" fmla="*/ 50 h 62"/>
                <a:gd name="T52" fmla="*/ 77 w 96"/>
                <a:gd name="T53" fmla="*/ 51 h 62"/>
                <a:gd name="T54" fmla="*/ 79 w 96"/>
                <a:gd name="T55" fmla="*/ 51 h 62"/>
                <a:gd name="T56" fmla="*/ 80 w 96"/>
                <a:gd name="T57" fmla="*/ 52 h 62"/>
                <a:gd name="T58" fmla="*/ 81 w 96"/>
                <a:gd name="T59" fmla="*/ 53 h 62"/>
                <a:gd name="T60" fmla="*/ 82 w 96"/>
                <a:gd name="T61" fmla="*/ 53 h 62"/>
                <a:gd name="T62" fmla="*/ 84 w 96"/>
                <a:gd name="T63" fmla="*/ 54 h 62"/>
                <a:gd name="T64" fmla="*/ 85 w 96"/>
                <a:gd name="T65" fmla="*/ 55 h 62"/>
                <a:gd name="T66" fmla="*/ 95 w 96"/>
                <a:gd name="T67" fmla="*/ 62 h 62"/>
                <a:gd name="T68" fmla="*/ 96 w 96"/>
                <a:gd name="T69" fmla="*/ 62 h 62"/>
                <a:gd name="T70" fmla="*/ 86 w 96"/>
                <a:gd name="T71" fmla="*/ 36 h 62"/>
                <a:gd name="T72" fmla="*/ 21 w 96"/>
                <a:gd name="T73" fmla="*/ 0 h 62"/>
                <a:gd name="T74" fmla="*/ 11 w 96"/>
                <a:gd name="T75" fmla="*/ 0 h 62"/>
                <a:gd name="T76" fmla="*/ 10 w 96"/>
                <a:gd name="T77" fmla="*/ 1 h 62"/>
                <a:gd name="T78" fmla="*/ 8 w 96"/>
                <a:gd name="T79" fmla="*/ 4 h 62"/>
                <a:gd name="T80" fmla="*/ 8 w 96"/>
                <a:gd name="T81" fmla="*/ 4 h 62"/>
                <a:gd name="T82" fmla="*/ 6 w 96"/>
                <a:gd name="T83" fmla="*/ 8 h 62"/>
                <a:gd name="T84" fmla="*/ 6 w 96"/>
                <a:gd name="T85" fmla="*/ 8 h 62"/>
                <a:gd name="T86" fmla="*/ 5 w 96"/>
                <a:gd name="T87" fmla="*/ 12 h 62"/>
                <a:gd name="T88" fmla="*/ 4 w 96"/>
                <a:gd name="T89" fmla="*/ 12 h 62"/>
                <a:gd name="T90" fmla="*/ 5 w 96"/>
                <a:gd name="T91" fmla="*/ 12 h 62"/>
                <a:gd name="T92" fmla="*/ 4 w 96"/>
                <a:gd name="T93" fmla="*/ 16 h 62"/>
                <a:gd name="T94" fmla="*/ 4 w 96"/>
                <a:gd name="T95" fmla="*/ 16 h 62"/>
                <a:gd name="T96" fmla="*/ 3 w 96"/>
                <a:gd name="T97" fmla="*/ 20 h 62"/>
                <a:gd name="T98" fmla="*/ 2 w 96"/>
                <a:gd name="T99" fmla="*/ 21 h 62"/>
                <a:gd name="T100" fmla="*/ 2 w 96"/>
                <a:gd name="T101" fmla="*/ 25 h 62"/>
                <a:gd name="T102" fmla="*/ 1 w 96"/>
                <a:gd name="T103" fmla="*/ 25 h 62"/>
                <a:gd name="T104" fmla="*/ 2 w 96"/>
                <a:gd name="T105" fmla="*/ 25 h 62"/>
                <a:gd name="T106" fmla="*/ 1 w 96"/>
                <a:gd name="T107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62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31"/>
                    <a:pt x="1" y="32"/>
                    <a:pt x="0" y="33"/>
                  </a:cubicBezTo>
                  <a:cubicBezTo>
                    <a:pt x="1" y="33"/>
                    <a:pt x="1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3"/>
                    <a:pt x="5" y="33"/>
                    <a:pt x="6" y="33"/>
                  </a:cubicBezTo>
                  <a:cubicBezTo>
                    <a:pt x="7" y="33"/>
                    <a:pt x="8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3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2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6" y="34"/>
                  </a:cubicBezTo>
                  <a:cubicBezTo>
                    <a:pt x="27" y="34"/>
                    <a:pt x="27" y="34"/>
                    <a:pt x="2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4" y="36"/>
                    <a:pt x="34" y="36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4" y="38"/>
                    <a:pt x="44" y="38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2"/>
                    <a:pt x="58" y="42"/>
                    <a:pt x="59" y="43"/>
                  </a:cubicBezTo>
                  <a:cubicBezTo>
                    <a:pt x="59" y="43"/>
                    <a:pt x="60" y="43"/>
                    <a:pt x="60" y="43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6" y="50"/>
                    <a:pt x="77" y="50"/>
                    <a:pt x="77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51"/>
                    <a:pt x="79" y="52"/>
                    <a:pt x="80" y="52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3" y="53"/>
                    <a:pt x="83" y="54"/>
                    <a:pt x="84" y="54"/>
                  </a:cubicBezTo>
                  <a:cubicBezTo>
                    <a:pt x="84" y="54"/>
                    <a:pt x="84" y="54"/>
                    <a:pt x="85" y="55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2"/>
                    <a:pt x="95" y="62"/>
                    <a:pt x="96" y="62"/>
                  </a:cubicBezTo>
                  <a:cubicBezTo>
                    <a:pt x="96" y="54"/>
                    <a:pt x="92" y="45"/>
                    <a:pt x="86" y="36"/>
                  </a:cubicBezTo>
                  <a:cubicBezTo>
                    <a:pt x="75" y="18"/>
                    <a:pt x="51" y="0"/>
                    <a:pt x="21" y="0"/>
                  </a:cubicBezTo>
                  <a:cubicBezTo>
                    <a:pt x="17" y="0"/>
                    <a:pt x="14" y="0"/>
                    <a:pt x="11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5"/>
                    <a:pt x="7" y="6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3"/>
                    <a:pt x="4" y="14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7"/>
                    <a:pt x="3" y="19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2" y="23"/>
                    <a:pt x="2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6"/>
                    <a:pt x="1" y="28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" name="Freeform 200"/>
            <p:cNvSpPr>
              <a:spLocks/>
            </p:cNvSpPr>
            <p:nvPr/>
          </p:nvSpPr>
          <p:spPr bwMode="auto">
            <a:xfrm>
              <a:off x="1524503" y="3290708"/>
              <a:ext cx="141964" cy="211516"/>
            </a:xfrm>
            <a:custGeom>
              <a:avLst/>
              <a:gdLst>
                <a:gd name="T0" fmla="*/ 35 w 126"/>
                <a:gd name="T1" fmla="*/ 184 h 188"/>
                <a:gd name="T2" fmla="*/ 34 w 126"/>
                <a:gd name="T3" fmla="*/ 179 h 188"/>
                <a:gd name="T4" fmla="*/ 33 w 126"/>
                <a:gd name="T5" fmla="*/ 175 h 188"/>
                <a:gd name="T6" fmla="*/ 33 w 126"/>
                <a:gd name="T7" fmla="*/ 170 h 188"/>
                <a:gd name="T8" fmla="*/ 32 w 126"/>
                <a:gd name="T9" fmla="*/ 162 h 188"/>
                <a:gd name="T10" fmla="*/ 32 w 126"/>
                <a:gd name="T11" fmla="*/ 159 h 188"/>
                <a:gd name="T12" fmla="*/ 32 w 126"/>
                <a:gd name="T13" fmla="*/ 155 h 188"/>
                <a:gd name="T14" fmla="*/ 32 w 126"/>
                <a:gd name="T15" fmla="*/ 151 h 188"/>
                <a:gd name="T16" fmla="*/ 32 w 126"/>
                <a:gd name="T17" fmla="*/ 149 h 188"/>
                <a:gd name="T18" fmla="*/ 32 w 126"/>
                <a:gd name="T19" fmla="*/ 145 h 188"/>
                <a:gd name="T20" fmla="*/ 33 w 126"/>
                <a:gd name="T21" fmla="*/ 136 h 188"/>
                <a:gd name="T22" fmla="*/ 33 w 126"/>
                <a:gd name="T23" fmla="*/ 132 h 188"/>
                <a:gd name="T24" fmla="*/ 34 w 126"/>
                <a:gd name="T25" fmla="*/ 128 h 188"/>
                <a:gd name="T26" fmla="*/ 35 w 126"/>
                <a:gd name="T27" fmla="*/ 124 h 188"/>
                <a:gd name="T28" fmla="*/ 35 w 126"/>
                <a:gd name="T29" fmla="*/ 120 h 188"/>
                <a:gd name="T30" fmla="*/ 36 w 126"/>
                <a:gd name="T31" fmla="*/ 119 h 188"/>
                <a:gd name="T32" fmla="*/ 38 w 126"/>
                <a:gd name="T33" fmla="*/ 111 h 188"/>
                <a:gd name="T34" fmla="*/ 40 w 126"/>
                <a:gd name="T35" fmla="*/ 105 h 188"/>
                <a:gd name="T36" fmla="*/ 41 w 126"/>
                <a:gd name="T37" fmla="*/ 101 h 188"/>
                <a:gd name="T38" fmla="*/ 42 w 126"/>
                <a:gd name="T39" fmla="*/ 97 h 188"/>
                <a:gd name="T40" fmla="*/ 44 w 126"/>
                <a:gd name="T41" fmla="*/ 94 h 188"/>
                <a:gd name="T42" fmla="*/ 45 w 126"/>
                <a:gd name="T43" fmla="*/ 90 h 188"/>
                <a:gd name="T44" fmla="*/ 47 w 126"/>
                <a:gd name="T45" fmla="*/ 86 h 188"/>
                <a:gd name="T46" fmla="*/ 49 w 126"/>
                <a:gd name="T47" fmla="*/ 83 h 188"/>
                <a:gd name="T48" fmla="*/ 51 w 126"/>
                <a:gd name="T49" fmla="*/ 80 h 188"/>
                <a:gd name="T50" fmla="*/ 53 w 126"/>
                <a:gd name="T51" fmla="*/ 75 h 188"/>
                <a:gd name="T52" fmla="*/ 58 w 126"/>
                <a:gd name="T53" fmla="*/ 67 h 188"/>
                <a:gd name="T54" fmla="*/ 61 w 126"/>
                <a:gd name="T55" fmla="*/ 63 h 188"/>
                <a:gd name="T56" fmla="*/ 63 w 126"/>
                <a:gd name="T57" fmla="*/ 60 h 188"/>
                <a:gd name="T58" fmla="*/ 66 w 126"/>
                <a:gd name="T59" fmla="*/ 57 h 188"/>
                <a:gd name="T60" fmla="*/ 68 w 126"/>
                <a:gd name="T61" fmla="*/ 54 h 188"/>
                <a:gd name="T62" fmla="*/ 73 w 126"/>
                <a:gd name="T63" fmla="*/ 49 h 188"/>
                <a:gd name="T64" fmla="*/ 75 w 126"/>
                <a:gd name="T65" fmla="*/ 46 h 188"/>
                <a:gd name="T66" fmla="*/ 80 w 126"/>
                <a:gd name="T67" fmla="*/ 42 h 188"/>
                <a:gd name="T68" fmla="*/ 82 w 126"/>
                <a:gd name="T69" fmla="*/ 39 h 188"/>
                <a:gd name="T70" fmla="*/ 96 w 126"/>
                <a:gd name="T71" fmla="*/ 27 h 188"/>
                <a:gd name="T72" fmla="*/ 98 w 126"/>
                <a:gd name="T73" fmla="*/ 26 h 188"/>
                <a:gd name="T74" fmla="*/ 117 w 126"/>
                <a:gd name="T75" fmla="*/ 13 h 188"/>
                <a:gd name="T76" fmla="*/ 120 w 126"/>
                <a:gd name="T77" fmla="*/ 12 h 188"/>
                <a:gd name="T78" fmla="*/ 123 w 126"/>
                <a:gd name="T79" fmla="*/ 10 h 188"/>
                <a:gd name="T80" fmla="*/ 125 w 126"/>
                <a:gd name="T81" fmla="*/ 9 h 188"/>
                <a:gd name="T82" fmla="*/ 126 w 126"/>
                <a:gd name="T83" fmla="*/ 9 h 188"/>
                <a:gd name="T84" fmla="*/ 103 w 126"/>
                <a:gd name="T85" fmla="*/ 0 h 188"/>
                <a:gd name="T86" fmla="*/ 95 w 126"/>
                <a:gd name="T87" fmla="*/ 1 h 188"/>
                <a:gd name="T88" fmla="*/ 77 w 126"/>
                <a:gd name="T89" fmla="*/ 5 h 188"/>
                <a:gd name="T90" fmla="*/ 73 w 126"/>
                <a:gd name="T91" fmla="*/ 6 h 188"/>
                <a:gd name="T92" fmla="*/ 68 w 126"/>
                <a:gd name="T93" fmla="*/ 7 h 188"/>
                <a:gd name="T94" fmla="*/ 25 w 126"/>
                <a:gd name="T95" fmla="*/ 31 h 188"/>
                <a:gd name="T96" fmla="*/ 36 w 126"/>
                <a:gd name="T97" fmla="*/ 188 h 188"/>
                <a:gd name="T98" fmla="*/ 35 w 126"/>
                <a:gd name="T99" fmla="*/ 18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6" h="188">
                  <a:moveTo>
                    <a:pt x="35" y="186"/>
                  </a:moveTo>
                  <a:cubicBezTo>
                    <a:pt x="35" y="185"/>
                    <a:pt x="35" y="184"/>
                    <a:pt x="35" y="184"/>
                  </a:cubicBezTo>
                  <a:cubicBezTo>
                    <a:pt x="35" y="183"/>
                    <a:pt x="34" y="182"/>
                    <a:pt x="34" y="181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7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3" y="174"/>
                    <a:pt x="33" y="173"/>
                    <a:pt x="33" y="172"/>
                  </a:cubicBezTo>
                  <a:cubicBezTo>
                    <a:pt x="33" y="172"/>
                    <a:pt x="33" y="171"/>
                    <a:pt x="33" y="170"/>
                  </a:cubicBezTo>
                  <a:cubicBezTo>
                    <a:pt x="33" y="170"/>
                    <a:pt x="33" y="169"/>
                    <a:pt x="33" y="168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2" y="161"/>
                    <a:pt x="32" y="160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7"/>
                    <a:pt x="32" y="156"/>
                    <a:pt x="32" y="155"/>
                  </a:cubicBezTo>
                  <a:cubicBezTo>
                    <a:pt x="32" y="153"/>
                    <a:pt x="32" y="153"/>
                    <a:pt x="32" y="153"/>
                  </a:cubicBezTo>
                  <a:cubicBezTo>
                    <a:pt x="32" y="153"/>
                    <a:pt x="32" y="152"/>
                    <a:pt x="32" y="151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50"/>
                    <a:pt x="32" y="149"/>
                    <a:pt x="32" y="149"/>
                  </a:cubicBezTo>
                  <a:cubicBezTo>
                    <a:pt x="32" y="148"/>
                    <a:pt x="32" y="147"/>
                    <a:pt x="32" y="146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32" y="142"/>
                    <a:pt x="33" y="139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3" y="135"/>
                    <a:pt x="33" y="134"/>
                    <a:pt x="33" y="133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31"/>
                    <a:pt x="33" y="131"/>
                    <a:pt x="33" y="131"/>
                  </a:cubicBezTo>
                  <a:cubicBezTo>
                    <a:pt x="34" y="130"/>
                    <a:pt x="34" y="129"/>
                    <a:pt x="34" y="128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4" y="126"/>
                    <a:pt x="34" y="125"/>
                    <a:pt x="35" y="124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1"/>
                    <a:pt x="35" y="120"/>
                  </a:cubicBezTo>
                  <a:cubicBezTo>
                    <a:pt x="35" y="120"/>
                    <a:pt x="36" y="120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8"/>
                    <a:pt x="36" y="117"/>
                    <a:pt x="36" y="117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8" y="110"/>
                    <a:pt x="38" y="109"/>
                    <a:pt x="38" y="109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4"/>
                    <a:pt x="40" y="104"/>
                    <a:pt x="40" y="103"/>
                  </a:cubicBezTo>
                  <a:cubicBezTo>
                    <a:pt x="40" y="103"/>
                    <a:pt x="41" y="102"/>
                    <a:pt x="41" y="101"/>
                  </a:cubicBezTo>
                  <a:cubicBezTo>
                    <a:pt x="41" y="101"/>
                    <a:pt x="41" y="100"/>
                    <a:pt x="41" y="99"/>
                  </a:cubicBezTo>
                  <a:cubicBezTo>
                    <a:pt x="42" y="99"/>
                    <a:pt x="42" y="98"/>
                    <a:pt x="42" y="97"/>
                  </a:cubicBezTo>
                  <a:cubicBezTo>
                    <a:pt x="42" y="97"/>
                    <a:pt x="43" y="96"/>
                    <a:pt x="43" y="96"/>
                  </a:cubicBezTo>
                  <a:cubicBezTo>
                    <a:pt x="43" y="95"/>
                    <a:pt x="43" y="94"/>
                    <a:pt x="44" y="94"/>
                  </a:cubicBezTo>
                  <a:cubicBezTo>
                    <a:pt x="44" y="93"/>
                    <a:pt x="44" y="93"/>
                    <a:pt x="44" y="92"/>
                  </a:cubicBezTo>
                  <a:cubicBezTo>
                    <a:pt x="45" y="90"/>
                    <a:pt x="45" y="90"/>
                    <a:pt x="45" y="90"/>
                  </a:cubicBezTo>
                  <a:cubicBezTo>
                    <a:pt x="46" y="89"/>
                    <a:pt x="46" y="89"/>
                    <a:pt x="46" y="88"/>
                  </a:cubicBezTo>
                  <a:cubicBezTo>
                    <a:pt x="46" y="88"/>
                    <a:pt x="47" y="87"/>
                    <a:pt x="47" y="86"/>
                  </a:cubicBezTo>
                  <a:cubicBezTo>
                    <a:pt x="47" y="86"/>
                    <a:pt x="48" y="85"/>
                    <a:pt x="48" y="85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49" y="82"/>
                    <a:pt x="50" y="82"/>
                    <a:pt x="50" y="81"/>
                  </a:cubicBezTo>
                  <a:cubicBezTo>
                    <a:pt x="50" y="81"/>
                    <a:pt x="50" y="80"/>
                    <a:pt x="51" y="80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3" y="76"/>
                    <a:pt x="53" y="75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7" y="69"/>
                    <a:pt x="58" y="68"/>
                    <a:pt x="58" y="67"/>
                  </a:cubicBezTo>
                  <a:cubicBezTo>
                    <a:pt x="59" y="66"/>
                    <a:pt x="60" y="65"/>
                    <a:pt x="60" y="64"/>
                  </a:cubicBezTo>
                  <a:cubicBezTo>
                    <a:pt x="61" y="64"/>
                    <a:pt x="61" y="63"/>
                    <a:pt x="61" y="63"/>
                  </a:cubicBezTo>
                  <a:cubicBezTo>
                    <a:pt x="62" y="62"/>
                    <a:pt x="62" y="62"/>
                    <a:pt x="63" y="61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4" y="59"/>
                    <a:pt x="64" y="59"/>
                    <a:pt x="65" y="58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7" y="56"/>
                    <a:pt x="67" y="55"/>
                  </a:cubicBezTo>
                  <a:cubicBezTo>
                    <a:pt x="67" y="55"/>
                    <a:pt x="68" y="55"/>
                    <a:pt x="68" y="54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2" y="50"/>
                    <a:pt x="72" y="49"/>
                    <a:pt x="73" y="49"/>
                  </a:cubicBezTo>
                  <a:cubicBezTo>
                    <a:pt x="73" y="49"/>
                    <a:pt x="73" y="48"/>
                    <a:pt x="74" y="48"/>
                  </a:cubicBezTo>
                  <a:cubicBezTo>
                    <a:pt x="74" y="47"/>
                    <a:pt x="75" y="47"/>
                    <a:pt x="75" y="46"/>
                  </a:cubicBezTo>
                  <a:cubicBezTo>
                    <a:pt x="75" y="46"/>
                    <a:pt x="76" y="46"/>
                    <a:pt x="76" y="45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1"/>
                    <a:pt x="81" y="41"/>
                    <a:pt x="81" y="40"/>
                  </a:cubicBezTo>
                  <a:cubicBezTo>
                    <a:pt x="81" y="40"/>
                    <a:pt x="82" y="40"/>
                    <a:pt x="82" y="3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7"/>
                    <a:pt x="98" y="26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9" y="25"/>
                    <a:pt x="100" y="24"/>
                    <a:pt x="101" y="24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9" y="12"/>
                    <a:pt x="119" y="12"/>
                    <a:pt x="120" y="12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2" y="11"/>
                    <a:pt x="122" y="11"/>
                    <a:pt x="123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4" y="10"/>
                    <a:pt x="124" y="9"/>
                    <a:pt x="125" y="9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4" y="7"/>
                    <a:pt x="122" y="6"/>
                    <a:pt x="121" y="5"/>
                  </a:cubicBezTo>
                  <a:cubicBezTo>
                    <a:pt x="115" y="2"/>
                    <a:pt x="109" y="0"/>
                    <a:pt x="103" y="0"/>
                  </a:cubicBezTo>
                  <a:cubicBezTo>
                    <a:pt x="101" y="0"/>
                    <a:pt x="99" y="0"/>
                    <a:pt x="98" y="0"/>
                  </a:cubicBezTo>
                  <a:cubicBezTo>
                    <a:pt x="97" y="0"/>
                    <a:pt x="96" y="0"/>
                    <a:pt x="95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88" y="2"/>
                    <a:pt x="82" y="3"/>
                    <a:pt x="77" y="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47" y="13"/>
                    <a:pt x="32" y="25"/>
                    <a:pt x="32" y="25"/>
                  </a:cubicBezTo>
                  <a:cubicBezTo>
                    <a:pt x="29" y="27"/>
                    <a:pt x="27" y="29"/>
                    <a:pt x="25" y="31"/>
                  </a:cubicBezTo>
                  <a:cubicBezTo>
                    <a:pt x="0" y="57"/>
                    <a:pt x="2" y="109"/>
                    <a:pt x="14" y="148"/>
                  </a:cubicBezTo>
                  <a:cubicBezTo>
                    <a:pt x="20" y="166"/>
                    <a:pt x="28" y="181"/>
                    <a:pt x="36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6"/>
                    <a:pt x="35" y="1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" name="Freeform 201"/>
            <p:cNvSpPr>
              <a:spLocks/>
            </p:cNvSpPr>
            <p:nvPr/>
          </p:nvSpPr>
          <p:spPr bwMode="auto">
            <a:xfrm>
              <a:off x="1548323" y="3178281"/>
              <a:ext cx="46210" cy="131959"/>
            </a:xfrm>
            <a:custGeom>
              <a:avLst/>
              <a:gdLst>
                <a:gd name="T0" fmla="*/ 37 w 41"/>
                <a:gd name="T1" fmla="*/ 37 h 117"/>
                <a:gd name="T2" fmla="*/ 38 w 41"/>
                <a:gd name="T3" fmla="*/ 0 h 117"/>
                <a:gd name="T4" fmla="*/ 0 w 41"/>
                <a:gd name="T5" fmla="*/ 1 h 117"/>
                <a:gd name="T6" fmla="*/ 6 w 41"/>
                <a:gd name="T7" fmla="*/ 117 h 117"/>
                <a:gd name="T8" fmla="*/ 7 w 41"/>
                <a:gd name="T9" fmla="*/ 116 h 117"/>
                <a:gd name="T10" fmla="*/ 8 w 41"/>
                <a:gd name="T11" fmla="*/ 116 h 117"/>
                <a:gd name="T12" fmla="*/ 8 w 41"/>
                <a:gd name="T13" fmla="*/ 116 h 117"/>
                <a:gd name="T14" fmla="*/ 8 w 41"/>
                <a:gd name="T15" fmla="*/ 115 h 117"/>
                <a:gd name="T16" fmla="*/ 11 w 41"/>
                <a:gd name="T17" fmla="*/ 113 h 117"/>
                <a:gd name="T18" fmla="*/ 12 w 41"/>
                <a:gd name="T19" fmla="*/ 114 h 117"/>
                <a:gd name="T20" fmla="*/ 11 w 41"/>
                <a:gd name="T21" fmla="*/ 113 h 117"/>
                <a:gd name="T22" fmla="*/ 13 w 41"/>
                <a:gd name="T23" fmla="*/ 112 h 117"/>
                <a:gd name="T24" fmla="*/ 14 w 41"/>
                <a:gd name="T25" fmla="*/ 113 h 117"/>
                <a:gd name="T26" fmla="*/ 13 w 41"/>
                <a:gd name="T27" fmla="*/ 112 h 117"/>
                <a:gd name="T28" fmla="*/ 18 w 41"/>
                <a:gd name="T29" fmla="*/ 109 h 117"/>
                <a:gd name="T30" fmla="*/ 23 w 41"/>
                <a:gd name="T31" fmla="*/ 107 h 117"/>
                <a:gd name="T32" fmla="*/ 36 w 41"/>
                <a:gd name="T33" fmla="*/ 101 h 117"/>
                <a:gd name="T34" fmla="*/ 41 w 41"/>
                <a:gd name="T35" fmla="*/ 99 h 117"/>
                <a:gd name="T36" fmla="*/ 40 w 41"/>
                <a:gd name="T37" fmla="*/ 91 h 117"/>
                <a:gd name="T38" fmla="*/ 40 w 41"/>
                <a:gd name="T39" fmla="*/ 90 h 117"/>
                <a:gd name="T40" fmla="*/ 39 w 41"/>
                <a:gd name="T41" fmla="*/ 89 h 117"/>
                <a:gd name="T42" fmla="*/ 39 w 41"/>
                <a:gd name="T43" fmla="*/ 88 h 117"/>
                <a:gd name="T44" fmla="*/ 39 w 41"/>
                <a:gd name="T45" fmla="*/ 85 h 117"/>
                <a:gd name="T46" fmla="*/ 39 w 41"/>
                <a:gd name="T47" fmla="*/ 84 h 117"/>
                <a:gd name="T48" fmla="*/ 38 w 41"/>
                <a:gd name="T49" fmla="*/ 73 h 117"/>
                <a:gd name="T50" fmla="*/ 38 w 41"/>
                <a:gd name="T51" fmla="*/ 70 h 117"/>
                <a:gd name="T52" fmla="*/ 39 w 41"/>
                <a:gd name="T53" fmla="*/ 70 h 117"/>
                <a:gd name="T54" fmla="*/ 38 w 41"/>
                <a:gd name="T55" fmla="*/ 70 h 117"/>
                <a:gd name="T56" fmla="*/ 38 w 41"/>
                <a:gd name="T57" fmla="*/ 63 h 117"/>
                <a:gd name="T58" fmla="*/ 39 w 41"/>
                <a:gd name="T59" fmla="*/ 63 h 117"/>
                <a:gd name="T60" fmla="*/ 38 w 41"/>
                <a:gd name="T61" fmla="*/ 63 h 117"/>
                <a:gd name="T62" fmla="*/ 37 w 41"/>
                <a:gd name="T63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" h="117">
                  <a:moveTo>
                    <a:pt x="37" y="37"/>
                  </a:moveTo>
                  <a:cubicBezTo>
                    <a:pt x="37" y="21"/>
                    <a:pt x="37" y="7"/>
                    <a:pt x="38" y="0"/>
                  </a:cubicBezTo>
                  <a:cubicBezTo>
                    <a:pt x="28" y="0"/>
                    <a:pt x="13" y="1"/>
                    <a:pt x="0" y="1"/>
                  </a:cubicBezTo>
                  <a:cubicBezTo>
                    <a:pt x="6" y="63"/>
                    <a:pt x="7" y="85"/>
                    <a:pt x="6" y="117"/>
                  </a:cubicBezTo>
                  <a:cubicBezTo>
                    <a:pt x="6" y="117"/>
                    <a:pt x="7" y="116"/>
                    <a:pt x="7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20" y="108"/>
                    <a:pt x="21" y="108"/>
                    <a:pt x="23" y="107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40" y="90"/>
                    <a:pt x="40" y="90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89"/>
                    <a:pt x="39" y="88"/>
                    <a:pt x="39" y="88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4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72"/>
                    <a:pt x="38" y="71"/>
                    <a:pt x="38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68"/>
                    <a:pt x="38" y="65"/>
                    <a:pt x="38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8" y="63"/>
                    <a:pt x="38" y="63"/>
                    <a:pt x="38" y="63"/>
                  </a:cubicBezTo>
                  <a:lnTo>
                    <a:pt x="37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" name="Freeform 202"/>
            <p:cNvSpPr>
              <a:spLocks/>
            </p:cNvSpPr>
            <p:nvPr/>
          </p:nvSpPr>
          <p:spPr bwMode="auto">
            <a:xfrm>
              <a:off x="1570713" y="3292137"/>
              <a:ext cx="363483" cy="332042"/>
            </a:xfrm>
            <a:custGeom>
              <a:avLst/>
              <a:gdLst>
                <a:gd name="T0" fmla="*/ 80 w 323"/>
                <a:gd name="T1" fmla="*/ 62 h 295"/>
                <a:gd name="T2" fmla="*/ 112 w 323"/>
                <a:gd name="T3" fmla="*/ 137 h 295"/>
                <a:gd name="T4" fmla="*/ 88 w 323"/>
                <a:gd name="T5" fmla="*/ 137 h 295"/>
                <a:gd name="T6" fmla="*/ 82 w 323"/>
                <a:gd name="T7" fmla="*/ 107 h 295"/>
                <a:gd name="T8" fmla="*/ 69 w 323"/>
                <a:gd name="T9" fmla="*/ 75 h 295"/>
                <a:gd name="T10" fmla="*/ 84 w 323"/>
                <a:gd name="T11" fmla="*/ 188 h 295"/>
                <a:gd name="T12" fmla="*/ 78 w 323"/>
                <a:gd name="T13" fmla="*/ 190 h 295"/>
                <a:gd name="T14" fmla="*/ 49 w 323"/>
                <a:gd name="T15" fmla="*/ 178 h 295"/>
                <a:gd name="T16" fmla="*/ 61 w 323"/>
                <a:gd name="T17" fmla="*/ 123 h 295"/>
                <a:gd name="T18" fmla="*/ 23 w 323"/>
                <a:gd name="T19" fmla="*/ 173 h 295"/>
                <a:gd name="T20" fmla="*/ 75 w 323"/>
                <a:gd name="T21" fmla="*/ 24 h 295"/>
                <a:gd name="T22" fmla="*/ 52 w 323"/>
                <a:gd name="T23" fmla="*/ 41 h 295"/>
                <a:gd name="T24" fmla="*/ 46 w 323"/>
                <a:gd name="T25" fmla="*/ 46 h 295"/>
                <a:gd name="T26" fmla="*/ 38 w 323"/>
                <a:gd name="T27" fmla="*/ 54 h 295"/>
                <a:gd name="T28" fmla="*/ 29 w 323"/>
                <a:gd name="T29" fmla="*/ 66 h 295"/>
                <a:gd name="T30" fmla="*/ 20 w 323"/>
                <a:gd name="T31" fmla="*/ 79 h 295"/>
                <a:gd name="T32" fmla="*/ 16 w 323"/>
                <a:gd name="T33" fmla="*/ 87 h 295"/>
                <a:gd name="T34" fmla="*/ 12 w 323"/>
                <a:gd name="T35" fmla="*/ 95 h 295"/>
                <a:gd name="T36" fmla="*/ 4 w 323"/>
                <a:gd name="T37" fmla="*/ 118 h 295"/>
                <a:gd name="T38" fmla="*/ 2 w 323"/>
                <a:gd name="T39" fmla="*/ 126 h 295"/>
                <a:gd name="T40" fmla="*/ 1 w 323"/>
                <a:gd name="T41" fmla="*/ 135 h 295"/>
                <a:gd name="T42" fmla="*/ 0 w 323"/>
                <a:gd name="T43" fmla="*/ 150 h 295"/>
                <a:gd name="T44" fmla="*/ 1 w 323"/>
                <a:gd name="T45" fmla="*/ 164 h 295"/>
                <a:gd name="T46" fmla="*/ 2 w 323"/>
                <a:gd name="T47" fmla="*/ 175 h 295"/>
                <a:gd name="T48" fmla="*/ 5 w 323"/>
                <a:gd name="T49" fmla="*/ 192 h 295"/>
                <a:gd name="T50" fmla="*/ 215 w 323"/>
                <a:gd name="T51" fmla="*/ 292 h 295"/>
                <a:gd name="T52" fmla="*/ 304 w 323"/>
                <a:gd name="T53" fmla="*/ 259 h 295"/>
                <a:gd name="T54" fmla="*/ 163 w 323"/>
                <a:gd name="T55" fmla="*/ 35 h 295"/>
                <a:gd name="T56" fmla="*/ 200 w 323"/>
                <a:gd name="T57" fmla="*/ 116 h 295"/>
                <a:gd name="T58" fmla="*/ 252 w 323"/>
                <a:gd name="T59" fmla="*/ 165 h 295"/>
                <a:gd name="T60" fmla="*/ 278 w 323"/>
                <a:gd name="T61" fmla="*/ 177 h 295"/>
                <a:gd name="T62" fmla="*/ 252 w 323"/>
                <a:gd name="T63" fmla="*/ 174 h 295"/>
                <a:gd name="T64" fmla="*/ 248 w 323"/>
                <a:gd name="T65" fmla="*/ 204 h 295"/>
                <a:gd name="T66" fmla="*/ 237 w 323"/>
                <a:gd name="T67" fmla="*/ 187 h 295"/>
                <a:gd name="T68" fmla="*/ 208 w 323"/>
                <a:gd name="T69" fmla="*/ 133 h 295"/>
                <a:gd name="T70" fmla="*/ 251 w 323"/>
                <a:gd name="T71" fmla="*/ 220 h 295"/>
                <a:gd name="T72" fmla="*/ 218 w 323"/>
                <a:gd name="T73" fmla="*/ 199 h 295"/>
                <a:gd name="T74" fmla="*/ 216 w 323"/>
                <a:gd name="T75" fmla="*/ 225 h 295"/>
                <a:gd name="T76" fmla="*/ 204 w 323"/>
                <a:gd name="T77" fmla="*/ 214 h 295"/>
                <a:gd name="T78" fmla="*/ 190 w 323"/>
                <a:gd name="T79" fmla="*/ 123 h 295"/>
                <a:gd name="T80" fmla="*/ 175 w 323"/>
                <a:gd name="T81" fmla="*/ 98 h 295"/>
                <a:gd name="T82" fmla="*/ 173 w 323"/>
                <a:gd name="T83" fmla="*/ 162 h 295"/>
                <a:gd name="T84" fmla="*/ 166 w 323"/>
                <a:gd name="T85" fmla="*/ 150 h 295"/>
                <a:gd name="T86" fmla="*/ 165 w 323"/>
                <a:gd name="T87" fmla="*/ 135 h 295"/>
                <a:gd name="T88" fmla="*/ 182 w 323"/>
                <a:gd name="T89" fmla="*/ 76 h 295"/>
                <a:gd name="T90" fmla="*/ 150 w 323"/>
                <a:gd name="T91" fmla="*/ 76 h 295"/>
                <a:gd name="T92" fmla="*/ 161 w 323"/>
                <a:gd name="T93" fmla="*/ 115 h 295"/>
                <a:gd name="T94" fmla="*/ 145 w 323"/>
                <a:gd name="T95" fmla="*/ 96 h 295"/>
                <a:gd name="T96" fmla="*/ 137 w 323"/>
                <a:gd name="T97" fmla="*/ 127 h 295"/>
                <a:gd name="T98" fmla="*/ 141 w 323"/>
                <a:gd name="T99" fmla="*/ 72 h 295"/>
                <a:gd name="T100" fmla="*/ 124 w 323"/>
                <a:gd name="T101" fmla="*/ 3 h 295"/>
                <a:gd name="T102" fmla="*/ 101 w 323"/>
                <a:gd name="T103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3" h="295">
                  <a:moveTo>
                    <a:pt x="90" y="15"/>
                  </a:moveTo>
                  <a:cubicBezTo>
                    <a:pt x="90" y="16"/>
                    <a:pt x="89" y="16"/>
                    <a:pt x="89" y="16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37"/>
                    <a:pt x="82" y="52"/>
                    <a:pt x="79" y="61"/>
                  </a:cubicBezTo>
                  <a:cubicBezTo>
                    <a:pt x="79" y="62"/>
                    <a:pt x="79" y="62"/>
                    <a:pt x="80" y="62"/>
                  </a:cubicBezTo>
                  <a:cubicBezTo>
                    <a:pt x="84" y="63"/>
                    <a:pt x="84" y="67"/>
                    <a:pt x="84" y="71"/>
                  </a:cubicBezTo>
                  <a:cubicBezTo>
                    <a:pt x="84" y="72"/>
                    <a:pt x="84" y="73"/>
                    <a:pt x="84" y="74"/>
                  </a:cubicBezTo>
                  <a:cubicBezTo>
                    <a:pt x="85" y="79"/>
                    <a:pt x="83" y="83"/>
                    <a:pt x="82" y="85"/>
                  </a:cubicBezTo>
                  <a:cubicBezTo>
                    <a:pt x="80" y="89"/>
                    <a:pt x="80" y="91"/>
                    <a:pt x="89" y="101"/>
                  </a:cubicBezTo>
                  <a:cubicBezTo>
                    <a:pt x="107" y="120"/>
                    <a:pt x="110" y="130"/>
                    <a:pt x="112" y="137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16" y="152"/>
                    <a:pt x="116" y="152"/>
                    <a:pt x="116" y="152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2" y="143"/>
                    <a:pt x="100" y="128"/>
                    <a:pt x="90" y="116"/>
                  </a:cubicBezTo>
                  <a:cubicBezTo>
                    <a:pt x="87" y="125"/>
                    <a:pt x="85" y="131"/>
                    <a:pt x="88" y="137"/>
                  </a:cubicBezTo>
                  <a:cubicBezTo>
                    <a:pt x="96" y="155"/>
                    <a:pt x="96" y="155"/>
                    <a:pt x="96" y="155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75" y="134"/>
                    <a:pt x="78" y="121"/>
                    <a:pt x="82" y="109"/>
                  </a:cubicBezTo>
                  <a:cubicBezTo>
                    <a:pt x="83" y="108"/>
                    <a:pt x="83" y="108"/>
                    <a:pt x="83" y="10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69" y="94"/>
                    <a:pt x="70" y="88"/>
                    <a:pt x="73" y="82"/>
                  </a:cubicBezTo>
                  <a:cubicBezTo>
                    <a:pt x="74" y="80"/>
                    <a:pt x="75" y="78"/>
                    <a:pt x="75" y="75"/>
                  </a:cubicBezTo>
                  <a:cubicBezTo>
                    <a:pt x="75" y="73"/>
                    <a:pt x="74" y="72"/>
                    <a:pt x="74" y="71"/>
                  </a:cubicBezTo>
                  <a:cubicBezTo>
                    <a:pt x="74" y="71"/>
                    <a:pt x="74" y="71"/>
                    <a:pt x="73" y="71"/>
                  </a:cubicBezTo>
                  <a:cubicBezTo>
                    <a:pt x="72" y="73"/>
                    <a:pt x="71" y="74"/>
                    <a:pt x="69" y="75"/>
                  </a:cubicBezTo>
                  <a:cubicBezTo>
                    <a:pt x="62" y="80"/>
                    <a:pt x="60" y="101"/>
                    <a:pt x="69" y="119"/>
                  </a:cubicBezTo>
                  <a:cubicBezTo>
                    <a:pt x="72" y="125"/>
                    <a:pt x="72" y="131"/>
                    <a:pt x="68" y="138"/>
                  </a:cubicBezTo>
                  <a:cubicBezTo>
                    <a:pt x="72" y="145"/>
                    <a:pt x="76" y="156"/>
                    <a:pt x="76" y="168"/>
                  </a:cubicBezTo>
                  <a:cubicBezTo>
                    <a:pt x="77" y="179"/>
                    <a:pt x="81" y="185"/>
                    <a:pt x="82" y="186"/>
                  </a:cubicBezTo>
                  <a:cubicBezTo>
                    <a:pt x="82" y="187"/>
                    <a:pt x="83" y="188"/>
                    <a:pt x="84" y="188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96" y="204"/>
                    <a:pt x="96" y="204"/>
                    <a:pt x="96" y="204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86" y="195"/>
                    <a:pt x="84" y="193"/>
                    <a:pt x="82" y="192"/>
                  </a:cubicBezTo>
                  <a:cubicBezTo>
                    <a:pt x="79" y="190"/>
                    <a:pt x="78" y="190"/>
                    <a:pt x="78" y="190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4" y="186"/>
                    <a:pt x="67" y="181"/>
                    <a:pt x="67" y="169"/>
                  </a:cubicBezTo>
                  <a:cubicBezTo>
                    <a:pt x="67" y="160"/>
                    <a:pt x="64" y="153"/>
                    <a:pt x="62" y="146"/>
                  </a:cubicBezTo>
                  <a:cubicBezTo>
                    <a:pt x="61" y="148"/>
                    <a:pt x="60" y="149"/>
                    <a:pt x="59" y="150"/>
                  </a:cubicBezTo>
                  <a:cubicBezTo>
                    <a:pt x="51" y="159"/>
                    <a:pt x="44" y="167"/>
                    <a:pt x="49" y="178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44" y="181"/>
                    <a:pt x="41" y="176"/>
                    <a:pt x="40" y="170"/>
                  </a:cubicBezTo>
                  <a:cubicBezTo>
                    <a:pt x="39" y="163"/>
                    <a:pt x="43" y="154"/>
                    <a:pt x="52" y="144"/>
                  </a:cubicBezTo>
                  <a:cubicBezTo>
                    <a:pt x="59" y="135"/>
                    <a:pt x="64" y="129"/>
                    <a:pt x="61" y="123"/>
                  </a:cubicBezTo>
                  <a:cubicBezTo>
                    <a:pt x="59" y="120"/>
                    <a:pt x="58" y="117"/>
                    <a:pt x="57" y="113"/>
                  </a:cubicBezTo>
                  <a:cubicBezTo>
                    <a:pt x="48" y="123"/>
                    <a:pt x="45" y="128"/>
                    <a:pt x="44" y="133"/>
                  </a:cubicBezTo>
                  <a:cubicBezTo>
                    <a:pt x="43" y="138"/>
                    <a:pt x="36" y="169"/>
                    <a:pt x="28" y="174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31" y="163"/>
                    <a:pt x="33" y="148"/>
                    <a:pt x="34" y="138"/>
                  </a:cubicBezTo>
                  <a:cubicBezTo>
                    <a:pt x="34" y="136"/>
                    <a:pt x="35" y="134"/>
                    <a:pt x="35" y="132"/>
                  </a:cubicBezTo>
                  <a:cubicBezTo>
                    <a:pt x="36" y="123"/>
                    <a:pt x="40" y="115"/>
                    <a:pt x="52" y="102"/>
                  </a:cubicBezTo>
                  <a:cubicBezTo>
                    <a:pt x="50" y="86"/>
                    <a:pt x="54" y="73"/>
                    <a:pt x="61" y="67"/>
                  </a:cubicBezTo>
                  <a:cubicBezTo>
                    <a:pt x="67" y="63"/>
                    <a:pt x="73" y="38"/>
                    <a:pt x="75" y="2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6"/>
                    <a:pt x="57" y="36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3" y="40"/>
                    <a:pt x="52" y="4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0" y="43"/>
                    <a:pt x="49" y="43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8" y="44"/>
                    <a:pt x="48" y="45"/>
                    <a:pt x="47" y="45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5" y="47"/>
                    <a:pt x="45" y="47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1" y="51"/>
                    <a:pt x="41" y="51"/>
                    <a:pt x="40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3"/>
                    <a:pt x="39" y="54"/>
                    <a:pt x="38" y="54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7"/>
                    <a:pt x="35" y="57"/>
                    <a:pt x="35" y="5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0" y="63"/>
                    <a:pt x="30" y="64"/>
                    <a:pt x="30" y="64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8" y="66"/>
                    <a:pt x="28" y="66"/>
                    <a:pt x="28" y="67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4" y="72"/>
                    <a:pt x="24" y="72"/>
                    <a:pt x="24" y="73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8"/>
                    <a:pt x="20" y="78"/>
                    <a:pt x="20" y="79"/>
                  </a:cubicBezTo>
                  <a:cubicBezTo>
                    <a:pt x="20" y="79"/>
                    <a:pt x="19" y="80"/>
                    <a:pt x="19" y="80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2"/>
                    <a:pt x="18" y="83"/>
                    <a:pt x="17" y="83"/>
                  </a:cubicBezTo>
                  <a:cubicBezTo>
                    <a:pt x="17" y="84"/>
                    <a:pt x="17" y="85"/>
                    <a:pt x="16" y="85"/>
                  </a:cubicBezTo>
                  <a:cubicBezTo>
                    <a:pt x="16" y="86"/>
                    <a:pt x="16" y="86"/>
                    <a:pt x="16" y="87"/>
                  </a:cubicBezTo>
                  <a:cubicBezTo>
                    <a:pt x="15" y="87"/>
                    <a:pt x="15" y="88"/>
                    <a:pt x="15" y="88"/>
                  </a:cubicBezTo>
                  <a:cubicBezTo>
                    <a:pt x="14" y="89"/>
                    <a:pt x="14" y="89"/>
                    <a:pt x="14" y="90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92"/>
                    <a:pt x="13" y="93"/>
                    <a:pt x="12" y="93"/>
                  </a:cubicBezTo>
                  <a:cubicBezTo>
                    <a:pt x="12" y="94"/>
                    <a:pt x="12" y="95"/>
                    <a:pt x="12" y="95"/>
                  </a:cubicBezTo>
                  <a:cubicBezTo>
                    <a:pt x="11" y="96"/>
                    <a:pt x="11" y="96"/>
                    <a:pt x="11" y="97"/>
                  </a:cubicBezTo>
                  <a:cubicBezTo>
                    <a:pt x="11" y="97"/>
                    <a:pt x="10" y="98"/>
                    <a:pt x="10" y="99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7" y="108"/>
                    <a:pt x="6" y="109"/>
                    <a:pt x="6" y="110"/>
                  </a:cubicBezTo>
                  <a:cubicBezTo>
                    <a:pt x="4" y="118"/>
                    <a:pt x="4" y="118"/>
                    <a:pt x="4" y="118"/>
                  </a:cubicBezTo>
                  <a:cubicBezTo>
                    <a:pt x="4" y="118"/>
                    <a:pt x="4" y="119"/>
                    <a:pt x="4" y="119"/>
                  </a:cubicBezTo>
                  <a:cubicBezTo>
                    <a:pt x="4" y="120"/>
                    <a:pt x="3" y="121"/>
                    <a:pt x="3" y="122"/>
                  </a:cubicBezTo>
                  <a:cubicBezTo>
                    <a:pt x="3" y="122"/>
                    <a:pt x="3" y="123"/>
                    <a:pt x="3" y="123"/>
                  </a:cubicBezTo>
                  <a:cubicBezTo>
                    <a:pt x="3" y="124"/>
                    <a:pt x="3" y="125"/>
                    <a:pt x="3" y="125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2" y="127"/>
                    <a:pt x="2" y="127"/>
                    <a:pt x="2" y="128"/>
                  </a:cubicBezTo>
                  <a:cubicBezTo>
                    <a:pt x="2" y="128"/>
                    <a:pt x="2" y="129"/>
                    <a:pt x="2" y="129"/>
                  </a:cubicBezTo>
                  <a:cubicBezTo>
                    <a:pt x="2" y="132"/>
                    <a:pt x="2" y="132"/>
                    <a:pt x="2" y="132"/>
                  </a:cubicBezTo>
                  <a:cubicBezTo>
                    <a:pt x="1" y="132"/>
                    <a:pt x="1" y="133"/>
                    <a:pt x="1" y="134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5"/>
                    <a:pt x="1" y="136"/>
                    <a:pt x="1" y="136"/>
                  </a:cubicBezTo>
                  <a:cubicBezTo>
                    <a:pt x="1" y="137"/>
                    <a:pt x="1" y="137"/>
                    <a:pt x="1" y="138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6"/>
                    <a:pt x="0" y="147"/>
                    <a:pt x="0" y="148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3"/>
                    <a:pt x="0" y="154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6"/>
                    <a:pt x="0" y="158"/>
                    <a:pt x="0" y="159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1" y="162"/>
                    <a:pt x="1" y="163"/>
                    <a:pt x="1" y="164"/>
                  </a:cubicBezTo>
                  <a:cubicBezTo>
                    <a:pt x="1" y="166"/>
                    <a:pt x="1" y="166"/>
                    <a:pt x="1" y="166"/>
                  </a:cubicBezTo>
                  <a:cubicBezTo>
                    <a:pt x="1" y="167"/>
                    <a:pt x="1" y="168"/>
                    <a:pt x="1" y="169"/>
                  </a:cubicBezTo>
                  <a:cubicBezTo>
                    <a:pt x="2" y="172"/>
                    <a:pt x="2" y="172"/>
                    <a:pt x="2" y="172"/>
                  </a:cubicBezTo>
                  <a:cubicBezTo>
                    <a:pt x="2" y="172"/>
                    <a:pt x="2" y="173"/>
                    <a:pt x="2" y="174"/>
                  </a:cubicBezTo>
                  <a:cubicBezTo>
                    <a:pt x="2" y="174"/>
                    <a:pt x="2" y="175"/>
                    <a:pt x="2" y="175"/>
                  </a:cubicBezTo>
                  <a:cubicBezTo>
                    <a:pt x="2" y="176"/>
                    <a:pt x="2" y="176"/>
                    <a:pt x="2" y="176"/>
                  </a:cubicBezTo>
                  <a:cubicBezTo>
                    <a:pt x="2" y="177"/>
                    <a:pt x="2" y="178"/>
                    <a:pt x="2" y="179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8"/>
                    <a:pt x="4" y="189"/>
                    <a:pt x="4" y="189"/>
                  </a:cubicBezTo>
                  <a:cubicBezTo>
                    <a:pt x="5" y="190"/>
                    <a:pt x="5" y="191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5" y="193"/>
                    <a:pt x="5" y="193"/>
                    <a:pt x="5" y="194"/>
                  </a:cubicBezTo>
                  <a:cubicBezTo>
                    <a:pt x="35" y="217"/>
                    <a:pt x="91" y="259"/>
                    <a:pt x="120" y="267"/>
                  </a:cubicBezTo>
                  <a:cubicBezTo>
                    <a:pt x="128" y="269"/>
                    <a:pt x="138" y="272"/>
                    <a:pt x="146" y="275"/>
                  </a:cubicBezTo>
                  <a:cubicBezTo>
                    <a:pt x="171" y="282"/>
                    <a:pt x="199" y="290"/>
                    <a:pt x="215" y="292"/>
                  </a:cubicBezTo>
                  <a:cubicBezTo>
                    <a:pt x="216" y="292"/>
                    <a:pt x="217" y="292"/>
                    <a:pt x="218" y="293"/>
                  </a:cubicBezTo>
                  <a:cubicBezTo>
                    <a:pt x="219" y="293"/>
                    <a:pt x="219" y="293"/>
                    <a:pt x="219" y="293"/>
                  </a:cubicBezTo>
                  <a:cubicBezTo>
                    <a:pt x="225" y="293"/>
                    <a:pt x="235" y="295"/>
                    <a:pt x="246" y="295"/>
                  </a:cubicBezTo>
                  <a:cubicBezTo>
                    <a:pt x="246" y="295"/>
                    <a:pt x="246" y="295"/>
                    <a:pt x="246" y="295"/>
                  </a:cubicBezTo>
                  <a:cubicBezTo>
                    <a:pt x="280" y="295"/>
                    <a:pt x="300" y="283"/>
                    <a:pt x="304" y="259"/>
                  </a:cubicBezTo>
                  <a:cubicBezTo>
                    <a:pt x="323" y="148"/>
                    <a:pt x="268" y="69"/>
                    <a:pt x="234" y="32"/>
                  </a:cubicBezTo>
                  <a:cubicBezTo>
                    <a:pt x="234" y="32"/>
                    <a:pt x="233" y="32"/>
                    <a:pt x="233" y="31"/>
                  </a:cubicBezTo>
                  <a:cubicBezTo>
                    <a:pt x="232" y="30"/>
                    <a:pt x="232" y="30"/>
                    <a:pt x="231" y="29"/>
                  </a:cubicBezTo>
                  <a:cubicBezTo>
                    <a:pt x="219" y="18"/>
                    <a:pt x="189" y="5"/>
                    <a:pt x="160" y="1"/>
                  </a:cubicBezTo>
                  <a:cubicBezTo>
                    <a:pt x="148" y="16"/>
                    <a:pt x="151" y="24"/>
                    <a:pt x="163" y="35"/>
                  </a:cubicBezTo>
                  <a:cubicBezTo>
                    <a:pt x="165" y="36"/>
                    <a:pt x="166" y="37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80" y="50"/>
                    <a:pt x="192" y="60"/>
                    <a:pt x="191" y="86"/>
                  </a:cubicBezTo>
                  <a:cubicBezTo>
                    <a:pt x="191" y="98"/>
                    <a:pt x="194" y="104"/>
                    <a:pt x="197" y="109"/>
                  </a:cubicBezTo>
                  <a:cubicBezTo>
                    <a:pt x="198" y="111"/>
                    <a:pt x="200" y="113"/>
                    <a:pt x="200" y="116"/>
                  </a:cubicBezTo>
                  <a:cubicBezTo>
                    <a:pt x="203" y="117"/>
                    <a:pt x="205" y="117"/>
                    <a:pt x="206" y="118"/>
                  </a:cubicBezTo>
                  <a:cubicBezTo>
                    <a:pt x="213" y="119"/>
                    <a:pt x="217" y="121"/>
                    <a:pt x="217" y="133"/>
                  </a:cubicBezTo>
                  <a:cubicBezTo>
                    <a:pt x="218" y="138"/>
                    <a:pt x="223" y="146"/>
                    <a:pt x="232" y="153"/>
                  </a:cubicBezTo>
                  <a:cubicBezTo>
                    <a:pt x="241" y="160"/>
                    <a:pt x="249" y="165"/>
                    <a:pt x="252" y="165"/>
                  </a:cubicBezTo>
                  <a:cubicBezTo>
                    <a:pt x="252" y="165"/>
                    <a:pt x="252" y="165"/>
                    <a:pt x="252" y="165"/>
                  </a:cubicBezTo>
                  <a:cubicBezTo>
                    <a:pt x="254" y="164"/>
                    <a:pt x="257" y="164"/>
                    <a:pt x="259" y="164"/>
                  </a:cubicBezTo>
                  <a:cubicBezTo>
                    <a:pt x="262" y="164"/>
                    <a:pt x="275" y="165"/>
                    <a:pt x="280" y="168"/>
                  </a:cubicBezTo>
                  <a:cubicBezTo>
                    <a:pt x="281" y="170"/>
                    <a:pt x="282" y="171"/>
                    <a:pt x="282" y="173"/>
                  </a:cubicBezTo>
                  <a:cubicBezTo>
                    <a:pt x="281" y="181"/>
                    <a:pt x="281" y="181"/>
                    <a:pt x="281" y="181"/>
                  </a:cubicBezTo>
                  <a:cubicBezTo>
                    <a:pt x="278" y="177"/>
                    <a:pt x="278" y="177"/>
                    <a:pt x="278" y="177"/>
                  </a:cubicBezTo>
                  <a:cubicBezTo>
                    <a:pt x="277" y="175"/>
                    <a:pt x="276" y="174"/>
                    <a:pt x="275" y="173"/>
                  </a:cubicBezTo>
                  <a:cubicBezTo>
                    <a:pt x="275" y="173"/>
                    <a:pt x="275" y="173"/>
                    <a:pt x="275" y="173"/>
                  </a:cubicBezTo>
                  <a:cubicBezTo>
                    <a:pt x="275" y="173"/>
                    <a:pt x="273" y="173"/>
                    <a:pt x="270" y="173"/>
                  </a:cubicBezTo>
                  <a:cubicBezTo>
                    <a:pt x="266" y="173"/>
                    <a:pt x="259" y="173"/>
                    <a:pt x="253" y="174"/>
                  </a:cubicBezTo>
                  <a:cubicBezTo>
                    <a:pt x="253" y="174"/>
                    <a:pt x="253" y="174"/>
                    <a:pt x="252" y="174"/>
                  </a:cubicBezTo>
                  <a:cubicBezTo>
                    <a:pt x="245" y="174"/>
                    <a:pt x="235" y="167"/>
                    <a:pt x="230" y="163"/>
                  </a:cubicBezTo>
                  <a:cubicBezTo>
                    <a:pt x="229" y="167"/>
                    <a:pt x="228" y="169"/>
                    <a:pt x="231" y="173"/>
                  </a:cubicBezTo>
                  <a:cubicBezTo>
                    <a:pt x="234" y="176"/>
                    <a:pt x="238" y="180"/>
                    <a:pt x="241" y="182"/>
                  </a:cubicBezTo>
                  <a:cubicBezTo>
                    <a:pt x="246" y="186"/>
                    <a:pt x="249" y="188"/>
                    <a:pt x="249" y="191"/>
                  </a:cubicBezTo>
                  <a:cubicBezTo>
                    <a:pt x="248" y="204"/>
                    <a:pt x="248" y="204"/>
                    <a:pt x="248" y="204"/>
                  </a:cubicBezTo>
                  <a:cubicBezTo>
                    <a:pt x="245" y="195"/>
                    <a:pt x="245" y="195"/>
                    <a:pt x="245" y="195"/>
                  </a:cubicBezTo>
                  <a:cubicBezTo>
                    <a:pt x="244" y="193"/>
                    <a:pt x="242" y="191"/>
                    <a:pt x="242" y="190"/>
                  </a:cubicBezTo>
                  <a:cubicBezTo>
                    <a:pt x="241" y="190"/>
                    <a:pt x="241" y="190"/>
                    <a:pt x="240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39" y="188"/>
                    <a:pt x="238" y="188"/>
                    <a:pt x="237" y="187"/>
                  </a:cubicBezTo>
                  <a:cubicBezTo>
                    <a:pt x="235" y="186"/>
                    <a:pt x="234" y="185"/>
                    <a:pt x="232" y="184"/>
                  </a:cubicBezTo>
                  <a:cubicBezTo>
                    <a:pt x="229" y="183"/>
                    <a:pt x="226" y="182"/>
                    <a:pt x="224" y="178"/>
                  </a:cubicBezTo>
                  <a:cubicBezTo>
                    <a:pt x="217" y="170"/>
                    <a:pt x="220" y="164"/>
                    <a:pt x="222" y="158"/>
                  </a:cubicBezTo>
                  <a:cubicBezTo>
                    <a:pt x="222" y="158"/>
                    <a:pt x="222" y="157"/>
                    <a:pt x="222" y="157"/>
                  </a:cubicBezTo>
                  <a:cubicBezTo>
                    <a:pt x="216" y="151"/>
                    <a:pt x="209" y="142"/>
                    <a:pt x="208" y="133"/>
                  </a:cubicBezTo>
                  <a:cubicBezTo>
                    <a:pt x="208" y="127"/>
                    <a:pt x="208" y="127"/>
                    <a:pt x="205" y="127"/>
                  </a:cubicBezTo>
                  <a:cubicBezTo>
                    <a:pt x="203" y="127"/>
                    <a:pt x="201" y="126"/>
                    <a:pt x="199" y="126"/>
                  </a:cubicBezTo>
                  <a:cubicBezTo>
                    <a:pt x="199" y="126"/>
                    <a:pt x="199" y="127"/>
                    <a:pt x="198" y="128"/>
                  </a:cubicBezTo>
                  <a:cubicBezTo>
                    <a:pt x="191" y="138"/>
                    <a:pt x="186" y="164"/>
                    <a:pt x="201" y="176"/>
                  </a:cubicBezTo>
                  <a:cubicBezTo>
                    <a:pt x="223" y="192"/>
                    <a:pt x="240" y="205"/>
                    <a:pt x="251" y="220"/>
                  </a:cubicBezTo>
                  <a:cubicBezTo>
                    <a:pt x="251" y="221"/>
                    <a:pt x="251" y="221"/>
                    <a:pt x="251" y="221"/>
                  </a:cubicBezTo>
                  <a:cubicBezTo>
                    <a:pt x="249" y="223"/>
                    <a:pt x="249" y="223"/>
                    <a:pt x="249" y="223"/>
                  </a:cubicBezTo>
                  <a:cubicBezTo>
                    <a:pt x="242" y="216"/>
                    <a:pt x="242" y="216"/>
                    <a:pt x="242" y="216"/>
                  </a:cubicBezTo>
                  <a:cubicBezTo>
                    <a:pt x="233" y="208"/>
                    <a:pt x="226" y="204"/>
                    <a:pt x="218" y="199"/>
                  </a:cubicBezTo>
                  <a:cubicBezTo>
                    <a:pt x="218" y="199"/>
                    <a:pt x="218" y="199"/>
                    <a:pt x="218" y="199"/>
                  </a:cubicBezTo>
                  <a:cubicBezTo>
                    <a:pt x="213" y="195"/>
                    <a:pt x="207" y="191"/>
                    <a:pt x="199" y="185"/>
                  </a:cubicBezTo>
                  <a:cubicBezTo>
                    <a:pt x="198" y="187"/>
                    <a:pt x="199" y="189"/>
                    <a:pt x="201" y="194"/>
                  </a:cubicBezTo>
                  <a:cubicBezTo>
                    <a:pt x="203" y="197"/>
                    <a:pt x="206" y="200"/>
                    <a:pt x="208" y="204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13" y="212"/>
                    <a:pt x="217" y="218"/>
                    <a:pt x="216" y="225"/>
                  </a:cubicBezTo>
                  <a:cubicBezTo>
                    <a:pt x="215" y="231"/>
                    <a:pt x="215" y="231"/>
                    <a:pt x="215" y="231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210" y="222"/>
                    <a:pt x="209" y="219"/>
                    <a:pt x="207" y="217"/>
                  </a:cubicBezTo>
                  <a:cubicBezTo>
                    <a:pt x="207" y="217"/>
                    <a:pt x="207" y="217"/>
                    <a:pt x="207" y="217"/>
                  </a:cubicBezTo>
                  <a:cubicBezTo>
                    <a:pt x="206" y="216"/>
                    <a:pt x="205" y="215"/>
                    <a:pt x="204" y="214"/>
                  </a:cubicBezTo>
                  <a:cubicBezTo>
                    <a:pt x="203" y="213"/>
                    <a:pt x="202" y="211"/>
                    <a:pt x="200" y="209"/>
                  </a:cubicBezTo>
                  <a:cubicBezTo>
                    <a:pt x="198" y="206"/>
                    <a:pt x="195" y="202"/>
                    <a:pt x="193" y="198"/>
                  </a:cubicBezTo>
                  <a:cubicBezTo>
                    <a:pt x="188" y="190"/>
                    <a:pt x="189" y="186"/>
                    <a:pt x="191" y="181"/>
                  </a:cubicBezTo>
                  <a:cubicBezTo>
                    <a:pt x="191" y="180"/>
                    <a:pt x="191" y="180"/>
                    <a:pt x="191" y="179"/>
                  </a:cubicBezTo>
                  <a:cubicBezTo>
                    <a:pt x="176" y="163"/>
                    <a:pt x="182" y="136"/>
                    <a:pt x="190" y="123"/>
                  </a:cubicBezTo>
                  <a:cubicBezTo>
                    <a:pt x="192" y="119"/>
                    <a:pt x="192" y="118"/>
                    <a:pt x="189" y="113"/>
                  </a:cubicBezTo>
                  <a:cubicBezTo>
                    <a:pt x="186" y="108"/>
                    <a:pt x="182" y="100"/>
                    <a:pt x="182" y="86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79" y="85"/>
                    <a:pt x="177" y="85"/>
                    <a:pt x="175" y="98"/>
                  </a:cubicBezTo>
                  <a:cubicBezTo>
                    <a:pt x="174" y="109"/>
                    <a:pt x="175" y="117"/>
                    <a:pt x="175" y="122"/>
                  </a:cubicBezTo>
                  <a:cubicBezTo>
                    <a:pt x="175" y="128"/>
                    <a:pt x="176" y="132"/>
                    <a:pt x="174" y="137"/>
                  </a:cubicBezTo>
                  <a:cubicBezTo>
                    <a:pt x="174" y="137"/>
                    <a:pt x="173" y="138"/>
                    <a:pt x="173" y="140"/>
                  </a:cubicBezTo>
                  <a:cubicBezTo>
                    <a:pt x="173" y="143"/>
                    <a:pt x="174" y="145"/>
                    <a:pt x="175" y="147"/>
                  </a:cubicBezTo>
                  <a:cubicBezTo>
                    <a:pt x="176" y="152"/>
                    <a:pt x="178" y="157"/>
                    <a:pt x="173" y="16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7" y="162"/>
                    <a:pt x="167" y="162"/>
                    <a:pt x="167" y="162"/>
                  </a:cubicBezTo>
                  <a:cubicBezTo>
                    <a:pt x="170" y="158"/>
                    <a:pt x="169" y="156"/>
                    <a:pt x="167" y="154"/>
                  </a:cubicBezTo>
                  <a:cubicBezTo>
                    <a:pt x="167" y="153"/>
                    <a:pt x="166" y="152"/>
                    <a:pt x="166" y="151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1" y="155"/>
                    <a:pt x="158" y="157"/>
                    <a:pt x="150" y="159"/>
                  </a:cubicBezTo>
                  <a:cubicBezTo>
                    <a:pt x="144" y="160"/>
                    <a:pt x="144" y="160"/>
                    <a:pt x="144" y="160"/>
                  </a:cubicBezTo>
                  <a:cubicBezTo>
                    <a:pt x="148" y="158"/>
                    <a:pt x="148" y="158"/>
                    <a:pt x="148" y="158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9" y="152"/>
                    <a:pt x="161" y="143"/>
                    <a:pt x="165" y="135"/>
                  </a:cubicBezTo>
                  <a:cubicBezTo>
                    <a:pt x="165" y="133"/>
                    <a:pt x="165" y="133"/>
                    <a:pt x="165" y="133"/>
                  </a:cubicBezTo>
                  <a:cubicBezTo>
                    <a:pt x="166" y="131"/>
                    <a:pt x="166" y="128"/>
                    <a:pt x="166" y="123"/>
                  </a:cubicBezTo>
                  <a:cubicBezTo>
                    <a:pt x="166" y="117"/>
                    <a:pt x="165" y="109"/>
                    <a:pt x="166" y="97"/>
                  </a:cubicBezTo>
                  <a:cubicBezTo>
                    <a:pt x="168" y="80"/>
                    <a:pt x="173" y="76"/>
                    <a:pt x="181" y="76"/>
                  </a:cubicBezTo>
                  <a:cubicBezTo>
                    <a:pt x="181" y="76"/>
                    <a:pt x="181" y="76"/>
                    <a:pt x="182" y="76"/>
                  </a:cubicBezTo>
                  <a:cubicBezTo>
                    <a:pt x="179" y="61"/>
                    <a:pt x="171" y="54"/>
                    <a:pt x="161" y="45"/>
                  </a:cubicBezTo>
                  <a:cubicBezTo>
                    <a:pt x="160" y="44"/>
                    <a:pt x="159" y="43"/>
                    <a:pt x="157" y="42"/>
                  </a:cubicBezTo>
                  <a:cubicBezTo>
                    <a:pt x="155" y="40"/>
                    <a:pt x="154" y="39"/>
                    <a:pt x="153" y="37"/>
                  </a:cubicBezTo>
                  <a:cubicBezTo>
                    <a:pt x="152" y="40"/>
                    <a:pt x="153" y="43"/>
                    <a:pt x="153" y="46"/>
                  </a:cubicBezTo>
                  <a:cubicBezTo>
                    <a:pt x="154" y="56"/>
                    <a:pt x="152" y="70"/>
                    <a:pt x="150" y="76"/>
                  </a:cubicBezTo>
                  <a:cubicBezTo>
                    <a:pt x="150" y="76"/>
                    <a:pt x="149" y="77"/>
                    <a:pt x="149" y="77"/>
                  </a:cubicBezTo>
                  <a:cubicBezTo>
                    <a:pt x="149" y="78"/>
                    <a:pt x="149" y="79"/>
                    <a:pt x="149" y="80"/>
                  </a:cubicBezTo>
                  <a:cubicBezTo>
                    <a:pt x="150" y="84"/>
                    <a:pt x="150" y="86"/>
                    <a:pt x="154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8" y="101"/>
                    <a:pt x="162" y="107"/>
                    <a:pt x="161" y="115"/>
                  </a:cubicBezTo>
                  <a:cubicBezTo>
                    <a:pt x="160" y="122"/>
                    <a:pt x="157" y="131"/>
                    <a:pt x="157" y="131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30"/>
                    <a:pt x="153" y="130"/>
                    <a:pt x="153" y="130"/>
                  </a:cubicBezTo>
                  <a:cubicBezTo>
                    <a:pt x="155" y="112"/>
                    <a:pt x="151" y="106"/>
                    <a:pt x="147" y="99"/>
                  </a:cubicBezTo>
                  <a:cubicBezTo>
                    <a:pt x="147" y="98"/>
                    <a:pt x="146" y="97"/>
                    <a:pt x="145" y="96"/>
                  </a:cubicBezTo>
                  <a:cubicBezTo>
                    <a:pt x="144" y="94"/>
                    <a:pt x="143" y="93"/>
                    <a:pt x="143" y="91"/>
                  </a:cubicBezTo>
                  <a:cubicBezTo>
                    <a:pt x="143" y="92"/>
                    <a:pt x="142" y="92"/>
                    <a:pt x="142" y="92"/>
                  </a:cubicBezTo>
                  <a:cubicBezTo>
                    <a:pt x="142" y="93"/>
                    <a:pt x="142" y="93"/>
                    <a:pt x="142" y="93"/>
                  </a:cubicBezTo>
                  <a:cubicBezTo>
                    <a:pt x="140" y="97"/>
                    <a:pt x="138" y="102"/>
                    <a:pt x="137" y="111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5" y="107"/>
                    <a:pt x="131" y="96"/>
                    <a:pt x="137" y="81"/>
                  </a:cubicBezTo>
                  <a:cubicBezTo>
                    <a:pt x="138" y="80"/>
                    <a:pt x="138" y="80"/>
                    <a:pt x="138" y="80"/>
                  </a:cubicBezTo>
                  <a:cubicBezTo>
                    <a:pt x="138" y="79"/>
                    <a:pt x="139" y="78"/>
                    <a:pt x="139" y="77"/>
                  </a:cubicBezTo>
                  <a:cubicBezTo>
                    <a:pt x="140" y="75"/>
                    <a:pt x="141" y="73"/>
                    <a:pt x="141" y="72"/>
                  </a:cubicBezTo>
                  <a:cubicBezTo>
                    <a:pt x="143" y="68"/>
                    <a:pt x="145" y="56"/>
                    <a:pt x="144" y="47"/>
                  </a:cubicBezTo>
                  <a:cubicBezTo>
                    <a:pt x="143" y="40"/>
                    <a:pt x="143" y="33"/>
                    <a:pt x="145" y="27"/>
                  </a:cubicBezTo>
                  <a:cubicBezTo>
                    <a:pt x="141" y="19"/>
                    <a:pt x="142" y="10"/>
                    <a:pt x="149" y="0"/>
                  </a:cubicBezTo>
                  <a:cubicBezTo>
                    <a:pt x="144" y="0"/>
                    <a:pt x="139" y="0"/>
                    <a:pt x="135" y="1"/>
                  </a:cubicBezTo>
                  <a:cubicBezTo>
                    <a:pt x="131" y="1"/>
                    <a:pt x="127" y="2"/>
                    <a:pt x="124" y="3"/>
                  </a:cubicBezTo>
                  <a:cubicBezTo>
                    <a:pt x="123" y="3"/>
                    <a:pt x="122" y="4"/>
                    <a:pt x="121" y="4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01" y="10"/>
                    <a:pt x="101" y="10"/>
                    <a:pt x="101" y="10"/>
                  </a:cubicBezTo>
                  <a:lnTo>
                    <a:pt x="9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" name="Freeform 222"/>
            <p:cNvSpPr>
              <a:spLocks/>
            </p:cNvSpPr>
            <p:nvPr/>
          </p:nvSpPr>
          <p:spPr bwMode="auto">
            <a:xfrm>
              <a:off x="1599772" y="3105394"/>
              <a:ext cx="221996" cy="191031"/>
            </a:xfrm>
            <a:custGeom>
              <a:avLst/>
              <a:gdLst>
                <a:gd name="T0" fmla="*/ 133 w 197"/>
                <a:gd name="T1" fmla="*/ 55 h 170"/>
                <a:gd name="T2" fmla="*/ 73 w 197"/>
                <a:gd name="T3" fmla="*/ 132 h 170"/>
                <a:gd name="T4" fmla="*/ 70 w 197"/>
                <a:gd name="T5" fmla="*/ 57 h 170"/>
                <a:gd name="T6" fmla="*/ 102 w 197"/>
                <a:gd name="T7" fmla="*/ 68 h 170"/>
                <a:gd name="T8" fmla="*/ 104 w 197"/>
                <a:gd name="T9" fmla="*/ 66 h 170"/>
                <a:gd name="T10" fmla="*/ 108 w 197"/>
                <a:gd name="T11" fmla="*/ 62 h 170"/>
                <a:gd name="T12" fmla="*/ 112 w 197"/>
                <a:gd name="T13" fmla="*/ 59 h 170"/>
                <a:gd name="T14" fmla="*/ 116 w 197"/>
                <a:gd name="T15" fmla="*/ 56 h 170"/>
                <a:gd name="T16" fmla="*/ 120 w 197"/>
                <a:gd name="T17" fmla="*/ 53 h 170"/>
                <a:gd name="T18" fmla="*/ 127 w 197"/>
                <a:gd name="T19" fmla="*/ 48 h 170"/>
                <a:gd name="T20" fmla="*/ 81 w 197"/>
                <a:gd name="T21" fmla="*/ 0 h 170"/>
                <a:gd name="T22" fmla="*/ 0 w 197"/>
                <a:gd name="T23" fmla="*/ 102 h 170"/>
                <a:gd name="T24" fmla="*/ 0 w 197"/>
                <a:gd name="T25" fmla="*/ 114 h 170"/>
                <a:gd name="T26" fmla="*/ 1 w 197"/>
                <a:gd name="T27" fmla="*/ 135 h 170"/>
                <a:gd name="T28" fmla="*/ 1 w 197"/>
                <a:gd name="T29" fmla="*/ 138 h 170"/>
                <a:gd name="T30" fmla="*/ 3 w 197"/>
                <a:gd name="T31" fmla="*/ 156 h 170"/>
                <a:gd name="T32" fmla="*/ 6 w 197"/>
                <a:gd name="T33" fmla="*/ 161 h 170"/>
                <a:gd name="T34" fmla="*/ 17 w 197"/>
                <a:gd name="T35" fmla="*/ 158 h 170"/>
                <a:gd name="T36" fmla="*/ 39 w 197"/>
                <a:gd name="T37" fmla="*/ 156 h 170"/>
                <a:gd name="T38" fmla="*/ 42 w 197"/>
                <a:gd name="T39" fmla="*/ 156 h 170"/>
                <a:gd name="T40" fmla="*/ 45 w 197"/>
                <a:gd name="T41" fmla="*/ 157 h 170"/>
                <a:gd name="T42" fmla="*/ 48 w 197"/>
                <a:gd name="T43" fmla="*/ 157 h 170"/>
                <a:gd name="T44" fmla="*/ 50 w 197"/>
                <a:gd name="T45" fmla="*/ 158 h 170"/>
                <a:gd name="T46" fmla="*/ 67 w 197"/>
                <a:gd name="T47" fmla="*/ 169 h 170"/>
                <a:gd name="T48" fmla="*/ 76 w 197"/>
                <a:gd name="T49" fmla="*/ 166 h 170"/>
                <a:gd name="T50" fmla="*/ 78 w 197"/>
                <a:gd name="T51" fmla="*/ 165 h 170"/>
                <a:gd name="T52" fmla="*/ 81 w 197"/>
                <a:gd name="T53" fmla="*/ 164 h 170"/>
                <a:gd name="T54" fmla="*/ 85 w 197"/>
                <a:gd name="T55" fmla="*/ 163 h 170"/>
                <a:gd name="T56" fmla="*/ 92 w 197"/>
                <a:gd name="T57" fmla="*/ 161 h 170"/>
                <a:gd name="T58" fmla="*/ 96 w 197"/>
                <a:gd name="T59" fmla="*/ 160 h 170"/>
                <a:gd name="T60" fmla="*/ 100 w 197"/>
                <a:gd name="T61" fmla="*/ 159 h 170"/>
                <a:gd name="T62" fmla="*/ 104 w 197"/>
                <a:gd name="T63" fmla="*/ 158 h 170"/>
                <a:gd name="T64" fmla="*/ 104 w 197"/>
                <a:gd name="T65" fmla="*/ 156 h 170"/>
                <a:gd name="T66" fmla="*/ 105 w 197"/>
                <a:gd name="T67" fmla="*/ 153 h 170"/>
                <a:gd name="T68" fmla="*/ 105 w 197"/>
                <a:gd name="T69" fmla="*/ 150 h 170"/>
                <a:gd name="T70" fmla="*/ 106 w 197"/>
                <a:gd name="T71" fmla="*/ 144 h 170"/>
                <a:gd name="T72" fmla="*/ 107 w 197"/>
                <a:gd name="T73" fmla="*/ 142 h 170"/>
                <a:gd name="T74" fmla="*/ 107 w 197"/>
                <a:gd name="T75" fmla="*/ 139 h 170"/>
                <a:gd name="T76" fmla="*/ 109 w 197"/>
                <a:gd name="T77" fmla="*/ 134 h 170"/>
                <a:gd name="T78" fmla="*/ 111 w 197"/>
                <a:gd name="T79" fmla="*/ 127 h 170"/>
                <a:gd name="T80" fmla="*/ 113 w 197"/>
                <a:gd name="T81" fmla="*/ 123 h 170"/>
                <a:gd name="T82" fmla="*/ 117 w 197"/>
                <a:gd name="T83" fmla="*/ 116 h 170"/>
                <a:gd name="T84" fmla="*/ 193 w 197"/>
                <a:gd name="T85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7" h="170">
                  <a:moveTo>
                    <a:pt x="193" y="35"/>
                  </a:moveTo>
                  <a:cubicBezTo>
                    <a:pt x="183" y="36"/>
                    <a:pt x="158" y="40"/>
                    <a:pt x="133" y="55"/>
                  </a:cubicBezTo>
                  <a:cubicBezTo>
                    <a:pt x="122" y="62"/>
                    <a:pt x="112" y="70"/>
                    <a:pt x="103" y="80"/>
                  </a:cubicBezTo>
                  <a:cubicBezTo>
                    <a:pt x="91" y="94"/>
                    <a:pt x="80" y="112"/>
                    <a:pt x="73" y="132"/>
                  </a:cubicBezTo>
                  <a:cubicBezTo>
                    <a:pt x="67" y="129"/>
                    <a:pt x="58" y="128"/>
                    <a:pt x="50" y="129"/>
                  </a:cubicBezTo>
                  <a:cubicBezTo>
                    <a:pt x="51" y="96"/>
                    <a:pt x="60" y="69"/>
                    <a:pt x="70" y="57"/>
                  </a:cubicBezTo>
                  <a:cubicBezTo>
                    <a:pt x="74" y="52"/>
                    <a:pt x="79" y="50"/>
                    <a:pt x="84" y="50"/>
                  </a:cubicBezTo>
                  <a:cubicBezTo>
                    <a:pt x="89" y="50"/>
                    <a:pt x="96" y="53"/>
                    <a:pt x="102" y="68"/>
                  </a:cubicBezTo>
                  <a:cubicBezTo>
                    <a:pt x="102" y="68"/>
                    <a:pt x="103" y="67"/>
                    <a:pt x="103" y="67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5" y="65"/>
                    <a:pt x="106" y="64"/>
                    <a:pt x="107" y="63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1"/>
                    <a:pt x="110" y="61"/>
                    <a:pt x="111" y="60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3" y="58"/>
                    <a:pt x="114" y="57"/>
                    <a:pt x="115" y="57"/>
                  </a:cubicBezTo>
                  <a:cubicBezTo>
                    <a:pt x="116" y="56"/>
                    <a:pt x="116" y="56"/>
                    <a:pt x="116" y="56"/>
                  </a:cubicBezTo>
                  <a:cubicBezTo>
                    <a:pt x="117" y="55"/>
                    <a:pt x="118" y="54"/>
                    <a:pt x="119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1" y="52"/>
                    <a:pt x="122" y="51"/>
                    <a:pt x="124" y="50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26" y="34"/>
                    <a:pt x="122" y="22"/>
                    <a:pt x="114" y="14"/>
                  </a:cubicBezTo>
                  <a:cubicBezTo>
                    <a:pt x="105" y="5"/>
                    <a:pt x="94" y="0"/>
                    <a:pt x="81" y="0"/>
                  </a:cubicBezTo>
                  <a:cubicBezTo>
                    <a:pt x="64" y="0"/>
                    <a:pt x="47" y="8"/>
                    <a:pt x="33" y="24"/>
                  </a:cubicBezTo>
                  <a:cubicBezTo>
                    <a:pt x="16" y="42"/>
                    <a:pt x="5" y="69"/>
                    <a:pt x="0" y="102"/>
                  </a:cubicBezTo>
                  <a:cubicBezTo>
                    <a:pt x="0" y="105"/>
                    <a:pt x="0" y="108"/>
                    <a:pt x="0" y="112"/>
                  </a:cubicBezTo>
                  <a:cubicBezTo>
                    <a:pt x="0" y="113"/>
                    <a:pt x="0" y="114"/>
                    <a:pt x="0" y="114"/>
                  </a:cubicBezTo>
                  <a:cubicBezTo>
                    <a:pt x="1" y="134"/>
                    <a:pt x="1" y="134"/>
                    <a:pt x="1" y="134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6"/>
                    <a:pt x="1" y="136"/>
                    <a:pt x="1" y="137"/>
                  </a:cubicBezTo>
                  <a:cubicBezTo>
                    <a:pt x="1" y="137"/>
                    <a:pt x="1" y="137"/>
                    <a:pt x="1" y="138"/>
                  </a:cubicBezTo>
                  <a:cubicBezTo>
                    <a:pt x="3" y="156"/>
                    <a:pt x="3" y="156"/>
                    <a:pt x="3" y="156"/>
                  </a:cubicBezTo>
                  <a:cubicBezTo>
                    <a:pt x="3" y="156"/>
                    <a:pt x="3" y="156"/>
                    <a:pt x="3" y="156"/>
                  </a:cubicBezTo>
                  <a:cubicBezTo>
                    <a:pt x="4" y="162"/>
                    <a:pt x="4" y="162"/>
                    <a:pt x="4" y="162"/>
                  </a:cubicBezTo>
                  <a:cubicBezTo>
                    <a:pt x="5" y="162"/>
                    <a:pt x="6" y="161"/>
                    <a:pt x="6" y="161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10" y="160"/>
                    <a:pt x="13" y="159"/>
                    <a:pt x="17" y="158"/>
                  </a:cubicBezTo>
                  <a:cubicBezTo>
                    <a:pt x="25" y="156"/>
                    <a:pt x="32" y="155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6"/>
                    <a:pt x="41" y="156"/>
                    <a:pt x="41" y="156"/>
                  </a:cubicBezTo>
                  <a:cubicBezTo>
                    <a:pt x="42" y="156"/>
                    <a:pt x="42" y="156"/>
                    <a:pt x="42" y="156"/>
                  </a:cubicBezTo>
                  <a:cubicBezTo>
                    <a:pt x="43" y="156"/>
                    <a:pt x="44" y="156"/>
                    <a:pt x="44" y="156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6" y="157"/>
                    <a:pt x="46" y="157"/>
                    <a:pt x="47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9" y="157"/>
                    <a:pt x="49" y="158"/>
                    <a:pt x="50" y="158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8"/>
                    <a:pt x="61" y="161"/>
                    <a:pt x="66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8" y="169"/>
                    <a:pt x="75" y="167"/>
                    <a:pt x="75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7" y="166"/>
                    <a:pt x="77" y="166"/>
                    <a:pt x="78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9" y="165"/>
                    <a:pt x="79" y="165"/>
                    <a:pt x="80" y="165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64"/>
                    <a:pt x="82" y="164"/>
                    <a:pt x="82" y="164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6" y="163"/>
                    <a:pt x="86" y="163"/>
                    <a:pt x="87" y="163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3" y="161"/>
                    <a:pt x="94" y="160"/>
                    <a:pt x="95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7" y="159"/>
                    <a:pt x="98" y="159"/>
                    <a:pt x="99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1" y="159"/>
                    <a:pt x="102" y="158"/>
                    <a:pt x="103" y="158"/>
                  </a:cubicBezTo>
                  <a:cubicBezTo>
                    <a:pt x="103" y="158"/>
                    <a:pt x="104" y="158"/>
                    <a:pt x="104" y="158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4" y="157"/>
                    <a:pt x="104" y="156"/>
                    <a:pt x="104" y="156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4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5" y="151"/>
                    <a:pt x="105" y="150"/>
                    <a:pt x="105" y="150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5"/>
                    <a:pt x="106" y="145"/>
                    <a:pt x="106" y="144"/>
                  </a:cubicBezTo>
                  <a:cubicBezTo>
                    <a:pt x="106" y="144"/>
                    <a:pt x="106" y="143"/>
                    <a:pt x="106" y="143"/>
                  </a:cubicBezTo>
                  <a:cubicBezTo>
                    <a:pt x="106" y="143"/>
                    <a:pt x="106" y="142"/>
                    <a:pt x="107" y="142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0"/>
                    <a:pt x="107" y="139"/>
                    <a:pt x="107" y="139"/>
                  </a:cubicBezTo>
                  <a:cubicBezTo>
                    <a:pt x="108" y="135"/>
                    <a:pt x="108" y="135"/>
                    <a:pt x="108" y="135"/>
                  </a:cubicBezTo>
                  <a:cubicBezTo>
                    <a:pt x="109" y="135"/>
                    <a:pt x="109" y="134"/>
                    <a:pt x="109" y="134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8"/>
                    <a:pt x="111" y="128"/>
                    <a:pt x="111" y="127"/>
                  </a:cubicBezTo>
                  <a:cubicBezTo>
                    <a:pt x="113" y="124"/>
                    <a:pt x="113" y="124"/>
                    <a:pt x="113" y="124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3" y="122"/>
                    <a:pt x="114" y="122"/>
                    <a:pt x="114" y="122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32" y="91"/>
                    <a:pt x="158" y="75"/>
                    <a:pt x="197" y="66"/>
                  </a:cubicBezTo>
                  <a:cubicBezTo>
                    <a:pt x="196" y="57"/>
                    <a:pt x="194" y="42"/>
                    <a:pt x="193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8" name="Группа 587"/>
          <p:cNvGrpSpPr/>
          <p:nvPr/>
        </p:nvGrpSpPr>
        <p:grpSpPr>
          <a:xfrm>
            <a:off x="3932591" y="4773199"/>
            <a:ext cx="910057" cy="722142"/>
            <a:chOff x="974722" y="6039656"/>
            <a:chExt cx="1013133" cy="803934"/>
          </a:xfrm>
          <a:solidFill>
            <a:srgbClr val="2A2A2A"/>
          </a:solidFill>
        </p:grpSpPr>
        <p:sp>
          <p:nvSpPr>
            <p:cNvPr id="589" name="Freeform 6"/>
            <p:cNvSpPr>
              <a:spLocks noEditPoints="1"/>
            </p:cNvSpPr>
            <p:nvPr/>
          </p:nvSpPr>
          <p:spPr bwMode="auto">
            <a:xfrm>
              <a:off x="1676397" y="6039656"/>
              <a:ext cx="311458" cy="308404"/>
            </a:xfrm>
            <a:custGeom>
              <a:avLst/>
              <a:gdLst>
                <a:gd name="T0" fmla="*/ 104 w 204"/>
                <a:gd name="T1" fmla="*/ 35 h 202"/>
                <a:gd name="T2" fmla="*/ 94 w 204"/>
                <a:gd name="T3" fmla="*/ 37 h 202"/>
                <a:gd name="T4" fmla="*/ 86 w 204"/>
                <a:gd name="T5" fmla="*/ 43 h 202"/>
                <a:gd name="T6" fmla="*/ 80 w 204"/>
                <a:gd name="T7" fmla="*/ 51 h 202"/>
                <a:gd name="T8" fmla="*/ 78 w 204"/>
                <a:gd name="T9" fmla="*/ 61 h 202"/>
                <a:gd name="T10" fmla="*/ 80 w 204"/>
                <a:gd name="T11" fmla="*/ 71 h 202"/>
                <a:gd name="T12" fmla="*/ 86 w 204"/>
                <a:gd name="T13" fmla="*/ 80 h 202"/>
                <a:gd name="T14" fmla="*/ 94 w 204"/>
                <a:gd name="T15" fmla="*/ 84 h 202"/>
                <a:gd name="T16" fmla="*/ 104 w 204"/>
                <a:gd name="T17" fmla="*/ 87 h 202"/>
                <a:gd name="T18" fmla="*/ 115 w 204"/>
                <a:gd name="T19" fmla="*/ 84 h 202"/>
                <a:gd name="T20" fmla="*/ 123 w 204"/>
                <a:gd name="T21" fmla="*/ 80 h 202"/>
                <a:gd name="T22" fmla="*/ 128 w 204"/>
                <a:gd name="T23" fmla="*/ 71 h 202"/>
                <a:gd name="T24" fmla="*/ 130 w 204"/>
                <a:gd name="T25" fmla="*/ 61 h 202"/>
                <a:gd name="T26" fmla="*/ 128 w 204"/>
                <a:gd name="T27" fmla="*/ 51 h 202"/>
                <a:gd name="T28" fmla="*/ 123 w 204"/>
                <a:gd name="T29" fmla="*/ 43 h 202"/>
                <a:gd name="T30" fmla="*/ 115 w 204"/>
                <a:gd name="T31" fmla="*/ 37 h 202"/>
                <a:gd name="T32" fmla="*/ 104 w 204"/>
                <a:gd name="T33" fmla="*/ 35 h 202"/>
                <a:gd name="T34" fmla="*/ 102 w 204"/>
                <a:gd name="T35" fmla="*/ 0 h 202"/>
                <a:gd name="T36" fmla="*/ 129 w 204"/>
                <a:gd name="T37" fmla="*/ 4 h 202"/>
                <a:gd name="T38" fmla="*/ 153 w 204"/>
                <a:gd name="T39" fmla="*/ 15 h 202"/>
                <a:gd name="T40" fmla="*/ 174 w 204"/>
                <a:gd name="T41" fmla="*/ 30 h 202"/>
                <a:gd name="T42" fmla="*/ 190 w 204"/>
                <a:gd name="T43" fmla="*/ 51 h 202"/>
                <a:gd name="T44" fmla="*/ 201 w 204"/>
                <a:gd name="T45" fmla="*/ 75 h 202"/>
                <a:gd name="T46" fmla="*/ 204 w 204"/>
                <a:gd name="T47" fmla="*/ 102 h 202"/>
                <a:gd name="T48" fmla="*/ 201 w 204"/>
                <a:gd name="T49" fmla="*/ 126 h 202"/>
                <a:gd name="T50" fmla="*/ 194 w 204"/>
                <a:gd name="T51" fmla="*/ 147 h 202"/>
                <a:gd name="T52" fmla="*/ 182 w 204"/>
                <a:gd name="T53" fmla="*/ 166 h 202"/>
                <a:gd name="T54" fmla="*/ 165 w 204"/>
                <a:gd name="T55" fmla="*/ 182 h 202"/>
                <a:gd name="T56" fmla="*/ 146 w 204"/>
                <a:gd name="T57" fmla="*/ 194 h 202"/>
                <a:gd name="T58" fmla="*/ 125 w 204"/>
                <a:gd name="T59" fmla="*/ 202 h 202"/>
                <a:gd name="T60" fmla="*/ 125 w 204"/>
                <a:gd name="T61" fmla="*/ 108 h 202"/>
                <a:gd name="T62" fmla="*/ 84 w 204"/>
                <a:gd name="T63" fmla="*/ 108 h 202"/>
                <a:gd name="T64" fmla="*/ 84 w 204"/>
                <a:gd name="T65" fmla="*/ 202 h 202"/>
                <a:gd name="T66" fmla="*/ 61 w 204"/>
                <a:gd name="T67" fmla="*/ 196 h 202"/>
                <a:gd name="T68" fmla="*/ 40 w 204"/>
                <a:gd name="T69" fmla="*/ 185 h 202"/>
                <a:gd name="T70" fmla="*/ 24 w 204"/>
                <a:gd name="T71" fmla="*/ 168 h 202"/>
                <a:gd name="T72" fmla="*/ 11 w 204"/>
                <a:gd name="T73" fmla="*/ 149 h 202"/>
                <a:gd name="T74" fmla="*/ 2 w 204"/>
                <a:gd name="T75" fmla="*/ 127 h 202"/>
                <a:gd name="T76" fmla="*/ 0 w 204"/>
                <a:gd name="T77" fmla="*/ 102 h 202"/>
                <a:gd name="T78" fmla="*/ 4 w 204"/>
                <a:gd name="T79" fmla="*/ 75 h 202"/>
                <a:gd name="T80" fmla="*/ 13 w 204"/>
                <a:gd name="T81" fmla="*/ 51 h 202"/>
                <a:gd name="T82" fmla="*/ 30 w 204"/>
                <a:gd name="T83" fmla="*/ 30 h 202"/>
                <a:gd name="T84" fmla="*/ 50 w 204"/>
                <a:gd name="T85" fmla="*/ 15 h 202"/>
                <a:gd name="T86" fmla="*/ 74 w 204"/>
                <a:gd name="T87" fmla="*/ 4 h 202"/>
                <a:gd name="T88" fmla="*/ 102 w 204"/>
                <a:gd name="T8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4" h="202">
                  <a:moveTo>
                    <a:pt x="104" y="35"/>
                  </a:moveTo>
                  <a:lnTo>
                    <a:pt x="94" y="37"/>
                  </a:lnTo>
                  <a:lnTo>
                    <a:pt x="86" y="43"/>
                  </a:lnTo>
                  <a:lnTo>
                    <a:pt x="80" y="51"/>
                  </a:lnTo>
                  <a:lnTo>
                    <a:pt x="78" y="61"/>
                  </a:lnTo>
                  <a:lnTo>
                    <a:pt x="80" y="71"/>
                  </a:lnTo>
                  <a:lnTo>
                    <a:pt x="86" y="80"/>
                  </a:lnTo>
                  <a:lnTo>
                    <a:pt x="94" y="84"/>
                  </a:lnTo>
                  <a:lnTo>
                    <a:pt x="104" y="87"/>
                  </a:lnTo>
                  <a:lnTo>
                    <a:pt x="115" y="84"/>
                  </a:lnTo>
                  <a:lnTo>
                    <a:pt x="123" y="80"/>
                  </a:lnTo>
                  <a:lnTo>
                    <a:pt x="128" y="71"/>
                  </a:lnTo>
                  <a:lnTo>
                    <a:pt x="130" y="61"/>
                  </a:lnTo>
                  <a:lnTo>
                    <a:pt x="128" y="51"/>
                  </a:lnTo>
                  <a:lnTo>
                    <a:pt x="123" y="43"/>
                  </a:lnTo>
                  <a:lnTo>
                    <a:pt x="115" y="37"/>
                  </a:lnTo>
                  <a:lnTo>
                    <a:pt x="104" y="35"/>
                  </a:lnTo>
                  <a:close/>
                  <a:moveTo>
                    <a:pt x="102" y="0"/>
                  </a:moveTo>
                  <a:lnTo>
                    <a:pt x="129" y="4"/>
                  </a:lnTo>
                  <a:lnTo>
                    <a:pt x="153" y="15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5"/>
                  </a:lnTo>
                  <a:lnTo>
                    <a:pt x="204" y="102"/>
                  </a:lnTo>
                  <a:lnTo>
                    <a:pt x="201" y="126"/>
                  </a:lnTo>
                  <a:lnTo>
                    <a:pt x="194" y="147"/>
                  </a:lnTo>
                  <a:lnTo>
                    <a:pt x="182" y="166"/>
                  </a:lnTo>
                  <a:lnTo>
                    <a:pt x="165" y="182"/>
                  </a:lnTo>
                  <a:lnTo>
                    <a:pt x="146" y="194"/>
                  </a:lnTo>
                  <a:lnTo>
                    <a:pt x="125" y="202"/>
                  </a:lnTo>
                  <a:lnTo>
                    <a:pt x="125" y="108"/>
                  </a:lnTo>
                  <a:lnTo>
                    <a:pt x="84" y="108"/>
                  </a:lnTo>
                  <a:lnTo>
                    <a:pt x="84" y="202"/>
                  </a:lnTo>
                  <a:lnTo>
                    <a:pt x="61" y="196"/>
                  </a:lnTo>
                  <a:lnTo>
                    <a:pt x="40" y="185"/>
                  </a:lnTo>
                  <a:lnTo>
                    <a:pt x="24" y="168"/>
                  </a:lnTo>
                  <a:lnTo>
                    <a:pt x="11" y="149"/>
                  </a:lnTo>
                  <a:lnTo>
                    <a:pt x="2" y="127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0" y="15"/>
                  </a:lnTo>
                  <a:lnTo>
                    <a:pt x="74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0" name="Freeform 7"/>
            <p:cNvSpPr>
              <a:spLocks noEditPoints="1"/>
            </p:cNvSpPr>
            <p:nvPr/>
          </p:nvSpPr>
          <p:spPr bwMode="auto">
            <a:xfrm>
              <a:off x="974722" y="6301593"/>
              <a:ext cx="903836" cy="541997"/>
            </a:xfrm>
            <a:custGeom>
              <a:avLst/>
              <a:gdLst>
                <a:gd name="T0" fmla="*/ 266 w 592"/>
                <a:gd name="T1" fmla="*/ 55 h 355"/>
                <a:gd name="T2" fmla="*/ 217 w 592"/>
                <a:gd name="T3" fmla="*/ 79 h 355"/>
                <a:gd name="T4" fmla="*/ 182 w 592"/>
                <a:gd name="T5" fmla="*/ 122 h 355"/>
                <a:gd name="T6" fmla="*/ 169 w 592"/>
                <a:gd name="T7" fmla="*/ 178 h 355"/>
                <a:gd name="T8" fmla="*/ 182 w 592"/>
                <a:gd name="T9" fmla="*/ 233 h 355"/>
                <a:gd name="T10" fmla="*/ 217 w 592"/>
                <a:gd name="T11" fmla="*/ 276 h 355"/>
                <a:gd name="T12" fmla="*/ 266 w 592"/>
                <a:gd name="T13" fmla="*/ 301 h 355"/>
                <a:gd name="T14" fmla="*/ 324 w 592"/>
                <a:gd name="T15" fmla="*/ 301 h 355"/>
                <a:gd name="T16" fmla="*/ 375 w 592"/>
                <a:gd name="T17" fmla="*/ 276 h 355"/>
                <a:gd name="T18" fmla="*/ 409 w 592"/>
                <a:gd name="T19" fmla="*/ 233 h 355"/>
                <a:gd name="T20" fmla="*/ 422 w 592"/>
                <a:gd name="T21" fmla="*/ 178 h 355"/>
                <a:gd name="T22" fmla="*/ 409 w 592"/>
                <a:gd name="T23" fmla="*/ 122 h 355"/>
                <a:gd name="T24" fmla="*/ 375 w 592"/>
                <a:gd name="T25" fmla="*/ 79 h 355"/>
                <a:gd name="T26" fmla="*/ 324 w 592"/>
                <a:gd name="T27" fmla="*/ 55 h 355"/>
                <a:gd name="T28" fmla="*/ 296 w 592"/>
                <a:gd name="T29" fmla="*/ 0 h 355"/>
                <a:gd name="T30" fmla="*/ 381 w 592"/>
                <a:gd name="T31" fmla="*/ 11 h 355"/>
                <a:gd name="T32" fmla="*/ 457 w 592"/>
                <a:gd name="T33" fmla="*/ 39 h 355"/>
                <a:gd name="T34" fmla="*/ 519 w 592"/>
                <a:gd name="T35" fmla="*/ 76 h 355"/>
                <a:gd name="T36" fmla="*/ 557 w 592"/>
                <a:gd name="T37" fmla="*/ 111 h 355"/>
                <a:gd name="T38" fmla="*/ 582 w 592"/>
                <a:gd name="T39" fmla="*/ 147 h 355"/>
                <a:gd name="T40" fmla="*/ 592 w 592"/>
                <a:gd name="T41" fmla="*/ 178 h 355"/>
                <a:gd name="T42" fmla="*/ 582 w 592"/>
                <a:gd name="T43" fmla="*/ 204 h 355"/>
                <a:gd name="T44" fmla="*/ 561 w 592"/>
                <a:gd name="T45" fmla="*/ 236 h 355"/>
                <a:gd name="T46" fmla="*/ 533 w 592"/>
                <a:gd name="T47" fmla="*/ 266 h 355"/>
                <a:gd name="T48" fmla="*/ 492 w 592"/>
                <a:gd name="T49" fmla="*/ 302 h 355"/>
                <a:gd name="T50" fmla="*/ 423 w 592"/>
                <a:gd name="T51" fmla="*/ 335 h 355"/>
                <a:gd name="T52" fmla="*/ 342 w 592"/>
                <a:gd name="T53" fmla="*/ 353 h 355"/>
                <a:gd name="T54" fmla="*/ 250 w 592"/>
                <a:gd name="T55" fmla="*/ 353 h 355"/>
                <a:gd name="T56" fmla="*/ 167 w 592"/>
                <a:gd name="T57" fmla="*/ 335 h 355"/>
                <a:gd name="T58" fmla="*/ 100 w 592"/>
                <a:gd name="T59" fmla="*/ 302 h 355"/>
                <a:gd name="T60" fmla="*/ 59 w 592"/>
                <a:gd name="T61" fmla="*/ 266 h 355"/>
                <a:gd name="T62" fmla="*/ 30 w 592"/>
                <a:gd name="T63" fmla="*/ 236 h 355"/>
                <a:gd name="T64" fmla="*/ 8 w 592"/>
                <a:gd name="T65" fmla="*/ 204 h 355"/>
                <a:gd name="T66" fmla="*/ 0 w 592"/>
                <a:gd name="T67" fmla="*/ 178 h 355"/>
                <a:gd name="T68" fmla="*/ 9 w 592"/>
                <a:gd name="T69" fmla="*/ 147 h 355"/>
                <a:gd name="T70" fmla="*/ 35 w 592"/>
                <a:gd name="T71" fmla="*/ 111 h 355"/>
                <a:gd name="T72" fmla="*/ 73 w 592"/>
                <a:gd name="T73" fmla="*/ 76 h 355"/>
                <a:gd name="T74" fmla="*/ 134 w 592"/>
                <a:gd name="T75" fmla="*/ 39 h 355"/>
                <a:gd name="T76" fmla="*/ 211 w 592"/>
                <a:gd name="T77" fmla="*/ 11 h 355"/>
                <a:gd name="T78" fmla="*/ 296 w 592"/>
                <a:gd name="T7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2" h="355">
                  <a:moveTo>
                    <a:pt x="296" y="52"/>
                  </a:moveTo>
                  <a:lnTo>
                    <a:pt x="266" y="55"/>
                  </a:lnTo>
                  <a:lnTo>
                    <a:pt x="240" y="65"/>
                  </a:lnTo>
                  <a:lnTo>
                    <a:pt x="217" y="79"/>
                  </a:lnTo>
                  <a:lnTo>
                    <a:pt x="198" y="99"/>
                  </a:lnTo>
                  <a:lnTo>
                    <a:pt x="182" y="122"/>
                  </a:lnTo>
                  <a:lnTo>
                    <a:pt x="173" y="148"/>
                  </a:lnTo>
                  <a:lnTo>
                    <a:pt x="169" y="178"/>
                  </a:lnTo>
                  <a:lnTo>
                    <a:pt x="173" y="206"/>
                  </a:lnTo>
                  <a:lnTo>
                    <a:pt x="182" y="233"/>
                  </a:lnTo>
                  <a:lnTo>
                    <a:pt x="198" y="256"/>
                  </a:lnTo>
                  <a:lnTo>
                    <a:pt x="217" y="276"/>
                  </a:lnTo>
                  <a:lnTo>
                    <a:pt x="240" y="291"/>
                  </a:lnTo>
                  <a:lnTo>
                    <a:pt x="266" y="301"/>
                  </a:lnTo>
                  <a:lnTo>
                    <a:pt x="296" y="304"/>
                  </a:lnTo>
                  <a:lnTo>
                    <a:pt x="324" y="301"/>
                  </a:lnTo>
                  <a:lnTo>
                    <a:pt x="351" y="291"/>
                  </a:lnTo>
                  <a:lnTo>
                    <a:pt x="375" y="276"/>
                  </a:lnTo>
                  <a:lnTo>
                    <a:pt x="394" y="256"/>
                  </a:lnTo>
                  <a:lnTo>
                    <a:pt x="409" y="233"/>
                  </a:lnTo>
                  <a:lnTo>
                    <a:pt x="418" y="206"/>
                  </a:lnTo>
                  <a:lnTo>
                    <a:pt x="422" y="178"/>
                  </a:lnTo>
                  <a:lnTo>
                    <a:pt x="418" y="148"/>
                  </a:lnTo>
                  <a:lnTo>
                    <a:pt x="409" y="122"/>
                  </a:lnTo>
                  <a:lnTo>
                    <a:pt x="394" y="99"/>
                  </a:lnTo>
                  <a:lnTo>
                    <a:pt x="375" y="79"/>
                  </a:lnTo>
                  <a:lnTo>
                    <a:pt x="351" y="65"/>
                  </a:lnTo>
                  <a:lnTo>
                    <a:pt x="324" y="55"/>
                  </a:lnTo>
                  <a:lnTo>
                    <a:pt x="296" y="52"/>
                  </a:lnTo>
                  <a:close/>
                  <a:moveTo>
                    <a:pt x="296" y="0"/>
                  </a:moveTo>
                  <a:lnTo>
                    <a:pt x="338" y="3"/>
                  </a:lnTo>
                  <a:lnTo>
                    <a:pt x="381" y="11"/>
                  </a:lnTo>
                  <a:lnTo>
                    <a:pt x="421" y="23"/>
                  </a:lnTo>
                  <a:lnTo>
                    <a:pt x="457" y="39"/>
                  </a:lnTo>
                  <a:lnTo>
                    <a:pt x="490" y="57"/>
                  </a:lnTo>
                  <a:lnTo>
                    <a:pt x="519" y="76"/>
                  </a:lnTo>
                  <a:lnTo>
                    <a:pt x="539" y="93"/>
                  </a:lnTo>
                  <a:lnTo>
                    <a:pt x="557" y="111"/>
                  </a:lnTo>
                  <a:lnTo>
                    <a:pt x="571" y="129"/>
                  </a:lnTo>
                  <a:lnTo>
                    <a:pt x="582" y="147"/>
                  </a:lnTo>
                  <a:lnTo>
                    <a:pt x="590" y="164"/>
                  </a:lnTo>
                  <a:lnTo>
                    <a:pt x="592" y="178"/>
                  </a:lnTo>
                  <a:lnTo>
                    <a:pt x="590" y="190"/>
                  </a:lnTo>
                  <a:lnTo>
                    <a:pt x="582" y="204"/>
                  </a:lnTo>
                  <a:lnTo>
                    <a:pt x="573" y="219"/>
                  </a:lnTo>
                  <a:lnTo>
                    <a:pt x="561" y="236"/>
                  </a:lnTo>
                  <a:lnTo>
                    <a:pt x="547" y="251"/>
                  </a:lnTo>
                  <a:lnTo>
                    <a:pt x="533" y="266"/>
                  </a:lnTo>
                  <a:lnTo>
                    <a:pt x="519" y="281"/>
                  </a:lnTo>
                  <a:lnTo>
                    <a:pt x="492" y="302"/>
                  </a:lnTo>
                  <a:lnTo>
                    <a:pt x="460" y="320"/>
                  </a:lnTo>
                  <a:lnTo>
                    <a:pt x="423" y="335"/>
                  </a:lnTo>
                  <a:lnTo>
                    <a:pt x="384" y="346"/>
                  </a:lnTo>
                  <a:lnTo>
                    <a:pt x="342" y="353"/>
                  </a:lnTo>
                  <a:lnTo>
                    <a:pt x="296" y="355"/>
                  </a:lnTo>
                  <a:lnTo>
                    <a:pt x="250" y="353"/>
                  </a:lnTo>
                  <a:lnTo>
                    <a:pt x="207" y="346"/>
                  </a:lnTo>
                  <a:lnTo>
                    <a:pt x="167" y="335"/>
                  </a:lnTo>
                  <a:lnTo>
                    <a:pt x="132" y="320"/>
                  </a:lnTo>
                  <a:lnTo>
                    <a:pt x="100" y="302"/>
                  </a:lnTo>
                  <a:lnTo>
                    <a:pt x="73" y="281"/>
                  </a:lnTo>
                  <a:lnTo>
                    <a:pt x="59" y="266"/>
                  </a:lnTo>
                  <a:lnTo>
                    <a:pt x="43" y="251"/>
                  </a:lnTo>
                  <a:lnTo>
                    <a:pt x="30" y="236"/>
                  </a:lnTo>
                  <a:lnTo>
                    <a:pt x="17" y="219"/>
                  </a:lnTo>
                  <a:lnTo>
                    <a:pt x="8" y="204"/>
                  </a:lnTo>
                  <a:lnTo>
                    <a:pt x="2" y="190"/>
                  </a:lnTo>
                  <a:lnTo>
                    <a:pt x="0" y="178"/>
                  </a:lnTo>
                  <a:lnTo>
                    <a:pt x="2" y="164"/>
                  </a:lnTo>
                  <a:lnTo>
                    <a:pt x="9" y="147"/>
                  </a:lnTo>
                  <a:lnTo>
                    <a:pt x="21" y="129"/>
                  </a:lnTo>
                  <a:lnTo>
                    <a:pt x="35" y="111"/>
                  </a:lnTo>
                  <a:lnTo>
                    <a:pt x="53" y="93"/>
                  </a:lnTo>
                  <a:lnTo>
                    <a:pt x="73" y="76"/>
                  </a:lnTo>
                  <a:lnTo>
                    <a:pt x="101" y="57"/>
                  </a:lnTo>
                  <a:lnTo>
                    <a:pt x="134" y="39"/>
                  </a:lnTo>
                  <a:lnTo>
                    <a:pt x="171" y="23"/>
                  </a:lnTo>
                  <a:lnTo>
                    <a:pt x="211" y="11"/>
                  </a:lnTo>
                  <a:lnTo>
                    <a:pt x="252" y="3"/>
                  </a:lnTo>
                  <a:lnTo>
                    <a:pt x="2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" name="Freeform 8"/>
            <p:cNvSpPr>
              <a:spLocks/>
            </p:cNvSpPr>
            <p:nvPr/>
          </p:nvSpPr>
          <p:spPr bwMode="auto">
            <a:xfrm>
              <a:off x="1333497" y="6473043"/>
              <a:ext cx="212219" cy="213745"/>
            </a:xfrm>
            <a:custGeom>
              <a:avLst/>
              <a:gdLst>
                <a:gd name="T0" fmla="*/ 70 w 139"/>
                <a:gd name="T1" fmla="*/ 0 h 140"/>
                <a:gd name="T2" fmla="*/ 91 w 139"/>
                <a:gd name="T3" fmla="*/ 4 h 140"/>
                <a:gd name="T4" fmla="*/ 111 w 139"/>
                <a:gd name="T5" fmla="*/ 13 h 140"/>
                <a:gd name="T6" fmla="*/ 125 w 139"/>
                <a:gd name="T7" fmla="*/ 29 h 140"/>
                <a:gd name="T8" fmla="*/ 136 w 139"/>
                <a:gd name="T9" fmla="*/ 47 h 140"/>
                <a:gd name="T10" fmla="*/ 139 w 139"/>
                <a:gd name="T11" fmla="*/ 70 h 140"/>
                <a:gd name="T12" fmla="*/ 136 w 139"/>
                <a:gd name="T13" fmla="*/ 91 h 140"/>
                <a:gd name="T14" fmla="*/ 125 w 139"/>
                <a:gd name="T15" fmla="*/ 110 h 140"/>
                <a:gd name="T16" fmla="*/ 111 w 139"/>
                <a:gd name="T17" fmla="*/ 125 h 140"/>
                <a:gd name="T18" fmla="*/ 91 w 139"/>
                <a:gd name="T19" fmla="*/ 136 h 140"/>
                <a:gd name="T20" fmla="*/ 70 w 139"/>
                <a:gd name="T21" fmla="*/ 140 h 140"/>
                <a:gd name="T22" fmla="*/ 47 w 139"/>
                <a:gd name="T23" fmla="*/ 136 h 140"/>
                <a:gd name="T24" fmla="*/ 28 w 139"/>
                <a:gd name="T25" fmla="*/ 125 h 140"/>
                <a:gd name="T26" fmla="*/ 13 w 139"/>
                <a:gd name="T27" fmla="*/ 110 h 140"/>
                <a:gd name="T28" fmla="*/ 4 w 139"/>
                <a:gd name="T29" fmla="*/ 91 h 140"/>
                <a:gd name="T30" fmla="*/ 0 w 139"/>
                <a:gd name="T31" fmla="*/ 70 h 140"/>
                <a:gd name="T32" fmla="*/ 2 w 139"/>
                <a:gd name="T33" fmla="*/ 50 h 140"/>
                <a:gd name="T34" fmla="*/ 11 w 139"/>
                <a:gd name="T35" fmla="*/ 63 h 140"/>
                <a:gd name="T36" fmla="*/ 23 w 139"/>
                <a:gd name="T37" fmla="*/ 70 h 140"/>
                <a:gd name="T38" fmla="*/ 37 w 139"/>
                <a:gd name="T39" fmla="*/ 73 h 140"/>
                <a:gd name="T40" fmla="*/ 51 w 139"/>
                <a:gd name="T41" fmla="*/ 70 h 140"/>
                <a:gd name="T42" fmla="*/ 63 w 139"/>
                <a:gd name="T43" fmla="*/ 63 h 140"/>
                <a:gd name="T44" fmla="*/ 70 w 139"/>
                <a:gd name="T45" fmla="*/ 51 h 140"/>
                <a:gd name="T46" fmla="*/ 73 w 139"/>
                <a:gd name="T47" fmla="*/ 37 h 140"/>
                <a:gd name="T48" fmla="*/ 70 w 139"/>
                <a:gd name="T49" fmla="*/ 23 h 140"/>
                <a:gd name="T50" fmla="*/ 63 w 139"/>
                <a:gd name="T51" fmla="*/ 11 h 140"/>
                <a:gd name="T52" fmla="*/ 51 w 139"/>
                <a:gd name="T53" fmla="*/ 3 h 140"/>
                <a:gd name="T54" fmla="*/ 70 w 139"/>
                <a:gd name="T5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9" h="140">
                  <a:moveTo>
                    <a:pt x="70" y="0"/>
                  </a:moveTo>
                  <a:lnTo>
                    <a:pt x="91" y="4"/>
                  </a:lnTo>
                  <a:lnTo>
                    <a:pt x="111" y="13"/>
                  </a:lnTo>
                  <a:lnTo>
                    <a:pt x="125" y="29"/>
                  </a:lnTo>
                  <a:lnTo>
                    <a:pt x="136" y="47"/>
                  </a:lnTo>
                  <a:lnTo>
                    <a:pt x="139" y="70"/>
                  </a:lnTo>
                  <a:lnTo>
                    <a:pt x="136" y="91"/>
                  </a:lnTo>
                  <a:lnTo>
                    <a:pt x="125" y="110"/>
                  </a:lnTo>
                  <a:lnTo>
                    <a:pt x="111" y="125"/>
                  </a:lnTo>
                  <a:lnTo>
                    <a:pt x="91" y="136"/>
                  </a:lnTo>
                  <a:lnTo>
                    <a:pt x="70" y="140"/>
                  </a:lnTo>
                  <a:lnTo>
                    <a:pt x="47" y="136"/>
                  </a:lnTo>
                  <a:lnTo>
                    <a:pt x="28" y="125"/>
                  </a:lnTo>
                  <a:lnTo>
                    <a:pt x="13" y="110"/>
                  </a:lnTo>
                  <a:lnTo>
                    <a:pt x="4" y="91"/>
                  </a:lnTo>
                  <a:lnTo>
                    <a:pt x="0" y="70"/>
                  </a:lnTo>
                  <a:lnTo>
                    <a:pt x="2" y="50"/>
                  </a:lnTo>
                  <a:lnTo>
                    <a:pt x="11" y="63"/>
                  </a:lnTo>
                  <a:lnTo>
                    <a:pt x="23" y="70"/>
                  </a:lnTo>
                  <a:lnTo>
                    <a:pt x="37" y="73"/>
                  </a:lnTo>
                  <a:lnTo>
                    <a:pt x="51" y="70"/>
                  </a:lnTo>
                  <a:lnTo>
                    <a:pt x="63" y="63"/>
                  </a:lnTo>
                  <a:lnTo>
                    <a:pt x="70" y="51"/>
                  </a:lnTo>
                  <a:lnTo>
                    <a:pt x="73" y="37"/>
                  </a:lnTo>
                  <a:lnTo>
                    <a:pt x="70" y="23"/>
                  </a:lnTo>
                  <a:lnTo>
                    <a:pt x="63" y="11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2" name="Группа 591"/>
          <p:cNvGrpSpPr/>
          <p:nvPr/>
        </p:nvGrpSpPr>
        <p:grpSpPr>
          <a:xfrm>
            <a:off x="3298246" y="4897000"/>
            <a:ext cx="421812" cy="564120"/>
            <a:chOff x="2725735" y="5939643"/>
            <a:chExt cx="755742" cy="1010709"/>
          </a:xfrm>
          <a:solidFill>
            <a:srgbClr val="2A2A2A"/>
          </a:solidFill>
        </p:grpSpPr>
        <p:sp>
          <p:nvSpPr>
            <p:cNvPr id="593" name="Freeform 20"/>
            <p:cNvSpPr>
              <a:spLocks noEditPoints="1"/>
            </p:cNvSpPr>
            <p:nvPr/>
          </p:nvSpPr>
          <p:spPr bwMode="auto">
            <a:xfrm>
              <a:off x="2725735" y="5939643"/>
              <a:ext cx="755742" cy="1010709"/>
            </a:xfrm>
            <a:custGeom>
              <a:avLst/>
              <a:gdLst>
                <a:gd name="T0" fmla="*/ 44 w 495"/>
                <a:gd name="T1" fmla="*/ 156 h 662"/>
                <a:gd name="T2" fmla="*/ 44 w 495"/>
                <a:gd name="T3" fmla="*/ 524 h 662"/>
                <a:gd name="T4" fmla="*/ 412 w 495"/>
                <a:gd name="T5" fmla="*/ 524 h 662"/>
                <a:gd name="T6" fmla="*/ 412 w 495"/>
                <a:gd name="T7" fmla="*/ 404 h 662"/>
                <a:gd name="T8" fmla="*/ 411 w 495"/>
                <a:gd name="T9" fmla="*/ 404 h 662"/>
                <a:gd name="T10" fmla="*/ 411 w 495"/>
                <a:gd name="T11" fmla="*/ 275 h 662"/>
                <a:gd name="T12" fmla="*/ 412 w 495"/>
                <a:gd name="T13" fmla="*/ 275 h 662"/>
                <a:gd name="T14" fmla="*/ 412 w 495"/>
                <a:gd name="T15" fmla="*/ 156 h 662"/>
                <a:gd name="T16" fmla="*/ 44 w 495"/>
                <a:gd name="T17" fmla="*/ 156 h 662"/>
                <a:gd name="T18" fmla="*/ 111 w 495"/>
                <a:gd name="T19" fmla="*/ 0 h 662"/>
                <a:gd name="T20" fmla="*/ 344 w 495"/>
                <a:gd name="T21" fmla="*/ 0 h 662"/>
                <a:gd name="T22" fmla="*/ 344 w 495"/>
                <a:gd name="T23" fmla="*/ 111 h 662"/>
                <a:gd name="T24" fmla="*/ 434 w 495"/>
                <a:gd name="T25" fmla="*/ 111 h 662"/>
                <a:gd name="T26" fmla="*/ 445 w 495"/>
                <a:gd name="T27" fmla="*/ 114 h 662"/>
                <a:gd name="T28" fmla="*/ 453 w 495"/>
                <a:gd name="T29" fmla="*/ 121 h 662"/>
                <a:gd name="T30" fmla="*/ 457 w 495"/>
                <a:gd name="T31" fmla="*/ 133 h 662"/>
                <a:gd name="T32" fmla="*/ 457 w 495"/>
                <a:gd name="T33" fmla="*/ 275 h 662"/>
                <a:gd name="T34" fmla="*/ 495 w 495"/>
                <a:gd name="T35" fmla="*/ 275 h 662"/>
                <a:gd name="T36" fmla="*/ 495 w 495"/>
                <a:gd name="T37" fmla="*/ 404 h 662"/>
                <a:gd name="T38" fmla="*/ 457 w 495"/>
                <a:gd name="T39" fmla="*/ 404 h 662"/>
                <a:gd name="T40" fmla="*/ 457 w 495"/>
                <a:gd name="T41" fmla="*/ 545 h 662"/>
                <a:gd name="T42" fmla="*/ 453 w 495"/>
                <a:gd name="T43" fmla="*/ 557 h 662"/>
                <a:gd name="T44" fmla="*/ 445 w 495"/>
                <a:gd name="T45" fmla="*/ 565 h 662"/>
                <a:gd name="T46" fmla="*/ 434 w 495"/>
                <a:gd name="T47" fmla="*/ 568 h 662"/>
                <a:gd name="T48" fmla="*/ 344 w 495"/>
                <a:gd name="T49" fmla="*/ 568 h 662"/>
                <a:gd name="T50" fmla="*/ 344 w 495"/>
                <a:gd name="T51" fmla="*/ 662 h 662"/>
                <a:gd name="T52" fmla="*/ 111 w 495"/>
                <a:gd name="T53" fmla="*/ 662 h 662"/>
                <a:gd name="T54" fmla="*/ 111 w 495"/>
                <a:gd name="T55" fmla="*/ 568 h 662"/>
                <a:gd name="T56" fmla="*/ 21 w 495"/>
                <a:gd name="T57" fmla="*/ 568 h 662"/>
                <a:gd name="T58" fmla="*/ 10 w 495"/>
                <a:gd name="T59" fmla="*/ 565 h 662"/>
                <a:gd name="T60" fmla="*/ 2 w 495"/>
                <a:gd name="T61" fmla="*/ 557 h 662"/>
                <a:gd name="T62" fmla="*/ 0 w 495"/>
                <a:gd name="T63" fmla="*/ 545 h 662"/>
                <a:gd name="T64" fmla="*/ 0 w 495"/>
                <a:gd name="T65" fmla="*/ 133 h 662"/>
                <a:gd name="T66" fmla="*/ 2 w 495"/>
                <a:gd name="T67" fmla="*/ 121 h 662"/>
                <a:gd name="T68" fmla="*/ 10 w 495"/>
                <a:gd name="T69" fmla="*/ 114 h 662"/>
                <a:gd name="T70" fmla="*/ 21 w 495"/>
                <a:gd name="T71" fmla="*/ 111 h 662"/>
                <a:gd name="T72" fmla="*/ 111 w 495"/>
                <a:gd name="T73" fmla="*/ 111 h 662"/>
                <a:gd name="T74" fmla="*/ 111 w 495"/>
                <a:gd name="T75" fmla="*/ 0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5" h="662">
                  <a:moveTo>
                    <a:pt x="44" y="156"/>
                  </a:moveTo>
                  <a:lnTo>
                    <a:pt x="44" y="524"/>
                  </a:lnTo>
                  <a:lnTo>
                    <a:pt x="412" y="524"/>
                  </a:lnTo>
                  <a:lnTo>
                    <a:pt x="412" y="404"/>
                  </a:lnTo>
                  <a:lnTo>
                    <a:pt x="411" y="404"/>
                  </a:lnTo>
                  <a:lnTo>
                    <a:pt x="411" y="275"/>
                  </a:lnTo>
                  <a:lnTo>
                    <a:pt x="412" y="275"/>
                  </a:lnTo>
                  <a:lnTo>
                    <a:pt x="412" y="156"/>
                  </a:lnTo>
                  <a:lnTo>
                    <a:pt x="44" y="156"/>
                  </a:lnTo>
                  <a:close/>
                  <a:moveTo>
                    <a:pt x="111" y="0"/>
                  </a:moveTo>
                  <a:lnTo>
                    <a:pt x="344" y="0"/>
                  </a:lnTo>
                  <a:lnTo>
                    <a:pt x="344" y="111"/>
                  </a:lnTo>
                  <a:lnTo>
                    <a:pt x="434" y="111"/>
                  </a:lnTo>
                  <a:lnTo>
                    <a:pt x="445" y="114"/>
                  </a:lnTo>
                  <a:lnTo>
                    <a:pt x="453" y="121"/>
                  </a:lnTo>
                  <a:lnTo>
                    <a:pt x="457" y="133"/>
                  </a:lnTo>
                  <a:lnTo>
                    <a:pt x="457" y="275"/>
                  </a:lnTo>
                  <a:lnTo>
                    <a:pt x="495" y="275"/>
                  </a:lnTo>
                  <a:lnTo>
                    <a:pt x="495" y="404"/>
                  </a:lnTo>
                  <a:lnTo>
                    <a:pt x="457" y="404"/>
                  </a:lnTo>
                  <a:lnTo>
                    <a:pt x="457" y="545"/>
                  </a:lnTo>
                  <a:lnTo>
                    <a:pt x="453" y="557"/>
                  </a:lnTo>
                  <a:lnTo>
                    <a:pt x="445" y="565"/>
                  </a:lnTo>
                  <a:lnTo>
                    <a:pt x="434" y="568"/>
                  </a:lnTo>
                  <a:lnTo>
                    <a:pt x="344" y="568"/>
                  </a:lnTo>
                  <a:lnTo>
                    <a:pt x="344" y="662"/>
                  </a:lnTo>
                  <a:lnTo>
                    <a:pt x="111" y="662"/>
                  </a:lnTo>
                  <a:lnTo>
                    <a:pt x="111" y="568"/>
                  </a:lnTo>
                  <a:lnTo>
                    <a:pt x="21" y="568"/>
                  </a:lnTo>
                  <a:lnTo>
                    <a:pt x="10" y="565"/>
                  </a:lnTo>
                  <a:lnTo>
                    <a:pt x="2" y="557"/>
                  </a:lnTo>
                  <a:lnTo>
                    <a:pt x="0" y="545"/>
                  </a:lnTo>
                  <a:lnTo>
                    <a:pt x="0" y="133"/>
                  </a:lnTo>
                  <a:lnTo>
                    <a:pt x="2" y="121"/>
                  </a:lnTo>
                  <a:lnTo>
                    <a:pt x="10" y="114"/>
                  </a:lnTo>
                  <a:lnTo>
                    <a:pt x="21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" name="Freeform 21"/>
            <p:cNvSpPr>
              <a:spLocks/>
            </p:cNvSpPr>
            <p:nvPr/>
          </p:nvSpPr>
          <p:spPr bwMode="auto">
            <a:xfrm>
              <a:off x="2900360" y="6336519"/>
              <a:ext cx="120614" cy="120614"/>
            </a:xfrm>
            <a:custGeom>
              <a:avLst/>
              <a:gdLst>
                <a:gd name="T0" fmla="*/ 40 w 79"/>
                <a:gd name="T1" fmla="*/ 0 h 79"/>
                <a:gd name="T2" fmla="*/ 55 w 79"/>
                <a:gd name="T3" fmla="*/ 2 h 79"/>
                <a:gd name="T4" fmla="*/ 67 w 79"/>
                <a:gd name="T5" fmla="*/ 12 h 79"/>
                <a:gd name="T6" fmla="*/ 76 w 79"/>
                <a:gd name="T7" fmla="*/ 24 h 79"/>
                <a:gd name="T8" fmla="*/ 79 w 79"/>
                <a:gd name="T9" fmla="*/ 40 h 79"/>
                <a:gd name="T10" fmla="*/ 76 w 79"/>
                <a:gd name="T11" fmla="*/ 55 h 79"/>
                <a:gd name="T12" fmla="*/ 67 w 79"/>
                <a:gd name="T13" fmla="*/ 68 h 79"/>
                <a:gd name="T14" fmla="*/ 55 w 79"/>
                <a:gd name="T15" fmla="*/ 77 h 79"/>
                <a:gd name="T16" fmla="*/ 40 w 79"/>
                <a:gd name="T17" fmla="*/ 79 h 79"/>
                <a:gd name="T18" fmla="*/ 23 w 79"/>
                <a:gd name="T19" fmla="*/ 77 h 79"/>
                <a:gd name="T20" fmla="*/ 11 w 79"/>
                <a:gd name="T21" fmla="*/ 68 h 79"/>
                <a:gd name="T22" fmla="*/ 2 w 79"/>
                <a:gd name="T23" fmla="*/ 55 h 79"/>
                <a:gd name="T24" fmla="*/ 0 w 79"/>
                <a:gd name="T25" fmla="*/ 40 h 79"/>
                <a:gd name="T26" fmla="*/ 2 w 79"/>
                <a:gd name="T27" fmla="*/ 24 h 79"/>
                <a:gd name="T28" fmla="*/ 11 w 79"/>
                <a:gd name="T29" fmla="*/ 12 h 79"/>
                <a:gd name="T30" fmla="*/ 23 w 79"/>
                <a:gd name="T31" fmla="*/ 2 h 79"/>
                <a:gd name="T32" fmla="*/ 40 w 79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79">
                  <a:moveTo>
                    <a:pt x="40" y="0"/>
                  </a:moveTo>
                  <a:lnTo>
                    <a:pt x="55" y="2"/>
                  </a:lnTo>
                  <a:lnTo>
                    <a:pt x="67" y="12"/>
                  </a:lnTo>
                  <a:lnTo>
                    <a:pt x="76" y="24"/>
                  </a:lnTo>
                  <a:lnTo>
                    <a:pt x="79" y="40"/>
                  </a:lnTo>
                  <a:lnTo>
                    <a:pt x="76" y="55"/>
                  </a:lnTo>
                  <a:lnTo>
                    <a:pt x="67" y="68"/>
                  </a:lnTo>
                  <a:lnTo>
                    <a:pt x="55" y="77"/>
                  </a:lnTo>
                  <a:lnTo>
                    <a:pt x="40" y="79"/>
                  </a:lnTo>
                  <a:lnTo>
                    <a:pt x="23" y="77"/>
                  </a:lnTo>
                  <a:lnTo>
                    <a:pt x="11" y="68"/>
                  </a:lnTo>
                  <a:lnTo>
                    <a:pt x="2" y="55"/>
                  </a:lnTo>
                  <a:lnTo>
                    <a:pt x="0" y="40"/>
                  </a:lnTo>
                  <a:lnTo>
                    <a:pt x="2" y="24"/>
                  </a:lnTo>
                  <a:lnTo>
                    <a:pt x="11" y="12"/>
                  </a:lnTo>
                  <a:lnTo>
                    <a:pt x="23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5" name="Freeform 22"/>
            <p:cNvSpPr>
              <a:spLocks/>
            </p:cNvSpPr>
            <p:nvPr/>
          </p:nvSpPr>
          <p:spPr bwMode="auto">
            <a:xfrm>
              <a:off x="3149597" y="6336519"/>
              <a:ext cx="122140" cy="120614"/>
            </a:xfrm>
            <a:custGeom>
              <a:avLst/>
              <a:gdLst>
                <a:gd name="T0" fmla="*/ 40 w 80"/>
                <a:gd name="T1" fmla="*/ 0 h 79"/>
                <a:gd name="T2" fmla="*/ 55 w 80"/>
                <a:gd name="T3" fmla="*/ 2 h 79"/>
                <a:gd name="T4" fmla="*/ 68 w 80"/>
                <a:gd name="T5" fmla="*/ 12 h 79"/>
                <a:gd name="T6" fmla="*/ 76 w 80"/>
                <a:gd name="T7" fmla="*/ 24 h 79"/>
                <a:gd name="T8" fmla="*/ 80 w 80"/>
                <a:gd name="T9" fmla="*/ 40 h 79"/>
                <a:gd name="T10" fmla="*/ 76 w 80"/>
                <a:gd name="T11" fmla="*/ 55 h 79"/>
                <a:gd name="T12" fmla="*/ 68 w 80"/>
                <a:gd name="T13" fmla="*/ 68 h 79"/>
                <a:gd name="T14" fmla="*/ 55 w 80"/>
                <a:gd name="T15" fmla="*/ 77 h 79"/>
                <a:gd name="T16" fmla="*/ 40 w 80"/>
                <a:gd name="T17" fmla="*/ 79 h 79"/>
                <a:gd name="T18" fmla="*/ 24 w 80"/>
                <a:gd name="T19" fmla="*/ 77 h 79"/>
                <a:gd name="T20" fmla="*/ 11 w 80"/>
                <a:gd name="T21" fmla="*/ 68 h 79"/>
                <a:gd name="T22" fmla="*/ 3 w 80"/>
                <a:gd name="T23" fmla="*/ 55 h 79"/>
                <a:gd name="T24" fmla="*/ 0 w 80"/>
                <a:gd name="T25" fmla="*/ 40 h 79"/>
                <a:gd name="T26" fmla="*/ 3 w 80"/>
                <a:gd name="T27" fmla="*/ 24 h 79"/>
                <a:gd name="T28" fmla="*/ 11 w 80"/>
                <a:gd name="T29" fmla="*/ 12 h 79"/>
                <a:gd name="T30" fmla="*/ 24 w 80"/>
                <a:gd name="T31" fmla="*/ 2 h 79"/>
                <a:gd name="T32" fmla="*/ 40 w 80"/>
                <a:gd name="T3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" h="79">
                  <a:moveTo>
                    <a:pt x="40" y="0"/>
                  </a:moveTo>
                  <a:lnTo>
                    <a:pt x="55" y="2"/>
                  </a:lnTo>
                  <a:lnTo>
                    <a:pt x="68" y="12"/>
                  </a:lnTo>
                  <a:lnTo>
                    <a:pt x="76" y="24"/>
                  </a:lnTo>
                  <a:lnTo>
                    <a:pt x="80" y="40"/>
                  </a:lnTo>
                  <a:lnTo>
                    <a:pt x="76" y="55"/>
                  </a:lnTo>
                  <a:lnTo>
                    <a:pt x="68" y="68"/>
                  </a:lnTo>
                  <a:lnTo>
                    <a:pt x="55" y="77"/>
                  </a:lnTo>
                  <a:lnTo>
                    <a:pt x="40" y="79"/>
                  </a:lnTo>
                  <a:lnTo>
                    <a:pt x="24" y="77"/>
                  </a:lnTo>
                  <a:lnTo>
                    <a:pt x="11" y="68"/>
                  </a:lnTo>
                  <a:lnTo>
                    <a:pt x="3" y="55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1" y="12"/>
                  </a:lnTo>
                  <a:lnTo>
                    <a:pt x="24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6" name="Freeform 23"/>
            <p:cNvSpPr>
              <a:spLocks/>
            </p:cNvSpPr>
            <p:nvPr/>
          </p:nvSpPr>
          <p:spPr bwMode="auto">
            <a:xfrm>
              <a:off x="2892422" y="6534955"/>
              <a:ext cx="374055" cy="151149"/>
            </a:xfrm>
            <a:custGeom>
              <a:avLst/>
              <a:gdLst>
                <a:gd name="T0" fmla="*/ 228 w 245"/>
                <a:gd name="T1" fmla="*/ 0 h 99"/>
                <a:gd name="T2" fmla="*/ 237 w 245"/>
                <a:gd name="T3" fmla="*/ 3 h 99"/>
                <a:gd name="T4" fmla="*/ 243 w 245"/>
                <a:gd name="T5" fmla="*/ 10 h 99"/>
                <a:gd name="T6" fmla="*/ 245 w 245"/>
                <a:gd name="T7" fmla="*/ 18 h 99"/>
                <a:gd name="T8" fmla="*/ 243 w 245"/>
                <a:gd name="T9" fmla="*/ 27 h 99"/>
                <a:gd name="T10" fmla="*/ 225 w 245"/>
                <a:gd name="T11" fmla="*/ 51 h 99"/>
                <a:gd name="T12" fmla="*/ 204 w 245"/>
                <a:gd name="T13" fmla="*/ 71 h 99"/>
                <a:gd name="T14" fmla="*/ 179 w 245"/>
                <a:gd name="T15" fmla="*/ 86 h 99"/>
                <a:gd name="T16" fmla="*/ 152 w 245"/>
                <a:gd name="T17" fmla="*/ 96 h 99"/>
                <a:gd name="T18" fmla="*/ 124 w 245"/>
                <a:gd name="T19" fmla="*/ 99 h 99"/>
                <a:gd name="T20" fmla="*/ 99 w 245"/>
                <a:gd name="T21" fmla="*/ 97 h 99"/>
                <a:gd name="T22" fmla="*/ 75 w 245"/>
                <a:gd name="T23" fmla="*/ 90 h 99"/>
                <a:gd name="T24" fmla="*/ 53 w 245"/>
                <a:gd name="T25" fmla="*/ 79 h 99"/>
                <a:gd name="T26" fmla="*/ 33 w 245"/>
                <a:gd name="T27" fmla="*/ 65 h 99"/>
                <a:gd name="T28" fmla="*/ 15 w 245"/>
                <a:gd name="T29" fmla="*/ 46 h 99"/>
                <a:gd name="T30" fmla="*/ 2 w 245"/>
                <a:gd name="T31" fmla="*/ 26 h 99"/>
                <a:gd name="T32" fmla="*/ 0 w 245"/>
                <a:gd name="T33" fmla="*/ 18 h 99"/>
                <a:gd name="T34" fmla="*/ 2 w 245"/>
                <a:gd name="T35" fmla="*/ 8 h 99"/>
                <a:gd name="T36" fmla="*/ 9 w 245"/>
                <a:gd name="T37" fmla="*/ 3 h 99"/>
                <a:gd name="T38" fmla="*/ 19 w 245"/>
                <a:gd name="T39" fmla="*/ 0 h 99"/>
                <a:gd name="T40" fmla="*/ 27 w 245"/>
                <a:gd name="T41" fmla="*/ 4 h 99"/>
                <a:gd name="T42" fmla="*/ 33 w 245"/>
                <a:gd name="T43" fmla="*/ 10 h 99"/>
                <a:gd name="T44" fmla="*/ 46 w 245"/>
                <a:gd name="T45" fmla="*/ 27 h 99"/>
                <a:gd name="T46" fmla="*/ 62 w 245"/>
                <a:gd name="T47" fmla="*/ 43 h 99"/>
                <a:gd name="T48" fmla="*/ 81 w 245"/>
                <a:gd name="T49" fmla="*/ 54 h 99"/>
                <a:gd name="T50" fmla="*/ 103 w 245"/>
                <a:gd name="T51" fmla="*/ 62 h 99"/>
                <a:gd name="T52" fmla="*/ 124 w 245"/>
                <a:gd name="T53" fmla="*/ 65 h 99"/>
                <a:gd name="T54" fmla="*/ 144 w 245"/>
                <a:gd name="T55" fmla="*/ 62 h 99"/>
                <a:gd name="T56" fmla="*/ 164 w 245"/>
                <a:gd name="T57" fmla="*/ 54 h 99"/>
                <a:gd name="T58" fmla="*/ 183 w 245"/>
                <a:gd name="T59" fmla="*/ 43 h 99"/>
                <a:gd name="T60" fmla="*/ 199 w 245"/>
                <a:gd name="T61" fmla="*/ 27 h 99"/>
                <a:gd name="T62" fmla="*/ 213 w 245"/>
                <a:gd name="T63" fmla="*/ 10 h 99"/>
                <a:gd name="T64" fmla="*/ 219 w 245"/>
                <a:gd name="T65" fmla="*/ 3 h 99"/>
                <a:gd name="T66" fmla="*/ 228 w 245"/>
                <a:gd name="T6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5" h="99">
                  <a:moveTo>
                    <a:pt x="228" y="0"/>
                  </a:moveTo>
                  <a:lnTo>
                    <a:pt x="237" y="3"/>
                  </a:lnTo>
                  <a:lnTo>
                    <a:pt x="243" y="10"/>
                  </a:lnTo>
                  <a:lnTo>
                    <a:pt x="245" y="18"/>
                  </a:lnTo>
                  <a:lnTo>
                    <a:pt x="243" y="27"/>
                  </a:lnTo>
                  <a:lnTo>
                    <a:pt x="225" y="51"/>
                  </a:lnTo>
                  <a:lnTo>
                    <a:pt x="204" y="71"/>
                  </a:lnTo>
                  <a:lnTo>
                    <a:pt x="179" y="86"/>
                  </a:lnTo>
                  <a:lnTo>
                    <a:pt x="152" y="96"/>
                  </a:lnTo>
                  <a:lnTo>
                    <a:pt x="124" y="99"/>
                  </a:lnTo>
                  <a:lnTo>
                    <a:pt x="99" y="97"/>
                  </a:lnTo>
                  <a:lnTo>
                    <a:pt x="75" y="90"/>
                  </a:lnTo>
                  <a:lnTo>
                    <a:pt x="53" y="79"/>
                  </a:lnTo>
                  <a:lnTo>
                    <a:pt x="33" y="65"/>
                  </a:lnTo>
                  <a:lnTo>
                    <a:pt x="15" y="46"/>
                  </a:lnTo>
                  <a:lnTo>
                    <a:pt x="2" y="26"/>
                  </a:lnTo>
                  <a:lnTo>
                    <a:pt x="0" y="18"/>
                  </a:lnTo>
                  <a:lnTo>
                    <a:pt x="2" y="8"/>
                  </a:lnTo>
                  <a:lnTo>
                    <a:pt x="9" y="3"/>
                  </a:lnTo>
                  <a:lnTo>
                    <a:pt x="19" y="0"/>
                  </a:lnTo>
                  <a:lnTo>
                    <a:pt x="27" y="4"/>
                  </a:lnTo>
                  <a:lnTo>
                    <a:pt x="33" y="10"/>
                  </a:lnTo>
                  <a:lnTo>
                    <a:pt x="46" y="27"/>
                  </a:lnTo>
                  <a:lnTo>
                    <a:pt x="62" y="43"/>
                  </a:lnTo>
                  <a:lnTo>
                    <a:pt x="81" y="54"/>
                  </a:lnTo>
                  <a:lnTo>
                    <a:pt x="103" y="62"/>
                  </a:lnTo>
                  <a:lnTo>
                    <a:pt x="124" y="65"/>
                  </a:lnTo>
                  <a:lnTo>
                    <a:pt x="144" y="62"/>
                  </a:lnTo>
                  <a:lnTo>
                    <a:pt x="164" y="54"/>
                  </a:lnTo>
                  <a:lnTo>
                    <a:pt x="183" y="43"/>
                  </a:lnTo>
                  <a:lnTo>
                    <a:pt x="199" y="27"/>
                  </a:lnTo>
                  <a:lnTo>
                    <a:pt x="213" y="10"/>
                  </a:lnTo>
                  <a:lnTo>
                    <a:pt x="219" y="3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7" name="Группа 596"/>
          <p:cNvGrpSpPr/>
          <p:nvPr/>
        </p:nvGrpSpPr>
        <p:grpSpPr>
          <a:xfrm>
            <a:off x="5103419" y="4908864"/>
            <a:ext cx="418610" cy="567624"/>
            <a:chOff x="2741609" y="7679543"/>
            <a:chExt cx="642763" cy="871569"/>
          </a:xfrm>
          <a:solidFill>
            <a:srgbClr val="2A2A2A"/>
          </a:solidFill>
        </p:grpSpPr>
        <p:sp>
          <p:nvSpPr>
            <p:cNvPr id="598" name="Freeform 35"/>
            <p:cNvSpPr>
              <a:spLocks/>
            </p:cNvSpPr>
            <p:nvPr/>
          </p:nvSpPr>
          <p:spPr bwMode="auto">
            <a:xfrm>
              <a:off x="2741609" y="7679543"/>
              <a:ext cx="642763" cy="468713"/>
            </a:xfrm>
            <a:custGeom>
              <a:avLst/>
              <a:gdLst>
                <a:gd name="T0" fmla="*/ 227 w 421"/>
                <a:gd name="T1" fmla="*/ 0 h 307"/>
                <a:gd name="T2" fmla="*/ 294 w 421"/>
                <a:gd name="T3" fmla="*/ 10 h 307"/>
                <a:gd name="T4" fmla="*/ 350 w 421"/>
                <a:gd name="T5" fmla="*/ 44 h 307"/>
                <a:gd name="T6" fmla="*/ 391 w 421"/>
                <a:gd name="T7" fmla="*/ 99 h 307"/>
                <a:gd name="T8" fmla="*/ 413 w 421"/>
                <a:gd name="T9" fmla="*/ 166 h 307"/>
                <a:gd name="T10" fmla="*/ 421 w 421"/>
                <a:gd name="T11" fmla="*/ 235 h 307"/>
                <a:gd name="T12" fmla="*/ 412 w 421"/>
                <a:gd name="T13" fmla="*/ 296 h 307"/>
                <a:gd name="T14" fmla="*/ 408 w 421"/>
                <a:gd name="T15" fmla="*/ 303 h 307"/>
                <a:gd name="T16" fmla="*/ 402 w 421"/>
                <a:gd name="T17" fmla="*/ 307 h 307"/>
                <a:gd name="T18" fmla="*/ 393 w 421"/>
                <a:gd name="T19" fmla="*/ 307 h 307"/>
                <a:gd name="T20" fmla="*/ 383 w 421"/>
                <a:gd name="T21" fmla="*/ 296 h 307"/>
                <a:gd name="T22" fmla="*/ 388 w 421"/>
                <a:gd name="T23" fmla="*/ 262 h 307"/>
                <a:gd name="T24" fmla="*/ 389 w 421"/>
                <a:gd name="T25" fmla="*/ 204 h 307"/>
                <a:gd name="T26" fmla="*/ 376 w 421"/>
                <a:gd name="T27" fmla="*/ 142 h 307"/>
                <a:gd name="T28" fmla="*/ 347 w 421"/>
                <a:gd name="T29" fmla="*/ 87 h 307"/>
                <a:gd name="T30" fmla="*/ 307 w 421"/>
                <a:gd name="T31" fmla="*/ 50 h 307"/>
                <a:gd name="T32" fmla="*/ 257 w 421"/>
                <a:gd name="T33" fmla="*/ 33 h 307"/>
                <a:gd name="T34" fmla="*/ 196 w 421"/>
                <a:gd name="T35" fmla="*/ 33 h 307"/>
                <a:gd name="T36" fmla="*/ 144 w 421"/>
                <a:gd name="T37" fmla="*/ 52 h 307"/>
                <a:gd name="T38" fmla="*/ 104 w 421"/>
                <a:gd name="T39" fmla="*/ 83 h 307"/>
                <a:gd name="T40" fmla="*/ 75 w 421"/>
                <a:gd name="T41" fmla="*/ 124 h 307"/>
                <a:gd name="T42" fmla="*/ 54 w 421"/>
                <a:gd name="T43" fmla="*/ 166 h 307"/>
                <a:gd name="T44" fmla="*/ 41 w 421"/>
                <a:gd name="T45" fmla="*/ 203 h 307"/>
                <a:gd name="T46" fmla="*/ 34 w 421"/>
                <a:gd name="T47" fmla="*/ 230 h 307"/>
                <a:gd name="T48" fmla="*/ 31 w 421"/>
                <a:gd name="T49" fmla="*/ 240 h 307"/>
                <a:gd name="T50" fmla="*/ 28 w 421"/>
                <a:gd name="T51" fmla="*/ 249 h 307"/>
                <a:gd name="T52" fmla="*/ 19 w 421"/>
                <a:gd name="T53" fmla="*/ 253 h 307"/>
                <a:gd name="T54" fmla="*/ 9 w 421"/>
                <a:gd name="T55" fmla="*/ 252 h 307"/>
                <a:gd name="T56" fmla="*/ 3 w 421"/>
                <a:gd name="T57" fmla="*/ 245 h 307"/>
                <a:gd name="T58" fmla="*/ 0 w 421"/>
                <a:gd name="T59" fmla="*/ 236 h 307"/>
                <a:gd name="T60" fmla="*/ 3 w 421"/>
                <a:gd name="T61" fmla="*/ 225 h 307"/>
                <a:gd name="T62" fmla="*/ 10 w 421"/>
                <a:gd name="T63" fmla="*/ 198 h 307"/>
                <a:gd name="T64" fmla="*/ 23 w 421"/>
                <a:gd name="T65" fmla="*/ 160 h 307"/>
                <a:gd name="T66" fmla="*/ 43 w 421"/>
                <a:gd name="T67" fmla="*/ 116 h 307"/>
                <a:gd name="T68" fmla="*/ 72 w 421"/>
                <a:gd name="T69" fmla="*/ 74 h 307"/>
                <a:gd name="T70" fmla="*/ 111 w 421"/>
                <a:gd name="T71" fmla="*/ 36 h 307"/>
                <a:gd name="T72" fmla="*/ 162 w 421"/>
                <a:gd name="T73" fmla="*/ 9 h 307"/>
                <a:gd name="T74" fmla="*/ 226 w 421"/>
                <a:gd name="T7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307">
                  <a:moveTo>
                    <a:pt x="226" y="0"/>
                  </a:moveTo>
                  <a:lnTo>
                    <a:pt x="227" y="0"/>
                  </a:lnTo>
                  <a:lnTo>
                    <a:pt x="261" y="2"/>
                  </a:lnTo>
                  <a:lnTo>
                    <a:pt x="294" y="10"/>
                  </a:lnTo>
                  <a:lnTo>
                    <a:pt x="324" y="24"/>
                  </a:lnTo>
                  <a:lnTo>
                    <a:pt x="350" y="44"/>
                  </a:lnTo>
                  <a:lnTo>
                    <a:pt x="372" y="69"/>
                  </a:lnTo>
                  <a:lnTo>
                    <a:pt x="391" y="99"/>
                  </a:lnTo>
                  <a:lnTo>
                    <a:pt x="404" y="132"/>
                  </a:lnTo>
                  <a:lnTo>
                    <a:pt x="413" y="166"/>
                  </a:lnTo>
                  <a:lnTo>
                    <a:pt x="419" y="200"/>
                  </a:lnTo>
                  <a:lnTo>
                    <a:pt x="421" y="235"/>
                  </a:lnTo>
                  <a:lnTo>
                    <a:pt x="418" y="266"/>
                  </a:lnTo>
                  <a:lnTo>
                    <a:pt x="412" y="296"/>
                  </a:lnTo>
                  <a:lnTo>
                    <a:pt x="410" y="300"/>
                  </a:lnTo>
                  <a:lnTo>
                    <a:pt x="408" y="303"/>
                  </a:lnTo>
                  <a:lnTo>
                    <a:pt x="405" y="305"/>
                  </a:lnTo>
                  <a:lnTo>
                    <a:pt x="402" y="307"/>
                  </a:lnTo>
                  <a:lnTo>
                    <a:pt x="397" y="307"/>
                  </a:lnTo>
                  <a:lnTo>
                    <a:pt x="393" y="307"/>
                  </a:lnTo>
                  <a:lnTo>
                    <a:pt x="386" y="302"/>
                  </a:lnTo>
                  <a:lnTo>
                    <a:pt x="383" y="296"/>
                  </a:lnTo>
                  <a:lnTo>
                    <a:pt x="383" y="288"/>
                  </a:lnTo>
                  <a:lnTo>
                    <a:pt x="388" y="262"/>
                  </a:lnTo>
                  <a:lnTo>
                    <a:pt x="390" y="233"/>
                  </a:lnTo>
                  <a:lnTo>
                    <a:pt x="389" y="204"/>
                  </a:lnTo>
                  <a:lnTo>
                    <a:pt x="384" y="173"/>
                  </a:lnTo>
                  <a:lnTo>
                    <a:pt x="376" y="142"/>
                  </a:lnTo>
                  <a:lnTo>
                    <a:pt x="364" y="114"/>
                  </a:lnTo>
                  <a:lnTo>
                    <a:pt x="347" y="87"/>
                  </a:lnTo>
                  <a:lnTo>
                    <a:pt x="329" y="67"/>
                  </a:lnTo>
                  <a:lnTo>
                    <a:pt x="307" y="50"/>
                  </a:lnTo>
                  <a:lnTo>
                    <a:pt x="283" y="40"/>
                  </a:lnTo>
                  <a:lnTo>
                    <a:pt x="257" y="33"/>
                  </a:lnTo>
                  <a:lnTo>
                    <a:pt x="227" y="30"/>
                  </a:lnTo>
                  <a:lnTo>
                    <a:pt x="196" y="33"/>
                  </a:lnTo>
                  <a:lnTo>
                    <a:pt x="168" y="40"/>
                  </a:lnTo>
                  <a:lnTo>
                    <a:pt x="144" y="52"/>
                  </a:lnTo>
                  <a:lnTo>
                    <a:pt x="123" y="67"/>
                  </a:lnTo>
                  <a:lnTo>
                    <a:pt x="104" y="83"/>
                  </a:lnTo>
                  <a:lnTo>
                    <a:pt x="88" y="103"/>
                  </a:lnTo>
                  <a:lnTo>
                    <a:pt x="75" y="124"/>
                  </a:lnTo>
                  <a:lnTo>
                    <a:pt x="63" y="145"/>
                  </a:lnTo>
                  <a:lnTo>
                    <a:pt x="54" y="166"/>
                  </a:lnTo>
                  <a:lnTo>
                    <a:pt x="47" y="185"/>
                  </a:lnTo>
                  <a:lnTo>
                    <a:pt x="41" y="203"/>
                  </a:lnTo>
                  <a:lnTo>
                    <a:pt x="36" y="218"/>
                  </a:lnTo>
                  <a:lnTo>
                    <a:pt x="34" y="230"/>
                  </a:lnTo>
                  <a:lnTo>
                    <a:pt x="32" y="238"/>
                  </a:lnTo>
                  <a:lnTo>
                    <a:pt x="31" y="240"/>
                  </a:lnTo>
                  <a:lnTo>
                    <a:pt x="30" y="245"/>
                  </a:lnTo>
                  <a:lnTo>
                    <a:pt x="28" y="249"/>
                  </a:lnTo>
                  <a:lnTo>
                    <a:pt x="23" y="252"/>
                  </a:lnTo>
                  <a:lnTo>
                    <a:pt x="19" y="253"/>
                  </a:lnTo>
                  <a:lnTo>
                    <a:pt x="13" y="253"/>
                  </a:lnTo>
                  <a:lnTo>
                    <a:pt x="9" y="252"/>
                  </a:lnTo>
                  <a:lnTo>
                    <a:pt x="5" y="250"/>
                  </a:lnTo>
                  <a:lnTo>
                    <a:pt x="3" y="245"/>
                  </a:lnTo>
                  <a:lnTo>
                    <a:pt x="0" y="242"/>
                  </a:lnTo>
                  <a:lnTo>
                    <a:pt x="0" y="236"/>
                  </a:lnTo>
                  <a:lnTo>
                    <a:pt x="2" y="233"/>
                  </a:lnTo>
                  <a:lnTo>
                    <a:pt x="3" y="225"/>
                  </a:lnTo>
                  <a:lnTo>
                    <a:pt x="6" y="213"/>
                  </a:lnTo>
                  <a:lnTo>
                    <a:pt x="10" y="198"/>
                  </a:lnTo>
                  <a:lnTo>
                    <a:pt x="16" y="180"/>
                  </a:lnTo>
                  <a:lnTo>
                    <a:pt x="23" y="160"/>
                  </a:lnTo>
                  <a:lnTo>
                    <a:pt x="32" y="139"/>
                  </a:lnTo>
                  <a:lnTo>
                    <a:pt x="43" y="116"/>
                  </a:lnTo>
                  <a:lnTo>
                    <a:pt x="57" y="95"/>
                  </a:lnTo>
                  <a:lnTo>
                    <a:pt x="72" y="74"/>
                  </a:lnTo>
                  <a:lnTo>
                    <a:pt x="90" y="54"/>
                  </a:lnTo>
                  <a:lnTo>
                    <a:pt x="111" y="36"/>
                  </a:lnTo>
                  <a:lnTo>
                    <a:pt x="135" y="21"/>
                  </a:lnTo>
                  <a:lnTo>
                    <a:pt x="162" y="9"/>
                  </a:lnTo>
                  <a:lnTo>
                    <a:pt x="193" y="2"/>
                  </a:lnTo>
                  <a:lnTo>
                    <a:pt x="2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9" name="Freeform 36"/>
            <p:cNvSpPr>
              <a:spLocks/>
            </p:cNvSpPr>
            <p:nvPr/>
          </p:nvSpPr>
          <p:spPr bwMode="auto">
            <a:xfrm>
              <a:off x="2741610" y="7752569"/>
              <a:ext cx="609174" cy="454972"/>
            </a:xfrm>
            <a:custGeom>
              <a:avLst/>
              <a:gdLst>
                <a:gd name="T0" fmla="*/ 232 w 399"/>
                <a:gd name="T1" fmla="*/ 0 h 298"/>
                <a:gd name="T2" fmla="*/ 280 w 399"/>
                <a:gd name="T3" fmla="*/ 8 h 298"/>
                <a:gd name="T4" fmla="*/ 319 w 399"/>
                <a:gd name="T5" fmla="*/ 31 h 298"/>
                <a:gd name="T6" fmla="*/ 351 w 399"/>
                <a:gd name="T7" fmla="*/ 72 h 298"/>
                <a:gd name="T8" fmla="*/ 369 w 399"/>
                <a:gd name="T9" fmla="*/ 125 h 298"/>
                <a:gd name="T10" fmla="*/ 373 w 399"/>
                <a:gd name="T11" fmla="*/ 180 h 298"/>
                <a:gd name="T12" fmla="*/ 371 w 399"/>
                <a:gd name="T13" fmla="*/ 229 h 298"/>
                <a:gd name="T14" fmla="*/ 366 w 399"/>
                <a:gd name="T15" fmla="*/ 251 h 298"/>
                <a:gd name="T16" fmla="*/ 366 w 399"/>
                <a:gd name="T17" fmla="*/ 258 h 298"/>
                <a:gd name="T18" fmla="*/ 367 w 399"/>
                <a:gd name="T19" fmla="*/ 264 h 298"/>
                <a:gd name="T20" fmla="*/ 373 w 399"/>
                <a:gd name="T21" fmla="*/ 267 h 298"/>
                <a:gd name="T22" fmla="*/ 380 w 399"/>
                <a:gd name="T23" fmla="*/ 268 h 298"/>
                <a:gd name="T24" fmla="*/ 388 w 399"/>
                <a:gd name="T25" fmla="*/ 268 h 298"/>
                <a:gd name="T26" fmla="*/ 396 w 399"/>
                <a:gd name="T27" fmla="*/ 272 h 298"/>
                <a:gd name="T28" fmla="*/ 399 w 399"/>
                <a:gd name="T29" fmla="*/ 282 h 298"/>
                <a:gd name="T30" fmla="*/ 397 w 399"/>
                <a:gd name="T31" fmla="*/ 291 h 298"/>
                <a:gd name="T32" fmla="*/ 391 w 399"/>
                <a:gd name="T33" fmla="*/ 297 h 298"/>
                <a:gd name="T34" fmla="*/ 384 w 399"/>
                <a:gd name="T35" fmla="*/ 298 h 298"/>
                <a:gd name="T36" fmla="*/ 373 w 399"/>
                <a:gd name="T37" fmla="*/ 298 h 298"/>
                <a:gd name="T38" fmla="*/ 354 w 399"/>
                <a:gd name="T39" fmla="*/ 291 h 298"/>
                <a:gd name="T40" fmla="*/ 340 w 399"/>
                <a:gd name="T41" fmla="*/ 278 h 298"/>
                <a:gd name="T42" fmla="*/ 336 w 399"/>
                <a:gd name="T43" fmla="*/ 257 h 298"/>
                <a:gd name="T44" fmla="*/ 340 w 399"/>
                <a:gd name="T45" fmla="*/ 225 h 298"/>
                <a:gd name="T46" fmla="*/ 343 w 399"/>
                <a:gd name="T47" fmla="*/ 183 h 298"/>
                <a:gd name="T48" fmla="*/ 339 w 399"/>
                <a:gd name="T49" fmla="*/ 134 h 298"/>
                <a:gd name="T50" fmla="*/ 324 w 399"/>
                <a:gd name="T51" fmla="*/ 88 h 298"/>
                <a:gd name="T52" fmla="*/ 295 w 399"/>
                <a:gd name="T53" fmla="*/ 52 h 298"/>
                <a:gd name="T54" fmla="*/ 255 w 399"/>
                <a:gd name="T55" fmla="*/ 33 h 298"/>
                <a:gd name="T56" fmla="*/ 203 w 399"/>
                <a:gd name="T57" fmla="*/ 33 h 298"/>
                <a:gd name="T58" fmla="*/ 160 w 399"/>
                <a:gd name="T59" fmla="*/ 50 h 298"/>
                <a:gd name="T60" fmla="*/ 127 w 399"/>
                <a:gd name="T61" fmla="*/ 83 h 298"/>
                <a:gd name="T62" fmla="*/ 103 w 399"/>
                <a:gd name="T63" fmla="*/ 126 h 298"/>
                <a:gd name="T64" fmla="*/ 87 w 399"/>
                <a:gd name="T65" fmla="*/ 170 h 298"/>
                <a:gd name="T66" fmla="*/ 72 w 399"/>
                <a:gd name="T67" fmla="*/ 212 h 298"/>
                <a:gd name="T68" fmla="*/ 52 w 399"/>
                <a:gd name="T69" fmla="*/ 238 h 298"/>
                <a:gd name="T70" fmla="*/ 32 w 399"/>
                <a:gd name="T71" fmla="*/ 250 h 298"/>
                <a:gd name="T72" fmla="*/ 18 w 399"/>
                <a:gd name="T73" fmla="*/ 254 h 298"/>
                <a:gd name="T74" fmla="*/ 11 w 399"/>
                <a:gd name="T75" fmla="*/ 252 h 298"/>
                <a:gd name="T76" fmla="*/ 4 w 399"/>
                <a:gd name="T77" fmla="*/ 246 h 298"/>
                <a:gd name="T78" fmla="*/ 0 w 399"/>
                <a:gd name="T79" fmla="*/ 237 h 298"/>
                <a:gd name="T80" fmla="*/ 4 w 399"/>
                <a:gd name="T81" fmla="*/ 229 h 298"/>
                <a:gd name="T82" fmla="*/ 11 w 399"/>
                <a:gd name="T83" fmla="*/ 223 h 298"/>
                <a:gd name="T84" fmla="*/ 17 w 399"/>
                <a:gd name="T85" fmla="*/ 223 h 298"/>
                <a:gd name="T86" fmla="*/ 24 w 399"/>
                <a:gd name="T87" fmla="*/ 220 h 298"/>
                <a:gd name="T88" fmla="*/ 37 w 399"/>
                <a:gd name="T89" fmla="*/ 210 h 298"/>
                <a:gd name="T90" fmla="*/ 50 w 399"/>
                <a:gd name="T91" fmla="*/ 184 h 298"/>
                <a:gd name="T92" fmla="*/ 58 w 399"/>
                <a:gd name="T93" fmla="*/ 157 h 298"/>
                <a:gd name="T94" fmla="*/ 70 w 399"/>
                <a:gd name="T95" fmla="*/ 121 h 298"/>
                <a:gd name="T96" fmla="*/ 90 w 399"/>
                <a:gd name="T97" fmla="*/ 83 h 298"/>
                <a:gd name="T98" fmla="*/ 117 w 399"/>
                <a:gd name="T99" fmla="*/ 48 h 298"/>
                <a:gd name="T100" fmla="*/ 153 w 399"/>
                <a:gd name="T101" fmla="*/ 19 h 298"/>
                <a:gd name="T102" fmla="*/ 200 w 399"/>
                <a:gd name="T103" fmla="*/ 2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9" h="298">
                  <a:moveTo>
                    <a:pt x="228" y="0"/>
                  </a:moveTo>
                  <a:lnTo>
                    <a:pt x="232" y="0"/>
                  </a:lnTo>
                  <a:lnTo>
                    <a:pt x="257" y="2"/>
                  </a:lnTo>
                  <a:lnTo>
                    <a:pt x="280" y="8"/>
                  </a:lnTo>
                  <a:lnTo>
                    <a:pt x="301" y="17"/>
                  </a:lnTo>
                  <a:lnTo>
                    <a:pt x="319" y="31"/>
                  </a:lnTo>
                  <a:lnTo>
                    <a:pt x="336" y="48"/>
                  </a:lnTo>
                  <a:lnTo>
                    <a:pt x="351" y="72"/>
                  </a:lnTo>
                  <a:lnTo>
                    <a:pt x="362" y="98"/>
                  </a:lnTo>
                  <a:lnTo>
                    <a:pt x="369" y="125"/>
                  </a:lnTo>
                  <a:lnTo>
                    <a:pt x="372" y="153"/>
                  </a:lnTo>
                  <a:lnTo>
                    <a:pt x="373" y="180"/>
                  </a:lnTo>
                  <a:lnTo>
                    <a:pt x="373" y="206"/>
                  </a:lnTo>
                  <a:lnTo>
                    <a:pt x="371" y="229"/>
                  </a:lnTo>
                  <a:lnTo>
                    <a:pt x="367" y="248"/>
                  </a:lnTo>
                  <a:lnTo>
                    <a:pt x="366" y="251"/>
                  </a:lnTo>
                  <a:lnTo>
                    <a:pt x="366" y="255"/>
                  </a:lnTo>
                  <a:lnTo>
                    <a:pt x="366" y="258"/>
                  </a:lnTo>
                  <a:lnTo>
                    <a:pt x="366" y="262"/>
                  </a:lnTo>
                  <a:lnTo>
                    <a:pt x="367" y="264"/>
                  </a:lnTo>
                  <a:lnTo>
                    <a:pt x="370" y="265"/>
                  </a:lnTo>
                  <a:lnTo>
                    <a:pt x="373" y="267"/>
                  </a:lnTo>
                  <a:lnTo>
                    <a:pt x="377" y="268"/>
                  </a:lnTo>
                  <a:lnTo>
                    <a:pt x="380" y="268"/>
                  </a:lnTo>
                  <a:lnTo>
                    <a:pt x="383" y="268"/>
                  </a:lnTo>
                  <a:lnTo>
                    <a:pt x="388" y="268"/>
                  </a:lnTo>
                  <a:lnTo>
                    <a:pt x="392" y="270"/>
                  </a:lnTo>
                  <a:lnTo>
                    <a:pt x="396" y="272"/>
                  </a:lnTo>
                  <a:lnTo>
                    <a:pt x="398" y="277"/>
                  </a:lnTo>
                  <a:lnTo>
                    <a:pt x="399" y="282"/>
                  </a:lnTo>
                  <a:lnTo>
                    <a:pt x="399" y="287"/>
                  </a:lnTo>
                  <a:lnTo>
                    <a:pt x="397" y="291"/>
                  </a:lnTo>
                  <a:lnTo>
                    <a:pt x="395" y="295"/>
                  </a:lnTo>
                  <a:lnTo>
                    <a:pt x="391" y="297"/>
                  </a:lnTo>
                  <a:lnTo>
                    <a:pt x="386" y="298"/>
                  </a:lnTo>
                  <a:lnTo>
                    <a:pt x="384" y="298"/>
                  </a:lnTo>
                  <a:lnTo>
                    <a:pt x="382" y="298"/>
                  </a:lnTo>
                  <a:lnTo>
                    <a:pt x="373" y="298"/>
                  </a:lnTo>
                  <a:lnTo>
                    <a:pt x="364" y="296"/>
                  </a:lnTo>
                  <a:lnTo>
                    <a:pt x="354" y="291"/>
                  </a:lnTo>
                  <a:lnTo>
                    <a:pt x="345" y="284"/>
                  </a:lnTo>
                  <a:lnTo>
                    <a:pt x="340" y="278"/>
                  </a:lnTo>
                  <a:lnTo>
                    <a:pt x="337" y="269"/>
                  </a:lnTo>
                  <a:lnTo>
                    <a:pt x="336" y="257"/>
                  </a:lnTo>
                  <a:lnTo>
                    <a:pt x="337" y="242"/>
                  </a:lnTo>
                  <a:lnTo>
                    <a:pt x="340" y="225"/>
                  </a:lnTo>
                  <a:lnTo>
                    <a:pt x="343" y="205"/>
                  </a:lnTo>
                  <a:lnTo>
                    <a:pt x="343" y="183"/>
                  </a:lnTo>
                  <a:lnTo>
                    <a:pt x="343" y="159"/>
                  </a:lnTo>
                  <a:lnTo>
                    <a:pt x="339" y="134"/>
                  </a:lnTo>
                  <a:lnTo>
                    <a:pt x="333" y="111"/>
                  </a:lnTo>
                  <a:lnTo>
                    <a:pt x="324" y="88"/>
                  </a:lnTo>
                  <a:lnTo>
                    <a:pt x="311" y="67"/>
                  </a:lnTo>
                  <a:lnTo>
                    <a:pt x="295" y="52"/>
                  </a:lnTo>
                  <a:lnTo>
                    <a:pt x="277" y="40"/>
                  </a:lnTo>
                  <a:lnTo>
                    <a:pt x="255" y="33"/>
                  </a:lnTo>
                  <a:lnTo>
                    <a:pt x="231" y="30"/>
                  </a:lnTo>
                  <a:lnTo>
                    <a:pt x="203" y="33"/>
                  </a:lnTo>
                  <a:lnTo>
                    <a:pt x="180" y="40"/>
                  </a:lnTo>
                  <a:lnTo>
                    <a:pt x="160" y="50"/>
                  </a:lnTo>
                  <a:lnTo>
                    <a:pt x="142" y="66"/>
                  </a:lnTo>
                  <a:lnTo>
                    <a:pt x="127" y="83"/>
                  </a:lnTo>
                  <a:lnTo>
                    <a:pt x="114" y="104"/>
                  </a:lnTo>
                  <a:lnTo>
                    <a:pt x="103" y="126"/>
                  </a:lnTo>
                  <a:lnTo>
                    <a:pt x="94" y="148"/>
                  </a:lnTo>
                  <a:lnTo>
                    <a:pt x="87" y="170"/>
                  </a:lnTo>
                  <a:lnTo>
                    <a:pt x="80" y="192"/>
                  </a:lnTo>
                  <a:lnTo>
                    <a:pt x="72" y="212"/>
                  </a:lnTo>
                  <a:lnTo>
                    <a:pt x="63" y="228"/>
                  </a:lnTo>
                  <a:lnTo>
                    <a:pt x="52" y="238"/>
                  </a:lnTo>
                  <a:lnTo>
                    <a:pt x="42" y="246"/>
                  </a:lnTo>
                  <a:lnTo>
                    <a:pt x="32" y="250"/>
                  </a:lnTo>
                  <a:lnTo>
                    <a:pt x="24" y="252"/>
                  </a:lnTo>
                  <a:lnTo>
                    <a:pt x="18" y="254"/>
                  </a:lnTo>
                  <a:lnTo>
                    <a:pt x="16" y="254"/>
                  </a:lnTo>
                  <a:lnTo>
                    <a:pt x="11" y="252"/>
                  </a:lnTo>
                  <a:lnTo>
                    <a:pt x="6" y="250"/>
                  </a:lnTo>
                  <a:lnTo>
                    <a:pt x="4" y="246"/>
                  </a:lnTo>
                  <a:lnTo>
                    <a:pt x="2" y="242"/>
                  </a:lnTo>
                  <a:lnTo>
                    <a:pt x="0" y="237"/>
                  </a:lnTo>
                  <a:lnTo>
                    <a:pt x="2" y="232"/>
                  </a:lnTo>
                  <a:lnTo>
                    <a:pt x="4" y="229"/>
                  </a:lnTo>
                  <a:lnTo>
                    <a:pt x="8" y="225"/>
                  </a:lnTo>
                  <a:lnTo>
                    <a:pt x="11" y="223"/>
                  </a:lnTo>
                  <a:lnTo>
                    <a:pt x="16" y="223"/>
                  </a:lnTo>
                  <a:lnTo>
                    <a:pt x="17" y="223"/>
                  </a:lnTo>
                  <a:lnTo>
                    <a:pt x="19" y="222"/>
                  </a:lnTo>
                  <a:lnTo>
                    <a:pt x="24" y="220"/>
                  </a:lnTo>
                  <a:lnTo>
                    <a:pt x="30" y="217"/>
                  </a:lnTo>
                  <a:lnTo>
                    <a:pt x="37" y="210"/>
                  </a:lnTo>
                  <a:lnTo>
                    <a:pt x="44" y="199"/>
                  </a:lnTo>
                  <a:lnTo>
                    <a:pt x="50" y="184"/>
                  </a:lnTo>
                  <a:lnTo>
                    <a:pt x="54" y="172"/>
                  </a:lnTo>
                  <a:lnTo>
                    <a:pt x="58" y="157"/>
                  </a:lnTo>
                  <a:lnTo>
                    <a:pt x="63" y="140"/>
                  </a:lnTo>
                  <a:lnTo>
                    <a:pt x="70" y="121"/>
                  </a:lnTo>
                  <a:lnTo>
                    <a:pt x="80" y="102"/>
                  </a:lnTo>
                  <a:lnTo>
                    <a:pt x="90" y="83"/>
                  </a:lnTo>
                  <a:lnTo>
                    <a:pt x="102" y="65"/>
                  </a:lnTo>
                  <a:lnTo>
                    <a:pt x="117" y="48"/>
                  </a:lnTo>
                  <a:lnTo>
                    <a:pt x="134" y="31"/>
                  </a:lnTo>
                  <a:lnTo>
                    <a:pt x="153" y="19"/>
                  </a:lnTo>
                  <a:lnTo>
                    <a:pt x="175" y="8"/>
                  </a:lnTo>
                  <a:lnTo>
                    <a:pt x="200" y="2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" name="Freeform 37"/>
            <p:cNvSpPr>
              <a:spLocks/>
            </p:cNvSpPr>
            <p:nvPr/>
          </p:nvSpPr>
          <p:spPr bwMode="auto">
            <a:xfrm>
              <a:off x="2751134" y="7827180"/>
              <a:ext cx="490087" cy="471766"/>
            </a:xfrm>
            <a:custGeom>
              <a:avLst/>
              <a:gdLst>
                <a:gd name="T0" fmla="*/ 267 w 321"/>
                <a:gd name="T1" fmla="*/ 10 h 309"/>
                <a:gd name="T2" fmla="*/ 308 w 321"/>
                <a:gd name="T3" fmla="*/ 58 h 309"/>
                <a:gd name="T4" fmla="*/ 321 w 321"/>
                <a:gd name="T5" fmla="*/ 126 h 309"/>
                <a:gd name="T6" fmla="*/ 315 w 321"/>
                <a:gd name="T7" fmla="*/ 189 h 309"/>
                <a:gd name="T8" fmla="*/ 300 w 321"/>
                <a:gd name="T9" fmla="*/ 241 h 309"/>
                <a:gd name="T10" fmla="*/ 252 w 321"/>
                <a:gd name="T11" fmla="*/ 296 h 309"/>
                <a:gd name="T12" fmla="*/ 196 w 321"/>
                <a:gd name="T13" fmla="*/ 308 h 309"/>
                <a:gd name="T14" fmla="*/ 161 w 321"/>
                <a:gd name="T15" fmla="*/ 295 h 309"/>
                <a:gd name="T16" fmla="*/ 131 w 321"/>
                <a:gd name="T17" fmla="*/ 255 h 309"/>
                <a:gd name="T18" fmla="*/ 128 w 321"/>
                <a:gd name="T19" fmla="*/ 184 h 309"/>
                <a:gd name="T20" fmla="*/ 161 w 321"/>
                <a:gd name="T21" fmla="*/ 87 h 309"/>
                <a:gd name="T22" fmla="*/ 215 w 321"/>
                <a:gd name="T23" fmla="*/ 46 h 309"/>
                <a:gd name="T24" fmla="*/ 256 w 321"/>
                <a:gd name="T25" fmla="*/ 61 h 309"/>
                <a:gd name="T26" fmla="*/ 274 w 321"/>
                <a:gd name="T27" fmla="*/ 114 h 309"/>
                <a:gd name="T28" fmla="*/ 269 w 321"/>
                <a:gd name="T29" fmla="*/ 175 h 309"/>
                <a:gd name="T30" fmla="*/ 262 w 321"/>
                <a:gd name="T31" fmla="*/ 207 h 309"/>
                <a:gd name="T32" fmla="*/ 252 w 321"/>
                <a:gd name="T33" fmla="*/ 231 h 309"/>
                <a:gd name="T34" fmla="*/ 216 w 321"/>
                <a:gd name="T35" fmla="*/ 257 h 309"/>
                <a:gd name="T36" fmla="*/ 179 w 321"/>
                <a:gd name="T37" fmla="*/ 241 h 309"/>
                <a:gd name="T38" fmla="*/ 176 w 321"/>
                <a:gd name="T39" fmla="*/ 191 h 309"/>
                <a:gd name="T40" fmla="*/ 192 w 321"/>
                <a:gd name="T41" fmla="*/ 136 h 309"/>
                <a:gd name="T42" fmla="*/ 207 w 321"/>
                <a:gd name="T43" fmla="*/ 104 h 309"/>
                <a:gd name="T44" fmla="*/ 228 w 321"/>
                <a:gd name="T45" fmla="*/ 106 h 309"/>
                <a:gd name="T46" fmla="*/ 222 w 321"/>
                <a:gd name="T47" fmla="*/ 142 h 309"/>
                <a:gd name="T48" fmla="*/ 207 w 321"/>
                <a:gd name="T49" fmla="*/ 196 h 309"/>
                <a:gd name="T50" fmla="*/ 206 w 321"/>
                <a:gd name="T51" fmla="*/ 227 h 309"/>
                <a:gd name="T52" fmla="*/ 216 w 321"/>
                <a:gd name="T53" fmla="*/ 225 h 309"/>
                <a:gd name="T54" fmla="*/ 230 w 321"/>
                <a:gd name="T55" fmla="*/ 204 h 309"/>
                <a:gd name="T56" fmla="*/ 236 w 321"/>
                <a:gd name="T57" fmla="*/ 185 h 309"/>
                <a:gd name="T58" fmla="*/ 243 w 321"/>
                <a:gd name="T59" fmla="*/ 126 h 309"/>
                <a:gd name="T60" fmla="*/ 236 w 321"/>
                <a:gd name="T61" fmla="*/ 86 h 309"/>
                <a:gd name="T62" fmla="*/ 230 w 321"/>
                <a:gd name="T63" fmla="*/ 79 h 309"/>
                <a:gd name="T64" fmla="*/ 219 w 321"/>
                <a:gd name="T65" fmla="*/ 77 h 309"/>
                <a:gd name="T66" fmla="*/ 193 w 321"/>
                <a:gd name="T67" fmla="*/ 96 h 309"/>
                <a:gd name="T68" fmla="*/ 164 w 321"/>
                <a:gd name="T69" fmla="*/ 157 h 309"/>
                <a:gd name="T70" fmla="*/ 157 w 321"/>
                <a:gd name="T71" fmla="*/ 231 h 309"/>
                <a:gd name="T72" fmla="*/ 180 w 321"/>
                <a:gd name="T73" fmla="*/ 271 h 309"/>
                <a:gd name="T74" fmla="*/ 227 w 321"/>
                <a:gd name="T75" fmla="*/ 274 h 309"/>
                <a:gd name="T76" fmla="*/ 269 w 321"/>
                <a:gd name="T77" fmla="*/ 232 h 309"/>
                <a:gd name="T78" fmla="*/ 288 w 321"/>
                <a:gd name="T79" fmla="*/ 163 h 309"/>
                <a:gd name="T80" fmla="*/ 287 w 321"/>
                <a:gd name="T81" fmla="*/ 92 h 309"/>
                <a:gd name="T82" fmla="*/ 260 w 321"/>
                <a:gd name="T83" fmla="*/ 42 h 309"/>
                <a:gd name="T84" fmla="*/ 205 w 321"/>
                <a:gd name="T85" fmla="*/ 33 h 309"/>
                <a:gd name="T86" fmla="*/ 154 w 321"/>
                <a:gd name="T87" fmla="*/ 73 h 309"/>
                <a:gd name="T88" fmla="*/ 115 w 321"/>
                <a:gd name="T89" fmla="*/ 170 h 309"/>
                <a:gd name="T90" fmla="*/ 83 w 321"/>
                <a:gd name="T91" fmla="*/ 224 h 309"/>
                <a:gd name="T92" fmla="*/ 41 w 321"/>
                <a:gd name="T93" fmla="*/ 248 h 309"/>
                <a:gd name="T94" fmla="*/ 11 w 321"/>
                <a:gd name="T95" fmla="*/ 250 h 309"/>
                <a:gd name="T96" fmla="*/ 2 w 321"/>
                <a:gd name="T97" fmla="*/ 241 h 309"/>
                <a:gd name="T98" fmla="*/ 4 w 321"/>
                <a:gd name="T99" fmla="*/ 227 h 309"/>
                <a:gd name="T100" fmla="*/ 16 w 321"/>
                <a:gd name="T101" fmla="*/ 221 h 309"/>
                <a:gd name="T102" fmla="*/ 35 w 321"/>
                <a:gd name="T103" fmla="*/ 217 h 309"/>
                <a:gd name="T104" fmla="*/ 68 w 321"/>
                <a:gd name="T105" fmla="*/ 196 h 309"/>
                <a:gd name="T106" fmla="*/ 88 w 321"/>
                <a:gd name="T107" fmla="*/ 150 h 309"/>
                <a:gd name="T108" fmla="*/ 104 w 321"/>
                <a:gd name="T109" fmla="*/ 100 h 309"/>
                <a:gd name="T110" fmla="*/ 135 w 321"/>
                <a:gd name="T111" fmla="*/ 46 h 309"/>
                <a:gd name="T112" fmla="*/ 183 w 321"/>
                <a:gd name="T113" fmla="*/ 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1" h="309">
                  <a:moveTo>
                    <a:pt x="227" y="0"/>
                  </a:moveTo>
                  <a:lnTo>
                    <a:pt x="248" y="3"/>
                  </a:lnTo>
                  <a:lnTo>
                    <a:pt x="267" y="10"/>
                  </a:lnTo>
                  <a:lnTo>
                    <a:pt x="284" y="22"/>
                  </a:lnTo>
                  <a:lnTo>
                    <a:pt x="298" y="38"/>
                  </a:lnTo>
                  <a:lnTo>
                    <a:pt x="308" y="58"/>
                  </a:lnTo>
                  <a:lnTo>
                    <a:pt x="315" y="79"/>
                  </a:lnTo>
                  <a:lnTo>
                    <a:pt x="320" y="103"/>
                  </a:lnTo>
                  <a:lnTo>
                    <a:pt x="321" y="126"/>
                  </a:lnTo>
                  <a:lnTo>
                    <a:pt x="320" y="149"/>
                  </a:lnTo>
                  <a:lnTo>
                    <a:pt x="318" y="170"/>
                  </a:lnTo>
                  <a:lnTo>
                    <a:pt x="315" y="189"/>
                  </a:lnTo>
                  <a:lnTo>
                    <a:pt x="312" y="205"/>
                  </a:lnTo>
                  <a:lnTo>
                    <a:pt x="308" y="217"/>
                  </a:lnTo>
                  <a:lnTo>
                    <a:pt x="300" y="241"/>
                  </a:lnTo>
                  <a:lnTo>
                    <a:pt x="287" y="262"/>
                  </a:lnTo>
                  <a:lnTo>
                    <a:pt x="271" y="281"/>
                  </a:lnTo>
                  <a:lnTo>
                    <a:pt x="252" y="296"/>
                  </a:lnTo>
                  <a:lnTo>
                    <a:pt x="229" y="306"/>
                  </a:lnTo>
                  <a:lnTo>
                    <a:pt x="206" y="309"/>
                  </a:lnTo>
                  <a:lnTo>
                    <a:pt x="196" y="308"/>
                  </a:lnTo>
                  <a:lnTo>
                    <a:pt x="187" y="307"/>
                  </a:lnTo>
                  <a:lnTo>
                    <a:pt x="174" y="302"/>
                  </a:lnTo>
                  <a:lnTo>
                    <a:pt x="161" y="295"/>
                  </a:lnTo>
                  <a:lnTo>
                    <a:pt x="149" y="286"/>
                  </a:lnTo>
                  <a:lnTo>
                    <a:pt x="138" y="271"/>
                  </a:lnTo>
                  <a:lnTo>
                    <a:pt x="131" y="255"/>
                  </a:lnTo>
                  <a:lnTo>
                    <a:pt x="125" y="235"/>
                  </a:lnTo>
                  <a:lnTo>
                    <a:pt x="124" y="212"/>
                  </a:lnTo>
                  <a:lnTo>
                    <a:pt x="128" y="184"/>
                  </a:lnTo>
                  <a:lnTo>
                    <a:pt x="136" y="146"/>
                  </a:lnTo>
                  <a:lnTo>
                    <a:pt x="147" y="113"/>
                  </a:lnTo>
                  <a:lnTo>
                    <a:pt x="161" y="87"/>
                  </a:lnTo>
                  <a:lnTo>
                    <a:pt x="177" y="66"/>
                  </a:lnTo>
                  <a:lnTo>
                    <a:pt x="195" y="53"/>
                  </a:lnTo>
                  <a:lnTo>
                    <a:pt x="215" y="46"/>
                  </a:lnTo>
                  <a:lnTo>
                    <a:pt x="230" y="47"/>
                  </a:lnTo>
                  <a:lnTo>
                    <a:pt x="245" y="52"/>
                  </a:lnTo>
                  <a:lnTo>
                    <a:pt x="256" y="61"/>
                  </a:lnTo>
                  <a:lnTo>
                    <a:pt x="265" y="75"/>
                  </a:lnTo>
                  <a:lnTo>
                    <a:pt x="271" y="94"/>
                  </a:lnTo>
                  <a:lnTo>
                    <a:pt x="274" y="114"/>
                  </a:lnTo>
                  <a:lnTo>
                    <a:pt x="274" y="136"/>
                  </a:lnTo>
                  <a:lnTo>
                    <a:pt x="273" y="156"/>
                  </a:lnTo>
                  <a:lnTo>
                    <a:pt x="269" y="175"/>
                  </a:lnTo>
                  <a:lnTo>
                    <a:pt x="267" y="190"/>
                  </a:lnTo>
                  <a:lnTo>
                    <a:pt x="264" y="201"/>
                  </a:lnTo>
                  <a:lnTo>
                    <a:pt x="262" y="207"/>
                  </a:lnTo>
                  <a:lnTo>
                    <a:pt x="261" y="212"/>
                  </a:lnTo>
                  <a:lnTo>
                    <a:pt x="258" y="221"/>
                  </a:lnTo>
                  <a:lnTo>
                    <a:pt x="252" y="231"/>
                  </a:lnTo>
                  <a:lnTo>
                    <a:pt x="243" y="243"/>
                  </a:lnTo>
                  <a:lnTo>
                    <a:pt x="233" y="251"/>
                  </a:lnTo>
                  <a:lnTo>
                    <a:pt x="216" y="257"/>
                  </a:lnTo>
                  <a:lnTo>
                    <a:pt x="199" y="257"/>
                  </a:lnTo>
                  <a:lnTo>
                    <a:pt x="187" y="251"/>
                  </a:lnTo>
                  <a:lnTo>
                    <a:pt x="179" y="241"/>
                  </a:lnTo>
                  <a:lnTo>
                    <a:pt x="175" y="227"/>
                  </a:lnTo>
                  <a:lnTo>
                    <a:pt x="174" y="210"/>
                  </a:lnTo>
                  <a:lnTo>
                    <a:pt x="176" y="191"/>
                  </a:lnTo>
                  <a:lnTo>
                    <a:pt x="181" y="172"/>
                  </a:lnTo>
                  <a:lnTo>
                    <a:pt x="186" y="152"/>
                  </a:lnTo>
                  <a:lnTo>
                    <a:pt x="192" y="136"/>
                  </a:lnTo>
                  <a:lnTo>
                    <a:pt x="197" y="120"/>
                  </a:lnTo>
                  <a:lnTo>
                    <a:pt x="202" y="110"/>
                  </a:lnTo>
                  <a:lnTo>
                    <a:pt x="207" y="104"/>
                  </a:lnTo>
                  <a:lnTo>
                    <a:pt x="214" y="100"/>
                  </a:lnTo>
                  <a:lnTo>
                    <a:pt x="222" y="101"/>
                  </a:lnTo>
                  <a:lnTo>
                    <a:pt x="228" y="106"/>
                  </a:lnTo>
                  <a:lnTo>
                    <a:pt x="232" y="114"/>
                  </a:lnTo>
                  <a:lnTo>
                    <a:pt x="230" y="121"/>
                  </a:lnTo>
                  <a:lnTo>
                    <a:pt x="222" y="142"/>
                  </a:lnTo>
                  <a:lnTo>
                    <a:pt x="216" y="160"/>
                  </a:lnTo>
                  <a:lnTo>
                    <a:pt x="210" y="179"/>
                  </a:lnTo>
                  <a:lnTo>
                    <a:pt x="207" y="196"/>
                  </a:lnTo>
                  <a:lnTo>
                    <a:pt x="205" y="210"/>
                  </a:lnTo>
                  <a:lnTo>
                    <a:pt x="205" y="221"/>
                  </a:lnTo>
                  <a:lnTo>
                    <a:pt x="206" y="227"/>
                  </a:lnTo>
                  <a:lnTo>
                    <a:pt x="210" y="228"/>
                  </a:lnTo>
                  <a:lnTo>
                    <a:pt x="214" y="227"/>
                  </a:lnTo>
                  <a:lnTo>
                    <a:pt x="216" y="225"/>
                  </a:lnTo>
                  <a:lnTo>
                    <a:pt x="223" y="220"/>
                  </a:lnTo>
                  <a:lnTo>
                    <a:pt x="228" y="212"/>
                  </a:lnTo>
                  <a:lnTo>
                    <a:pt x="230" y="204"/>
                  </a:lnTo>
                  <a:lnTo>
                    <a:pt x="233" y="199"/>
                  </a:lnTo>
                  <a:lnTo>
                    <a:pt x="233" y="198"/>
                  </a:lnTo>
                  <a:lnTo>
                    <a:pt x="236" y="185"/>
                  </a:lnTo>
                  <a:lnTo>
                    <a:pt x="240" y="168"/>
                  </a:lnTo>
                  <a:lnTo>
                    <a:pt x="242" y="147"/>
                  </a:lnTo>
                  <a:lnTo>
                    <a:pt x="243" y="126"/>
                  </a:lnTo>
                  <a:lnTo>
                    <a:pt x="242" y="105"/>
                  </a:lnTo>
                  <a:lnTo>
                    <a:pt x="238" y="88"/>
                  </a:lnTo>
                  <a:lnTo>
                    <a:pt x="236" y="86"/>
                  </a:lnTo>
                  <a:lnTo>
                    <a:pt x="234" y="84"/>
                  </a:lnTo>
                  <a:lnTo>
                    <a:pt x="233" y="81"/>
                  </a:lnTo>
                  <a:lnTo>
                    <a:pt x="230" y="79"/>
                  </a:lnTo>
                  <a:lnTo>
                    <a:pt x="227" y="78"/>
                  </a:lnTo>
                  <a:lnTo>
                    <a:pt x="223" y="77"/>
                  </a:lnTo>
                  <a:lnTo>
                    <a:pt x="219" y="77"/>
                  </a:lnTo>
                  <a:lnTo>
                    <a:pt x="212" y="79"/>
                  </a:lnTo>
                  <a:lnTo>
                    <a:pt x="202" y="85"/>
                  </a:lnTo>
                  <a:lnTo>
                    <a:pt x="193" y="96"/>
                  </a:lnTo>
                  <a:lnTo>
                    <a:pt x="183" y="111"/>
                  </a:lnTo>
                  <a:lnTo>
                    <a:pt x="174" y="131"/>
                  </a:lnTo>
                  <a:lnTo>
                    <a:pt x="164" y="157"/>
                  </a:lnTo>
                  <a:lnTo>
                    <a:pt x="157" y="190"/>
                  </a:lnTo>
                  <a:lnTo>
                    <a:pt x="155" y="212"/>
                  </a:lnTo>
                  <a:lnTo>
                    <a:pt x="157" y="231"/>
                  </a:lnTo>
                  <a:lnTo>
                    <a:pt x="161" y="249"/>
                  </a:lnTo>
                  <a:lnTo>
                    <a:pt x="169" y="262"/>
                  </a:lnTo>
                  <a:lnTo>
                    <a:pt x="180" y="271"/>
                  </a:lnTo>
                  <a:lnTo>
                    <a:pt x="194" y="277"/>
                  </a:lnTo>
                  <a:lnTo>
                    <a:pt x="210" y="277"/>
                  </a:lnTo>
                  <a:lnTo>
                    <a:pt x="227" y="274"/>
                  </a:lnTo>
                  <a:lnTo>
                    <a:pt x="242" y="264"/>
                  </a:lnTo>
                  <a:lnTo>
                    <a:pt x="258" y="250"/>
                  </a:lnTo>
                  <a:lnTo>
                    <a:pt x="269" y="232"/>
                  </a:lnTo>
                  <a:lnTo>
                    <a:pt x="279" y="209"/>
                  </a:lnTo>
                  <a:lnTo>
                    <a:pt x="285" y="186"/>
                  </a:lnTo>
                  <a:lnTo>
                    <a:pt x="288" y="163"/>
                  </a:lnTo>
                  <a:lnTo>
                    <a:pt x="291" y="138"/>
                  </a:lnTo>
                  <a:lnTo>
                    <a:pt x="289" y="114"/>
                  </a:lnTo>
                  <a:lnTo>
                    <a:pt x="287" y="92"/>
                  </a:lnTo>
                  <a:lnTo>
                    <a:pt x="281" y="72"/>
                  </a:lnTo>
                  <a:lnTo>
                    <a:pt x="272" y="55"/>
                  </a:lnTo>
                  <a:lnTo>
                    <a:pt x="260" y="42"/>
                  </a:lnTo>
                  <a:lnTo>
                    <a:pt x="245" y="34"/>
                  </a:lnTo>
                  <a:lnTo>
                    <a:pt x="225" y="31"/>
                  </a:lnTo>
                  <a:lnTo>
                    <a:pt x="205" y="33"/>
                  </a:lnTo>
                  <a:lnTo>
                    <a:pt x="186" y="40"/>
                  </a:lnTo>
                  <a:lnTo>
                    <a:pt x="169" y="54"/>
                  </a:lnTo>
                  <a:lnTo>
                    <a:pt x="154" y="73"/>
                  </a:lnTo>
                  <a:lnTo>
                    <a:pt x="140" y="99"/>
                  </a:lnTo>
                  <a:lnTo>
                    <a:pt x="127" y="132"/>
                  </a:lnTo>
                  <a:lnTo>
                    <a:pt x="115" y="170"/>
                  </a:lnTo>
                  <a:lnTo>
                    <a:pt x="107" y="192"/>
                  </a:lnTo>
                  <a:lnTo>
                    <a:pt x="96" y="210"/>
                  </a:lnTo>
                  <a:lnTo>
                    <a:pt x="83" y="224"/>
                  </a:lnTo>
                  <a:lnTo>
                    <a:pt x="69" y="235"/>
                  </a:lnTo>
                  <a:lnTo>
                    <a:pt x="55" y="243"/>
                  </a:lnTo>
                  <a:lnTo>
                    <a:pt x="41" y="248"/>
                  </a:lnTo>
                  <a:lnTo>
                    <a:pt x="28" y="250"/>
                  </a:lnTo>
                  <a:lnTo>
                    <a:pt x="16" y="251"/>
                  </a:lnTo>
                  <a:lnTo>
                    <a:pt x="11" y="250"/>
                  </a:lnTo>
                  <a:lnTo>
                    <a:pt x="7" y="249"/>
                  </a:lnTo>
                  <a:lnTo>
                    <a:pt x="4" y="245"/>
                  </a:lnTo>
                  <a:lnTo>
                    <a:pt x="2" y="241"/>
                  </a:lnTo>
                  <a:lnTo>
                    <a:pt x="0" y="236"/>
                  </a:lnTo>
                  <a:lnTo>
                    <a:pt x="2" y="231"/>
                  </a:lnTo>
                  <a:lnTo>
                    <a:pt x="4" y="227"/>
                  </a:lnTo>
                  <a:lnTo>
                    <a:pt x="7" y="224"/>
                  </a:lnTo>
                  <a:lnTo>
                    <a:pt x="11" y="222"/>
                  </a:lnTo>
                  <a:lnTo>
                    <a:pt x="16" y="221"/>
                  </a:lnTo>
                  <a:lnTo>
                    <a:pt x="19" y="221"/>
                  </a:lnTo>
                  <a:lnTo>
                    <a:pt x="25" y="220"/>
                  </a:lnTo>
                  <a:lnTo>
                    <a:pt x="35" y="217"/>
                  </a:lnTo>
                  <a:lnTo>
                    <a:pt x="45" y="212"/>
                  </a:lnTo>
                  <a:lnTo>
                    <a:pt x="57" y="205"/>
                  </a:lnTo>
                  <a:lnTo>
                    <a:pt x="68" y="196"/>
                  </a:lnTo>
                  <a:lnTo>
                    <a:pt x="77" y="182"/>
                  </a:lnTo>
                  <a:lnTo>
                    <a:pt x="84" y="163"/>
                  </a:lnTo>
                  <a:lnTo>
                    <a:pt x="88" y="150"/>
                  </a:lnTo>
                  <a:lnTo>
                    <a:pt x="92" y="136"/>
                  </a:lnTo>
                  <a:lnTo>
                    <a:pt x="98" y="119"/>
                  </a:lnTo>
                  <a:lnTo>
                    <a:pt x="104" y="100"/>
                  </a:lnTo>
                  <a:lnTo>
                    <a:pt x="114" y="83"/>
                  </a:lnTo>
                  <a:lnTo>
                    <a:pt x="123" y="64"/>
                  </a:lnTo>
                  <a:lnTo>
                    <a:pt x="135" y="46"/>
                  </a:lnTo>
                  <a:lnTo>
                    <a:pt x="149" y="31"/>
                  </a:lnTo>
                  <a:lnTo>
                    <a:pt x="166" y="18"/>
                  </a:lnTo>
                  <a:lnTo>
                    <a:pt x="183" y="7"/>
                  </a:lnTo>
                  <a:lnTo>
                    <a:pt x="203" y="1"/>
                  </a:lnTo>
                  <a:lnTo>
                    <a:pt x="2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1" name="Freeform 38"/>
            <p:cNvSpPr>
              <a:spLocks/>
            </p:cNvSpPr>
            <p:nvPr/>
          </p:nvSpPr>
          <p:spPr bwMode="auto">
            <a:xfrm>
              <a:off x="2762247" y="8231994"/>
              <a:ext cx="589327" cy="161836"/>
            </a:xfrm>
            <a:custGeom>
              <a:avLst/>
              <a:gdLst>
                <a:gd name="T0" fmla="*/ 64 w 386"/>
                <a:gd name="T1" fmla="*/ 0 h 106"/>
                <a:gd name="T2" fmla="*/ 76 w 386"/>
                <a:gd name="T3" fmla="*/ 0 h 106"/>
                <a:gd name="T4" fmla="*/ 90 w 386"/>
                <a:gd name="T5" fmla="*/ 5 h 106"/>
                <a:gd name="T6" fmla="*/ 102 w 386"/>
                <a:gd name="T7" fmla="*/ 12 h 106"/>
                <a:gd name="T8" fmla="*/ 110 w 386"/>
                <a:gd name="T9" fmla="*/ 21 h 106"/>
                <a:gd name="T10" fmla="*/ 118 w 386"/>
                <a:gd name="T11" fmla="*/ 31 h 106"/>
                <a:gd name="T12" fmla="*/ 129 w 386"/>
                <a:gd name="T13" fmla="*/ 44 h 106"/>
                <a:gd name="T14" fmla="*/ 141 w 386"/>
                <a:gd name="T15" fmla="*/ 55 h 106"/>
                <a:gd name="T16" fmla="*/ 159 w 386"/>
                <a:gd name="T17" fmla="*/ 66 h 106"/>
                <a:gd name="T18" fmla="*/ 180 w 386"/>
                <a:gd name="T19" fmla="*/ 74 h 106"/>
                <a:gd name="T20" fmla="*/ 202 w 386"/>
                <a:gd name="T21" fmla="*/ 76 h 106"/>
                <a:gd name="T22" fmla="*/ 223 w 386"/>
                <a:gd name="T23" fmla="*/ 72 h 106"/>
                <a:gd name="T24" fmla="*/ 245 w 386"/>
                <a:gd name="T25" fmla="*/ 64 h 106"/>
                <a:gd name="T26" fmla="*/ 264 w 386"/>
                <a:gd name="T27" fmla="*/ 53 h 106"/>
                <a:gd name="T28" fmla="*/ 281 w 386"/>
                <a:gd name="T29" fmla="*/ 41 h 106"/>
                <a:gd name="T30" fmla="*/ 294 w 386"/>
                <a:gd name="T31" fmla="*/ 28 h 106"/>
                <a:gd name="T32" fmla="*/ 308 w 386"/>
                <a:gd name="T33" fmla="*/ 16 h 106"/>
                <a:gd name="T34" fmla="*/ 325 w 386"/>
                <a:gd name="T35" fmla="*/ 12 h 106"/>
                <a:gd name="T36" fmla="*/ 343 w 386"/>
                <a:gd name="T37" fmla="*/ 12 h 106"/>
                <a:gd name="T38" fmla="*/ 362 w 386"/>
                <a:gd name="T39" fmla="*/ 16 h 106"/>
                <a:gd name="T40" fmla="*/ 380 w 386"/>
                <a:gd name="T41" fmla="*/ 28 h 106"/>
                <a:gd name="T42" fmla="*/ 385 w 386"/>
                <a:gd name="T43" fmla="*/ 34 h 106"/>
                <a:gd name="T44" fmla="*/ 386 w 386"/>
                <a:gd name="T45" fmla="*/ 42 h 106"/>
                <a:gd name="T46" fmla="*/ 384 w 386"/>
                <a:gd name="T47" fmla="*/ 50 h 106"/>
                <a:gd name="T48" fmla="*/ 377 w 386"/>
                <a:gd name="T49" fmla="*/ 54 h 106"/>
                <a:gd name="T50" fmla="*/ 370 w 386"/>
                <a:gd name="T51" fmla="*/ 55 h 106"/>
                <a:gd name="T52" fmla="*/ 363 w 386"/>
                <a:gd name="T53" fmla="*/ 53 h 106"/>
                <a:gd name="T54" fmla="*/ 353 w 386"/>
                <a:gd name="T55" fmla="*/ 47 h 106"/>
                <a:gd name="T56" fmla="*/ 345 w 386"/>
                <a:gd name="T57" fmla="*/ 44 h 106"/>
                <a:gd name="T58" fmla="*/ 336 w 386"/>
                <a:gd name="T59" fmla="*/ 41 h 106"/>
                <a:gd name="T60" fmla="*/ 326 w 386"/>
                <a:gd name="T61" fmla="*/ 44 h 106"/>
                <a:gd name="T62" fmla="*/ 317 w 386"/>
                <a:gd name="T63" fmla="*/ 50 h 106"/>
                <a:gd name="T64" fmla="*/ 298 w 386"/>
                <a:gd name="T65" fmla="*/ 67 h 106"/>
                <a:gd name="T66" fmla="*/ 275 w 386"/>
                <a:gd name="T67" fmla="*/ 83 h 106"/>
                <a:gd name="T68" fmla="*/ 251 w 386"/>
                <a:gd name="T69" fmla="*/ 96 h 106"/>
                <a:gd name="T70" fmla="*/ 223 w 386"/>
                <a:gd name="T71" fmla="*/ 104 h 106"/>
                <a:gd name="T72" fmla="*/ 196 w 386"/>
                <a:gd name="T73" fmla="*/ 106 h 106"/>
                <a:gd name="T74" fmla="*/ 169 w 386"/>
                <a:gd name="T75" fmla="*/ 103 h 106"/>
                <a:gd name="T76" fmla="*/ 143 w 386"/>
                <a:gd name="T77" fmla="*/ 93 h 106"/>
                <a:gd name="T78" fmla="*/ 127 w 386"/>
                <a:gd name="T79" fmla="*/ 83 h 106"/>
                <a:gd name="T80" fmla="*/ 114 w 386"/>
                <a:gd name="T81" fmla="*/ 72 h 106"/>
                <a:gd name="T82" fmla="*/ 103 w 386"/>
                <a:gd name="T83" fmla="*/ 60 h 106"/>
                <a:gd name="T84" fmla="*/ 95 w 386"/>
                <a:gd name="T85" fmla="*/ 51 h 106"/>
                <a:gd name="T86" fmla="*/ 87 w 386"/>
                <a:gd name="T87" fmla="*/ 40 h 106"/>
                <a:gd name="T88" fmla="*/ 80 w 386"/>
                <a:gd name="T89" fmla="*/ 34 h 106"/>
                <a:gd name="T90" fmla="*/ 71 w 386"/>
                <a:gd name="T91" fmla="*/ 31 h 106"/>
                <a:gd name="T92" fmla="*/ 59 w 386"/>
                <a:gd name="T93" fmla="*/ 31 h 106"/>
                <a:gd name="T94" fmla="*/ 45 w 386"/>
                <a:gd name="T95" fmla="*/ 33 h 106"/>
                <a:gd name="T96" fmla="*/ 31 w 386"/>
                <a:gd name="T97" fmla="*/ 37 h 106"/>
                <a:gd name="T98" fmla="*/ 21 w 386"/>
                <a:gd name="T99" fmla="*/ 40 h 106"/>
                <a:gd name="T100" fmla="*/ 12 w 386"/>
                <a:gd name="T101" fmla="*/ 40 h 106"/>
                <a:gd name="T102" fmla="*/ 5 w 386"/>
                <a:gd name="T103" fmla="*/ 37 h 106"/>
                <a:gd name="T104" fmla="*/ 0 w 386"/>
                <a:gd name="T105" fmla="*/ 29 h 106"/>
                <a:gd name="T106" fmla="*/ 0 w 386"/>
                <a:gd name="T107" fmla="*/ 22 h 106"/>
                <a:gd name="T108" fmla="*/ 4 w 386"/>
                <a:gd name="T109" fmla="*/ 15 h 106"/>
                <a:gd name="T110" fmla="*/ 10 w 386"/>
                <a:gd name="T111" fmla="*/ 11 h 106"/>
                <a:gd name="T112" fmla="*/ 15 w 386"/>
                <a:gd name="T113" fmla="*/ 9 h 106"/>
                <a:gd name="T114" fmla="*/ 24 w 386"/>
                <a:gd name="T115" fmla="*/ 6 h 106"/>
                <a:gd name="T116" fmla="*/ 36 w 386"/>
                <a:gd name="T117" fmla="*/ 3 h 106"/>
                <a:gd name="T118" fmla="*/ 50 w 386"/>
                <a:gd name="T119" fmla="*/ 1 h 106"/>
                <a:gd name="T120" fmla="*/ 64 w 386"/>
                <a:gd name="T1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6" h="106">
                  <a:moveTo>
                    <a:pt x="64" y="0"/>
                  </a:moveTo>
                  <a:lnTo>
                    <a:pt x="76" y="0"/>
                  </a:lnTo>
                  <a:lnTo>
                    <a:pt x="90" y="5"/>
                  </a:lnTo>
                  <a:lnTo>
                    <a:pt x="102" y="12"/>
                  </a:lnTo>
                  <a:lnTo>
                    <a:pt x="110" y="21"/>
                  </a:lnTo>
                  <a:lnTo>
                    <a:pt x="118" y="31"/>
                  </a:lnTo>
                  <a:lnTo>
                    <a:pt x="129" y="44"/>
                  </a:lnTo>
                  <a:lnTo>
                    <a:pt x="141" y="55"/>
                  </a:lnTo>
                  <a:lnTo>
                    <a:pt x="159" y="66"/>
                  </a:lnTo>
                  <a:lnTo>
                    <a:pt x="180" y="74"/>
                  </a:lnTo>
                  <a:lnTo>
                    <a:pt x="202" y="76"/>
                  </a:lnTo>
                  <a:lnTo>
                    <a:pt x="223" y="72"/>
                  </a:lnTo>
                  <a:lnTo>
                    <a:pt x="245" y="64"/>
                  </a:lnTo>
                  <a:lnTo>
                    <a:pt x="264" y="53"/>
                  </a:lnTo>
                  <a:lnTo>
                    <a:pt x="281" y="41"/>
                  </a:lnTo>
                  <a:lnTo>
                    <a:pt x="294" y="28"/>
                  </a:lnTo>
                  <a:lnTo>
                    <a:pt x="308" y="16"/>
                  </a:lnTo>
                  <a:lnTo>
                    <a:pt x="325" y="12"/>
                  </a:lnTo>
                  <a:lnTo>
                    <a:pt x="343" y="12"/>
                  </a:lnTo>
                  <a:lnTo>
                    <a:pt x="362" y="16"/>
                  </a:lnTo>
                  <a:lnTo>
                    <a:pt x="380" y="28"/>
                  </a:lnTo>
                  <a:lnTo>
                    <a:pt x="385" y="34"/>
                  </a:lnTo>
                  <a:lnTo>
                    <a:pt x="386" y="42"/>
                  </a:lnTo>
                  <a:lnTo>
                    <a:pt x="384" y="50"/>
                  </a:lnTo>
                  <a:lnTo>
                    <a:pt x="377" y="54"/>
                  </a:lnTo>
                  <a:lnTo>
                    <a:pt x="370" y="55"/>
                  </a:lnTo>
                  <a:lnTo>
                    <a:pt x="363" y="53"/>
                  </a:lnTo>
                  <a:lnTo>
                    <a:pt x="353" y="47"/>
                  </a:lnTo>
                  <a:lnTo>
                    <a:pt x="345" y="44"/>
                  </a:lnTo>
                  <a:lnTo>
                    <a:pt x="336" y="41"/>
                  </a:lnTo>
                  <a:lnTo>
                    <a:pt x="326" y="44"/>
                  </a:lnTo>
                  <a:lnTo>
                    <a:pt x="317" y="50"/>
                  </a:lnTo>
                  <a:lnTo>
                    <a:pt x="298" y="67"/>
                  </a:lnTo>
                  <a:lnTo>
                    <a:pt x="275" y="83"/>
                  </a:lnTo>
                  <a:lnTo>
                    <a:pt x="251" y="96"/>
                  </a:lnTo>
                  <a:lnTo>
                    <a:pt x="223" y="104"/>
                  </a:lnTo>
                  <a:lnTo>
                    <a:pt x="196" y="106"/>
                  </a:lnTo>
                  <a:lnTo>
                    <a:pt x="169" y="103"/>
                  </a:lnTo>
                  <a:lnTo>
                    <a:pt x="143" y="93"/>
                  </a:lnTo>
                  <a:lnTo>
                    <a:pt x="127" y="83"/>
                  </a:lnTo>
                  <a:lnTo>
                    <a:pt x="114" y="72"/>
                  </a:lnTo>
                  <a:lnTo>
                    <a:pt x="103" y="60"/>
                  </a:lnTo>
                  <a:lnTo>
                    <a:pt x="95" y="51"/>
                  </a:lnTo>
                  <a:lnTo>
                    <a:pt x="87" y="40"/>
                  </a:lnTo>
                  <a:lnTo>
                    <a:pt x="80" y="34"/>
                  </a:lnTo>
                  <a:lnTo>
                    <a:pt x="71" y="31"/>
                  </a:lnTo>
                  <a:lnTo>
                    <a:pt x="59" y="31"/>
                  </a:lnTo>
                  <a:lnTo>
                    <a:pt x="45" y="33"/>
                  </a:lnTo>
                  <a:lnTo>
                    <a:pt x="31" y="37"/>
                  </a:lnTo>
                  <a:lnTo>
                    <a:pt x="21" y="40"/>
                  </a:lnTo>
                  <a:lnTo>
                    <a:pt x="12" y="40"/>
                  </a:lnTo>
                  <a:lnTo>
                    <a:pt x="5" y="37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4" y="15"/>
                  </a:lnTo>
                  <a:lnTo>
                    <a:pt x="10" y="11"/>
                  </a:lnTo>
                  <a:lnTo>
                    <a:pt x="15" y="9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50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2" name="Freeform 39"/>
            <p:cNvSpPr>
              <a:spLocks/>
            </p:cNvSpPr>
            <p:nvPr/>
          </p:nvSpPr>
          <p:spPr bwMode="auto">
            <a:xfrm>
              <a:off x="2781298" y="8303430"/>
              <a:ext cx="554212" cy="167943"/>
            </a:xfrm>
            <a:custGeom>
              <a:avLst/>
              <a:gdLst>
                <a:gd name="T0" fmla="*/ 52 w 363"/>
                <a:gd name="T1" fmla="*/ 0 h 110"/>
                <a:gd name="T2" fmla="*/ 60 w 363"/>
                <a:gd name="T3" fmla="*/ 3 h 110"/>
                <a:gd name="T4" fmla="*/ 66 w 363"/>
                <a:gd name="T5" fmla="*/ 9 h 110"/>
                <a:gd name="T6" fmla="*/ 73 w 363"/>
                <a:gd name="T7" fmla="*/ 20 h 110"/>
                <a:gd name="T8" fmla="*/ 83 w 363"/>
                <a:gd name="T9" fmla="*/ 32 h 110"/>
                <a:gd name="T10" fmla="*/ 96 w 363"/>
                <a:gd name="T11" fmla="*/ 44 h 110"/>
                <a:gd name="T12" fmla="*/ 111 w 363"/>
                <a:gd name="T13" fmla="*/ 55 h 110"/>
                <a:gd name="T14" fmla="*/ 130 w 363"/>
                <a:gd name="T15" fmla="*/ 66 h 110"/>
                <a:gd name="T16" fmla="*/ 152 w 363"/>
                <a:gd name="T17" fmla="*/ 74 h 110"/>
                <a:gd name="T18" fmla="*/ 177 w 363"/>
                <a:gd name="T19" fmla="*/ 78 h 110"/>
                <a:gd name="T20" fmla="*/ 206 w 363"/>
                <a:gd name="T21" fmla="*/ 78 h 110"/>
                <a:gd name="T22" fmla="*/ 232 w 363"/>
                <a:gd name="T23" fmla="*/ 72 h 110"/>
                <a:gd name="T24" fmla="*/ 255 w 363"/>
                <a:gd name="T25" fmla="*/ 62 h 110"/>
                <a:gd name="T26" fmla="*/ 276 w 363"/>
                <a:gd name="T27" fmla="*/ 49 h 110"/>
                <a:gd name="T28" fmla="*/ 295 w 363"/>
                <a:gd name="T29" fmla="*/ 35 h 110"/>
                <a:gd name="T30" fmla="*/ 311 w 363"/>
                <a:gd name="T31" fmla="*/ 21 h 110"/>
                <a:gd name="T32" fmla="*/ 318 w 363"/>
                <a:gd name="T33" fmla="*/ 16 h 110"/>
                <a:gd name="T34" fmla="*/ 327 w 363"/>
                <a:gd name="T35" fmla="*/ 16 h 110"/>
                <a:gd name="T36" fmla="*/ 340 w 363"/>
                <a:gd name="T37" fmla="*/ 20 h 110"/>
                <a:gd name="T38" fmla="*/ 355 w 363"/>
                <a:gd name="T39" fmla="*/ 28 h 110"/>
                <a:gd name="T40" fmla="*/ 360 w 363"/>
                <a:gd name="T41" fmla="*/ 34 h 110"/>
                <a:gd name="T42" fmla="*/ 363 w 363"/>
                <a:gd name="T43" fmla="*/ 41 h 110"/>
                <a:gd name="T44" fmla="*/ 360 w 363"/>
                <a:gd name="T45" fmla="*/ 49 h 110"/>
                <a:gd name="T46" fmla="*/ 354 w 363"/>
                <a:gd name="T47" fmla="*/ 55 h 110"/>
                <a:gd name="T48" fmla="*/ 347 w 363"/>
                <a:gd name="T49" fmla="*/ 56 h 110"/>
                <a:gd name="T50" fmla="*/ 339 w 363"/>
                <a:gd name="T51" fmla="*/ 55 h 110"/>
                <a:gd name="T52" fmla="*/ 335 w 363"/>
                <a:gd name="T53" fmla="*/ 53 h 110"/>
                <a:gd name="T54" fmla="*/ 331 w 363"/>
                <a:gd name="T55" fmla="*/ 51 h 110"/>
                <a:gd name="T56" fmla="*/ 327 w 363"/>
                <a:gd name="T57" fmla="*/ 48 h 110"/>
                <a:gd name="T58" fmla="*/ 312 w 363"/>
                <a:gd name="T59" fmla="*/ 61 h 110"/>
                <a:gd name="T60" fmla="*/ 293 w 363"/>
                <a:gd name="T61" fmla="*/ 75 h 110"/>
                <a:gd name="T62" fmla="*/ 270 w 363"/>
                <a:gd name="T63" fmla="*/ 88 h 110"/>
                <a:gd name="T64" fmla="*/ 246 w 363"/>
                <a:gd name="T65" fmla="*/ 99 h 110"/>
                <a:gd name="T66" fmla="*/ 219 w 363"/>
                <a:gd name="T67" fmla="*/ 106 h 110"/>
                <a:gd name="T68" fmla="*/ 188 w 363"/>
                <a:gd name="T69" fmla="*/ 110 h 110"/>
                <a:gd name="T70" fmla="*/ 175 w 363"/>
                <a:gd name="T71" fmla="*/ 108 h 110"/>
                <a:gd name="T72" fmla="*/ 147 w 363"/>
                <a:gd name="T73" fmla="*/ 104 h 110"/>
                <a:gd name="T74" fmla="*/ 122 w 363"/>
                <a:gd name="T75" fmla="*/ 97 h 110"/>
                <a:gd name="T76" fmla="*/ 101 w 363"/>
                <a:gd name="T77" fmla="*/ 85 h 110"/>
                <a:gd name="T78" fmla="*/ 82 w 363"/>
                <a:gd name="T79" fmla="*/ 72 h 110"/>
                <a:gd name="T80" fmla="*/ 65 w 363"/>
                <a:gd name="T81" fmla="*/ 59 h 110"/>
                <a:gd name="T82" fmla="*/ 53 w 363"/>
                <a:gd name="T83" fmla="*/ 45 h 110"/>
                <a:gd name="T84" fmla="*/ 44 w 363"/>
                <a:gd name="T85" fmla="*/ 32 h 110"/>
                <a:gd name="T86" fmla="*/ 33 w 363"/>
                <a:gd name="T87" fmla="*/ 34 h 110"/>
                <a:gd name="T88" fmla="*/ 22 w 363"/>
                <a:gd name="T89" fmla="*/ 39 h 110"/>
                <a:gd name="T90" fmla="*/ 13 w 363"/>
                <a:gd name="T91" fmla="*/ 40 h 110"/>
                <a:gd name="T92" fmla="*/ 6 w 363"/>
                <a:gd name="T93" fmla="*/ 36 h 110"/>
                <a:gd name="T94" fmla="*/ 1 w 363"/>
                <a:gd name="T95" fmla="*/ 31 h 110"/>
                <a:gd name="T96" fmla="*/ 0 w 363"/>
                <a:gd name="T97" fmla="*/ 22 h 110"/>
                <a:gd name="T98" fmla="*/ 4 w 363"/>
                <a:gd name="T99" fmla="*/ 15 h 110"/>
                <a:gd name="T100" fmla="*/ 10 w 363"/>
                <a:gd name="T101" fmla="*/ 10 h 110"/>
                <a:gd name="T102" fmla="*/ 27 w 363"/>
                <a:gd name="T103" fmla="*/ 3 h 110"/>
                <a:gd name="T104" fmla="*/ 42 w 363"/>
                <a:gd name="T105" fmla="*/ 1 h 110"/>
                <a:gd name="T106" fmla="*/ 52 w 363"/>
                <a:gd name="T10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3" h="110">
                  <a:moveTo>
                    <a:pt x="52" y="0"/>
                  </a:moveTo>
                  <a:lnTo>
                    <a:pt x="60" y="3"/>
                  </a:lnTo>
                  <a:lnTo>
                    <a:pt x="66" y="9"/>
                  </a:lnTo>
                  <a:lnTo>
                    <a:pt x="73" y="20"/>
                  </a:lnTo>
                  <a:lnTo>
                    <a:pt x="83" y="32"/>
                  </a:lnTo>
                  <a:lnTo>
                    <a:pt x="96" y="44"/>
                  </a:lnTo>
                  <a:lnTo>
                    <a:pt x="111" y="55"/>
                  </a:lnTo>
                  <a:lnTo>
                    <a:pt x="130" y="66"/>
                  </a:lnTo>
                  <a:lnTo>
                    <a:pt x="152" y="74"/>
                  </a:lnTo>
                  <a:lnTo>
                    <a:pt x="177" y="78"/>
                  </a:lnTo>
                  <a:lnTo>
                    <a:pt x="206" y="78"/>
                  </a:lnTo>
                  <a:lnTo>
                    <a:pt x="232" y="72"/>
                  </a:lnTo>
                  <a:lnTo>
                    <a:pt x="255" y="62"/>
                  </a:lnTo>
                  <a:lnTo>
                    <a:pt x="276" y="49"/>
                  </a:lnTo>
                  <a:lnTo>
                    <a:pt x="295" y="35"/>
                  </a:lnTo>
                  <a:lnTo>
                    <a:pt x="311" y="21"/>
                  </a:lnTo>
                  <a:lnTo>
                    <a:pt x="318" y="16"/>
                  </a:lnTo>
                  <a:lnTo>
                    <a:pt x="327" y="16"/>
                  </a:lnTo>
                  <a:lnTo>
                    <a:pt x="340" y="20"/>
                  </a:lnTo>
                  <a:lnTo>
                    <a:pt x="355" y="28"/>
                  </a:lnTo>
                  <a:lnTo>
                    <a:pt x="360" y="34"/>
                  </a:lnTo>
                  <a:lnTo>
                    <a:pt x="363" y="41"/>
                  </a:lnTo>
                  <a:lnTo>
                    <a:pt x="360" y="49"/>
                  </a:lnTo>
                  <a:lnTo>
                    <a:pt x="354" y="55"/>
                  </a:lnTo>
                  <a:lnTo>
                    <a:pt x="347" y="56"/>
                  </a:lnTo>
                  <a:lnTo>
                    <a:pt x="339" y="55"/>
                  </a:lnTo>
                  <a:lnTo>
                    <a:pt x="335" y="53"/>
                  </a:lnTo>
                  <a:lnTo>
                    <a:pt x="331" y="51"/>
                  </a:lnTo>
                  <a:lnTo>
                    <a:pt x="327" y="48"/>
                  </a:lnTo>
                  <a:lnTo>
                    <a:pt x="312" y="61"/>
                  </a:lnTo>
                  <a:lnTo>
                    <a:pt x="293" y="75"/>
                  </a:lnTo>
                  <a:lnTo>
                    <a:pt x="270" y="88"/>
                  </a:lnTo>
                  <a:lnTo>
                    <a:pt x="246" y="99"/>
                  </a:lnTo>
                  <a:lnTo>
                    <a:pt x="219" y="106"/>
                  </a:lnTo>
                  <a:lnTo>
                    <a:pt x="188" y="110"/>
                  </a:lnTo>
                  <a:lnTo>
                    <a:pt x="175" y="108"/>
                  </a:lnTo>
                  <a:lnTo>
                    <a:pt x="147" y="104"/>
                  </a:lnTo>
                  <a:lnTo>
                    <a:pt x="122" y="97"/>
                  </a:lnTo>
                  <a:lnTo>
                    <a:pt x="101" y="85"/>
                  </a:lnTo>
                  <a:lnTo>
                    <a:pt x="82" y="72"/>
                  </a:lnTo>
                  <a:lnTo>
                    <a:pt x="65" y="59"/>
                  </a:lnTo>
                  <a:lnTo>
                    <a:pt x="53" y="45"/>
                  </a:lnTo>
                  <a:lnTo>
                    <a:pt x="44" y="32"/>
                  </a:lnTo>
                  <a:lnTo>
                    <a:pt x="33" y="34"/>
                  </a:lnTo>
                  <a:lnTo>
                    <a:pt x="22" y="39"/>
                  </a:lnTo>
                  <a:lnTo>
                    <a:pt x="13" y="40"/>
                  </a:lnTo>
                  <a:lnTo>
                    <a:pt x="6" y="36"/>
                  </a:lnTo>
                  <a:lnTo>
                    <a:pt x="1" y="31"/>
                  </a:lnTo>
                  <a:lnTo>
                    <a:pt x="0" y="22"/>
                  </a:lnTo>
                  <a:lnTo>
                    <a:pt x="4" y="15"/>
                  </a:lnTo>
                  <a:lnTo>
                    <a:pt x="10" y="10"/>
                  </a:lnTo>
                  <a:lnTo>
                    <a:pt x="27" y="3"/>
                  </a:lnTo>
                  <a:lnTo>
                    <a:pt x="42" y="1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" name="Freeform 40"/>
            <p:cNvSpPr>
              <a:spLocks/>
            </p:cNvSpPr>
            <p:nvPr/>
          </p:nvSpPr>
          <p:spPr bwMode="auto">
            <a:xfrm>
              <a:off x="2819397" y="8392330"/>
              <a:ext cx="482453" cy="158782"/>
            </a:xfrm>
            <a:custGeom>
              <a:avLst/>
              <a:gdLst>
                <a:gd name="T0" fmla="*/ 14 w 316"/>
                <a:gd name="T1" fmla="*/ 0 h 104"/>
                <a:gd name="T2" fmla="*/ 22 w 316"/>
                <a:gd name="T3" fmla="*/ 3 h 104"/>
                <a:gd name="T4" fmla="*/ 28 w 316"/>
                <a:gd name="T5" fmla="*/ 8 h 104"/>
                <a:gd name="T6" fmla="*/ 31 w 316"/>
                <a:gd name="T7" fmla="*/ 11 h 104"/>
                <a:gd name="T8" fmla="*/ 35 w 316"/>
                <a:gd name="T9" fmla="*/ 17 h 104"/>
                <a:gd name="T10" fmla="*/ 44 w 316"/>
                <a:gd name="T11" fmla="*/ 26 h 104"/>
                <a:gd name="T12" fmla="*/ 55 w 316"/>
                <a:gd name="T13" fmla="*/ 37 h 104"/>
                <a:gd name="T14" fmla="*/ 71 w 316"/>
                <a:gd name="T15" fmla="*/ 48 h 104"/>
                <a:gd name="T16" fmla="*/ 90 w 316"/>
                <a:gd name="T17" fmla="*/ 58 h 104"/>
                <a:gd name="T18" fmla="*/ 113 w 316"/>
                <a:gd name="T19" fmla="*/ 67 h 104"/>
                <a:gd name="T20" fmla="*/ 141 w 316"/>
                <a:gd name="T21" fmla="*/ 71 h 104"/>
                <a:gd name="T22" fmla="*/ 170 w 316"/>
                <a:gd name="T23" fmla="*/ 73 h 104"/>
                <a:gd name="T24" fmla="*/ 197 w 316"/>
                <a:gd name="T25" fmla="*/ 70 h 104"/>
                <a:gd name="T26" fmla="*/ 221 w 316"/>
                <a:gd name="T27" fmla="*/ 64 h 104"/>
                <a:gd name="T28" fmla="*/ 241 w 316"/>
                <a:gd name="T29" fmla="*/ 57 h 104"/>
                <a:gd name="T30" fmla="*/ 258 w 316"/>
                <a:gd name="T31" fmla="*/ 49 h 104"/>
                <a:gd name="T32" fmla="*/ 271 w 316"/>
                <a:gd name="T33" fmla="*/ 39 h 104"/>
                <a:gd name="T34" fmla="*/ 282 w 316"/>
                <a:gd name="T35" fmla="*/ 32 h 104"/>
                <a:gd name="T36" fmla="*/ 288 w 316"/>
                <a:gd name="T37" fmla="*/ 26 h 104"/>
                <a:gd name="T38" fmla="*/ 290 w 316"/>
                <a:gd name="T39" fmla="*/ 25 h 104"/>
                <a:gd name="T40" fmla="*/ 297 w 316"/>
                <a:gd name="T41" fmla="*/ 21 h 104"/>
                <a:gd name="T42" fmla="*/ 305 w 316"/>
                <a:gd name="T43" fmla="*/ 21 h 104"/>
                <a:gd name="T44" fmla="*/ 313 w 316"/>
                <a:gd name="T45" fmla="*/ 25 h 104"/>
                <a:gd name="T46" fmla="*/ 316 w 316"/>
                <a:gd name="T47" fmla="*/ 31 h 104"/>
                <a:gd name="T48" fmla="*/ 316 w 316"/>
                <a:gd name="T49" fmla="*/ 39 h 104"/>
                <a:gd name="T50" fmla="*/ 313 w 316"/>
                <a:gd name="T51" fmla="*/ 47 h 104"/>
                <a:gd name="T52" fmla="*/ 310 w 316"/>
                <a:gd name="T53" fmla="*/ 49 h 104"/>
                <a:gd name="T54" fmla="*/ 303 w 316"/>
                <a:gd name="T55" fmla="*/ 55 h 104"/>
                <a:gd name="T56" fmla="*/ 293 w 316"/>
                <a:gd name="T57" fmla="*/ 63 h 104"/>
                <a:gd name="T58" fmla="*/ 280 w 316"/>
                <a:gd name="T59" fmla="*/ 71 h 104"/>
                <a:gd name="T60" fmla="*/ 263 w 316"/>
                <a:gd name="T61" fmla="*/ 81 h 104"/>
                <a:gd name="T62" fmla="*/ 243 w 316"/>
                <a:gd name="T63" fmla="*/ 89 h 104"/>
                <a:gd name="T64" fmla="*/ 219 w 316"/>
                <a:gd name="T65" fmla="*/ 97 h 104"/>
                <a:gd name="T66" fmla="*/ 193 w 316"/>
                <a:gd name="T67" fmla="*/ 102 h 104"/>
                <a:gd name="T68" fmla="*/ 165 w 316"/>
                <a:gd name="T69" fmla="*/ 104 h 104"/>
                <a:gd name="T70" fmla="*/ 137 w 316"/>
                <a:gd name="T71" fmla="*/ 102 h 104"/>
                <a:gd name="T72" fmla="*/ 107 w 316"/>
                <a:gd name="T73" fmla="*/ 96 h 104"/>
                <a:gd name="T74" fmla="*/ 82 w 316"/>
                <a:gd name="T75" fmla="*/ 88 h 104"/>
                <a:gd name="T76" fmla="*/ 60 w 316"/>
                <a:gd name="T77" fmla="*/ 77 h 104"/>
                <a:gd name="T78" fmla="*/ 42 w 316"/>
                <a:gd name="T79" fmla="*/ 65 h 104"/>
                <a:gd name="T80" fmla="*/ 28 w 316"/>
                <a:gd name="T81" fmla="*/ 54 h 104"/>
                <a:gd name="T82" fmla="*/ 16 w 316"/>
                <a:gd name="T83" fmla="*/ 43 h 104"/>
                <a:gd name="T84" fmla="*/ 8 w 316"/>
                <a:gd name="T85" fmla="*/ 34 h 104"/>
                <a:gd name="T86" fmla="*/ 3 w 316"/>
                <a:gd name="T87" fmla="*/ 26 h 104"/>
                <a:gd name="T88" fmla="*/ 1 w 316"/>
                <a:gd name="T89" fmla="*/ 24 h 104"/>
                <a:gd name="T90" fmla="*/ 0 w 316"/>
                <a:gd name="T91" fmla="*/ 16 h 104"/>
                <a:gd name="T92" fmla="*/ 1 w 316"/>
                <a:gd name="T93" fmla="*/ 9 h 104"/>
                <a:gd name="T94" fmla="*/ 7 w 316"/>
                <a:gd name="T95" fmla="*/ 3 h 104"/>
                <a:gd name="T96" fmla="*/ 14 w 316"/>
                <a:gd name="T9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6" h="104">
                  <a:moveTo>
                    <a:pt x="14" y="0"/>
                  </a:moveTo>
                  <a:lnTo>
                    <a:pt x="22" y="3"/>
                  </a:lnTo>
                  <a:lnTo>
                    <a:pt x="28" y="8"/>
                  </a:lnTo>
                  <a:lnTo>
                    <a:pt x="31" y="11"/>
                  </a:lnTo>
                  <a:lnTo>
                    <a:pt x="35" y="17"/>
                  </a:lnTo>
                  <a:lnTo>
                    <a:pt x="44" y="26"/>
                  </a:lnTo>
                  <a:lnTo>
                    <a:pt x="55" y="37"/>
                  </a:lnTo>
                  <a:lnTo>
                    <a:pt x="71" y="48"/>
                  </a:lnTo>
                  <a:lnTo>
                    <a:pt x="90" y="58"/>
                  </a:lnTo>
                  <a:lnTo>
                    <a:pt x="113" y="67"/>
                  </a:lnTo>
                  <a:lnTo>
                    <a:pt x="141" y="71"/>
                  </a:lnTo>
                  <a:lnTo>
                    <a:pt x="170" y="73"/>
                  </a:lnTo>
                  <a:lnTo>
                    <a:pt x="197" y="70"/>
                  </a:lnTo>
                  <a:lnTo>
                    <a:pt x="221" y="64"/>
                  </a:lnTo>
                  <a:lnTo>
                    <a:pt x="241" y="57"/>
                  </a:lnTo>
                  <a:lnTo>
                    <a:pt x="258" y="49"/>
                  </a:lnTo>
                  <a:lnTo>
                    <a:pt x="271" y="39"/>
                  </a:lnTo>
                  <a:lnTo>
                    <a:pt x="282" y="32"/>
                  </a:lnTo>
                  <a:lnTo>
                    <a:pt x="288" y="26"/>
                  </a:lnTo>
                  <a:lnTo>
                    <a:pt x="290" y="25"/>
                  </a:lnTo>
                  <a:lnTo>
                    <a:pt x="297" y="21"/>
                  </a:lnTo>
                  <a:lnTo>
                    <a:pt x="305" y="21"/>
                  </a:lnTo>
                  <a:lnTo>
                    <a:pt x="313" y="25"/>
                  </a:lnTo>
                  <a:lnTo>
                    <a:pt x="316" y="31"/>
                  </a:lnTo>
                  <a:lnTo>
                    <a:pt x="316" y="39"/>
                  </a:lnTo>
                  <a:lnTo>
                    <a:pt x="313" y="47"/>
                  </a:lnTo>
                  <a:lnTo>
                    <a:pt x="310" y="49"/>
                  </a:lnTo>
                  <a:lnTo>
                    <a:pt x="303" y="55"/>
                  </a:lnTo>
                  <a:lnTo>
                    <a:pt x="293" y="63"/>
                  </a:lnTo>
                  <a:lnTo>
                    <a:pt x="280" y="71"/>
                  </a:lnTo>
                  <a:lnTo>
                    <a:pt x="263" y="81"/>
                  </a:lnTo>
                  <a:lnTo>
                    <a:pt x="243" y="89"/>
                  </a:lnTo>
                  <a:lnTo>
                    <a:pt x="219" y="97"/>
                  </a:lnTo>
                  <a:lnTo>
                    <a:pt x="193" y="102"/>
                  </a:lnTo>
                  <a:lnTo>
                    <a:pt x="165" y="104"/>
                  </a:lnTo>
                  <a:lnTo>
                    <a:pt x="137" y="102"/>
                  </a:lnTo>
                  <a:lnTo>
                    <a:pt x="107" y="96"/>
                  </a:lnTo>
                  <a:lnTo>
                    <a:pt x="82" y="88"/>
                  </a:lnTo>
                  <a:lnTo>
                    <a:pt x="60" y="77"/>
                  </a:lnTo>
                  <a:lnTo>
                    <a:pt x="42" y="65"/>
                  </a:lnTo>
                  <a:lnTo>
                    <a:pt x="28" y="54"/>
                  </a:lnTo>
                  <a:lnTo>
                    <a:pt x="16" y="43"/>
                  </a:lnTo>
                  <a:lnTo>
                    <a:pt x="8" y="34"/>
                  </a:lnTo>
                  <a:lnTo>
                    <a:pt x="3" y="26"/>
                  </a:lnTo>
                  <a:lnTo>
                    <a:pt x="1" y="24"/>
                  </a:lnTo>
                  <a:lnTo>
                    <a:pt x="0" y="16"/>
                  </a:lnTo>
                  <a:lnTo>
                    <a:pt x="1" y="9"/>
                  </a:lnTo>
                  <a:lnTo>
                    <a:pt x="7" y="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4" name="Группа 603"/>
          <p:cNvGrpSpPr/>
          <p:nvPr/>
        </p:nvGrpSpPr>
        <p:grpSpPr>
          <a:xfrm>
            <a:off x="428757" y="4969489"/>
            <a:ext cx="555119" cy="472761"/>
            <a:chOff x="990597" y="4471205"/>
            <a:chExt cx="903798" cy="769709"/>
          </a:xfrm>
          <a:solidFill>
            <a:srgbClr val="2A2A2A"/>
          </a:solidFill>
        </p:grpSpPr>
        <p:sp>
          <p:nvSpPr>
            <p:cNvPr id="605" name="Rectangle 43"/>
            <p:cNvSpPr>
              <a:spLocks noChangeArrowheads="1"/>
            </p:cNvSpPr>
            <p:nvPr/>
          </p:nvSpPr>
          <p:spPr bwMode="auto">
            <a:xfrm>
              <a:off x="1217610" y="4772831"/>
              <a:ext cx="100766" cy="10076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" name="Rectangle 44"/>
            <p:cNvSpPr>
              <a:spLocks noChangeArrowheads="1"/>
            </p:cNvSpPr>
            <p:nvPr/>
          </p:nvSpPr>
          <p:spPr bwMode="auto">
            <a:xfrm>
              <a:off x="1411285" y="4772831"/>
              <a:ext cx="100766" cy="10076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7" name="Rectangle 45"/>
            <p:cNvSpPr>
              <a:spLocks noChangeArrowheads="1"/>
            </p:cNvSpPr>
            <p:nvPr/>
          </p:nvSpPr>
          <p:spPr bwMode="auto">
            <a:xfrm>
              <a:off x="1217610" y="4952218"/>
              <a:ext cx="100766" cy="10381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8" name="Rectangle 46"/>
            <p:cNvSpPr>
              <a:spLocks noChangeArrowheads="1"/>
            </p:cNvSpPr>
            <p:nvPr/>
          </p:nvSpPr>
          <p:spPr bwMode="auto">
            <a:xfrm>
              <a:off x="1411285" y="4952218"/>
              <a:ext cx="100766" cy="10381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9" name="Rectangle 47"/>
            <p:cNvSpPr>
              <a:spLocks noChangeArrowheads="1"/>
            </p:cNvSpPr>
            <p:nvPr/>
          </p:nvSpPr>
          <p:spPr bwMode="auto">
            <a:xfrm>
              <a:off x="1601784" y="4772831"/>
              <a:ext cx="102293" cy="10076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0" name="Freeform 48"/>
            <p:cNvSpPr>
              <a:spLocks noEditPoints="1"/>
            </p:cNvSpPr>
            <p:nvPr/>
          </p:nvSpPr>
          <p:spPr bwMode="auto">
            <a:xfrm>
              <a:off x="990597" y="4556930"/>
              <a:ext cx="851927" cy="683984"/>
            </a:xfrm>
            <a:custGeom>
              <a:avLst/>
              <a:gdLst>
                <a:gd name="T0" fmla="*/ 34 w 558"/>
                <a:gd name="T1" fmla="*/ 208 h 448"/>
                <a:gd name="T2" fmla="*/ 24 w 558"/>
                <a:gd name="T3" fmla="*/ 226 h 448"/>
                <a:gd name="T4" fmla="*/ 34 w 558"/>
                <a:gd name="T5" fmla="*/ 244 h 448"/>
                <a:gd name="T6" fmla="*/ 56 w 558"/>
                <a:gd name="T7" fmla="*/ 244 h 448"/>
                <a:gd name="T8" fmla="*/ 65 w 558"/>
                <a:gd name="T9" fmla="*/ 226 h 448"/>
                <a:gd name="T10" fmla="*/ 56 w 558"/>
                <a:gd name="T11" fmla="*/ 208 h 448"/>
                <a:gd name="T12" fmla="*/ 483 w 558"/>
                <a:gd name="T13" fmla="*/ 0 h 448"/>
                <a:gd name="T14" fmla="*/ 465 w 558"/>
                <a:gd name="T15" fmla="*/ 45 h 448"/>
                <a:gd name="T16" fmla="*/ 401 w 558"/>
                <a:gd name="T17" fmla="*/ 45 h 448"/>
                <a:gd name="T18" fmla="*/ 273 w 558"/>
                <a:gd name="T19" fmla="*/ 45 h 448"/>
                <a:gd name="T20" fmla="*/ 206 w 558"/>
                <a:gd name="T21" fmla="*/ 45 h 448"/>
                <a:gd name="T22" fmla="*/ 145 w 558"/>
                <a:gd name="T23" fmla="*/ 45 h 448"/>
                <a:gd name="T24" fmla="*/ 104 w 558"/>
                <a:gd name="T25" fmla="*/ 45 h 448"/>
                <a:gd name="T26" fmla="*/ 88 w 558"/>
                <a:gd name="T27" fmla="*/ 45 h 448"/>
                <a:gd name="T28" fmla="*/ 92 w 558"/>
                <a:gd name="T29" fmla="*/ 407 h 448"/>
                <a:gd name="T30" fmla="*/ 321 w 558"/>
                <a:gd name="T31" fmla="*/ 407 h 448"/>
                <a:gd name="T32" fmla="*/ 392 w 558"/>
                <a:gd name="T33" fmla="*/ 407 h 448"/>
                <a:gd name="T34" fmla="*/ 450 w 558"/>
                <a:gd name="T35" fmla="*/ 407 h 448"/>
                <a:gd name="T36" fmla="*/ 502 w 558"/>
                <a:gd name="T37" fmla="*/ 404 h 448"/>
                <a:gd name="T38" fmla="*/ 530 w 558"/>
                <a:gd name="T39" fmla="*/ 398 h 448"/>
                <a:gd name="T40" fmla="*/ 541 w 558"/>
                <a:gd name="T41" fmla="*/ 392 h 448"/>
                <a:gd name="T42" fmla="*/ 543 w 558"/>
                <a:gd name="T43" fmla="*/ 389 h 448"/>
                <a:gd name="T44" fmla="*/ 556 w 558"/>
                <a:gd name="T45" fmla="*/ 415 h 448"/>
                <a:gd name="T46" fmla="*/ 555 w 558"/>
                <a:gd name="T47" fmla="*/ 436 h 448"/>
                <a:gd name="T48" fmla="*/ 544 w 558"/>
                <a:gd name="T49" fmla="*/ 442 h 448"/>
                <a:gd name="T50" fmla="*/ 523 w 558"/>
                <a:gd name="T51" fmla="*/ 447 h 448"/>
                <a:gd name="T52" fmla="*/ 489 w 558"/>
                <a:gd name="T53" fmla="*/ 448 h 448"/>
                <a:gd name="T54" fmla="*/ 18 w 558"/>
                <a:gd name="T55" fmla="*/ 445 h 448"/>
                <a:gd name="T56" fmla="*/ 3 w 558"/>
                <a:gd name="T57" fmla="*/ 431 h 448"/>
                <a:gd name="T58" fmla="*/ 0 w 558"/>
                <a:gd name="T59" fmla="*/ 32 h 448"/>
                <a:gd name="T60" fmla="*/ 8 w 558"/>
                <a:gd name="T61" fmla="*/ 12 h 448"/>
                <a:gd name="T62" fmla="*/ 29 w 558"/>
                <a:gd name="T63" fmla="*/ 4 h 448"/>
                <a:gd name="T64" fmla="*/ 457 w 558"/>
                <a:gd name="T65" fmla="*/ 4 h 448"/>
                <a:gd name="T66" fmla="*/ 483 w 558"/>
                <a:gd name="T6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8" h="448">
                  <a:moveTo>
                    <a:pt x="45" y="206"/>
                  </a:moveTo>
                  <a:lnTo>
                    <a:pt x="34" y="208"/>
                  </a:lnTo>
                  <a:lnTo>
                    <a:pt x="27" y="215"/>
                  </a:lnTo>
                  <a:lnTo>
                    <a:pt x="24" y="226"/>
                  </a:lnTo>
                  <a:lnTo>
                    <a:pt x="27" y="236"/>
                  </a:lnTo>
                  <a:lnTo>
                    <a:pt x="34" y="244"/>
                  </a:lnTo>
                  <a:lnTo>
                    <a:pt x="45" y="247"/>
                  </a:lnTo>
                  <a:lnTo>
                    <a:pt x="56" y="244"/>
                  </a:lnTo>
                  <a:lnTo>
                    <a:pt x="63" y="236"/>
                  </a:lnTo>
                  <a:lnTo>
                    <a:pt x="65" y="226"/>
                  </a:lnTo>
                  <a:lnTo>
                    <a:pt x="63" y="215"/>
                  </a:lnTo>
                  <a:lnTo>
                    <a:pt x="56" y="208"/>
                  </a:lnTo>
                  <a:lnTo>
                    <a:pt x="45" y="206"/>
                  </a:lnTo>
                  <a:close/>
                  <a:moveTo>
                    <a:pt x="483" y="0"/>
                  </a:moveTo>
                  <a:lnTo>
                    <a:pt x="483" y="43"/>
                  </a:lnTo>
                  <a:lnTo>
                    <a:pt x="465" y="45"/>
                  </a:lnTo>
                  <a:lnTo>
                    <a:pt x="445" y="45"/>
                  </a:lnTo>
                  <a:lnTo>
                    <a:pt x="401" y="45"/>
                  </a:lnTo>
                  <a:lnTo>
                    <a:pt x="373" y="45"/>
                  </a:lnTo>
                  <a:lnTo>
                    <a:pt x="273" y="45"/>
                  </a:lnTo>
                  <a:lnTo>
                    <a:pt x="239" y="45"/>
                  </a:lnTo>
                  <a:lnTo>
                    <a:pt x="206" y="45"/>
                  </a:lnTo>
                  <a:lnTo>
                    <a:pt x="174" y="45"/>
                  </a:lnTo>
                  <a:lnTo>
                    <a:pt x="145" y="45"/>
                  </a:lnTo>
                  <a:lnTo>
                    <a:pt x="122" y="45"/>
                  </a:lnTo>
                  <a:lnTo>
                    <a:pt x="104" y="45"/>
                  </a:lnTo>
                  <a:lnTo>
                    <a:pt x="92" y="45"/>
                  </a:lnTo>
                  <a:lnTo>
                    <a:pt x="88" y="45"/>
                  </a:lnTo>
                  <a:lnTo>
                    <a:pt x="88" y="407"/>
                  </a:lnTo>
                  <a:lnTo>
                    <a:pt x="92" y="407"/>
                  </a:lnTo>
                  <a:lnTo>
                    <a:pt x="104" y="407"/>
                  </a:lnTo>
                  <a:lnTo>
                    <a:pt x="321" y="407"/>
                  </a:lnTo>
                  <a:lnTo>
                    <a:pt x="358" y="407"/>
                  </a:lnTo>
                  <a:lnTo>
                    <a:pt x="392" y="407"/>
                  </a:lnTo>
                  <a:lnTo>
                    <a:pt x="423" y="407"/>
                  </a:lnTo>
                  <a:lnTo>
                    <a:pt x="450" y="407"/>
                  </a:lnTo>
                  <a:lnTo>
                    <a:pt x="479" y="405"/>
                  </a:lnTo>
                  <a:lnTo>
                    <a:pt x="502" y="404"/>
                  </a:lnTo>
                  <a:lnTo>
                    <a:pt x="518" y="402"/>
                  </a:lnTo>
                  <a:lnTo>
                    <a:pt x="530" y="398"/>
                  </a:lnTo>
                  <a:lnTo>
                    <a:pt x="537" y="395"/>
                  </a:lnTo>
                  <a:lnTo>
                    <a:pt x="541" y="392"/>
                  </a:lnTo>
                  <a:lnTo>
                    <a:pt x="543" y="390"/>
                  </a:lnTo>
                  <a:lnTo>
                    <a:pt x="543" y="389"/>
                  </a:lnTo>
                  <a:lnTo>
                    <a:pt x="551" y="399"/>
                  </a:lnTo>
                  <a:lnTo>
                    <a:pt x="556" y="415"/>
                  </a:lnTo>
                  <a:lnTo>
                    <a:pt x="558" y="434"/>
                  </a:lnTo>
                  <a:lnTo>
                    <a:pt x="555" y="436"/>
                  </a:lnTo>
                  <a:lnTo>
                    <a:pt x="551" y="438"/>
                  </a:lnTo>
                  <a:lnTo>
                    <a:pt x="544" y="442"/>
                  </a:lnTo>
                  <a:lnTo>
                    <a:pt x="535" y="444"/>
                  </a:lnTo>
                  <a:lnTo>
                    <a:pt x="523" y="447"/>
                  </a:lnTo>
                  <a:lnTo>
                    <a:pt x="509" y="448"/>
                  </a:lnTo>
                  <a:lnTo>
                    <a:pt x="489" y="448"/>
                  </a:lnTo>
                  <a:lnTo>
                    <a:pt x="29" y="448"/>
                  </a:lnTo>
                  <a:lnTo>
                    <a:pt x="18" y="445"/>
                  </a:lnTo>
                  <a:lnTo>
                    <a:pt x="8" y="440"/>
                  </a:lnTo>
                  <a:lnTo>
                    <a:pt x="3" y="431"/>
                  </a:lnTo>
                  <a:lnTo>
                    <a:pt x="0" y="420"/>
                  </a:lnTo>
                  <a:lnTo>
                    <a:pt x="0" y="32"/>
                  </a:lnTo>
                  <a:lnTo>
                    <a:pt x="3" y="22"/>
                  </a:lnTo>
                  <a:lnTo>
                    <a:pt x="8" y="12"/>
                  </a:lnTo>
                  <a:lnTo>
                    <a:pt x="18" y="6"/>
                  </a:lnTo>
                  <a:lnTo>
                    <a:pt x="29" y="4"/>
                  </a:lnTo>
                  <a:lnTo>
                    <a:pt x="453" y="4"/>
                  </a:lnTo>
                  <a:lnTo>
                    <a:pt x="457" y="4"/>
                  </a:lnTo>
                  <a:lnTo>
                    <a:pt x="467" y="3"/>
                  </a:lnTo>
                  <a:lnTo>
                    <a:pt x="4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1" name="Freeform 49"/>
            <p:cNvSpPr>
              <a:spLocks/>
            </p:cNvSpPr>
            <p:nvPr/>
          </p:nvSpPr>
          <p:spPr bwMode="auto">
            <a:xfrm>
              <a:off x="1787523" y="4471205"/>
              <a:ext cx="106872" cy="703832"/>
            </a:xfrm>
            <a:custGeom>
              <a:avLst/>
              <a:gdLst>
                <a:gd name="T0" fmla="*/ 0 w 70"/>
                <a:gd name="T1" fmla="*/ 0 h 461"/>
                <a:gd name="T2" fmla="*/ 22 w 70"/>
                <a:gd name="T3" fmla="*/ 1 h 461"/>
                <a:gd name="T4" fmla="*/ 40 w 70"/>
                <a:gd name="T5" fmla="*/ 5 h 461"/>
                <a:gd name="T6" fmla="*/ 52 w 70"/>
                <a:gd name="T7" fmla="*/ 9 h 461"/>
                <a:gd name="T8" fmla="*/ 61 w 70"/>
                <a:gd name="T9" fmla="*/ 15 h 461"/>
                <a:gd name="T10" fmla="*/ 66 w 70"/>
                <a:gd name="T11" fmla="*/ 20 h 461"/>
                <a:gd name="T12" fmla="*/ 69 w 70"/>
                <a:gd name="T13" fmla="*/ 25 h 461"/>
                <a:gd name="T14" fmla="*/ 70 w 70"/>
                <a:gd name="T15" fmla="*/ 28 h 461"/>
                <a:gd name="T16" fmla="*/ 70 w 70"/>
                <a:gd name="T17" fmla="*/ 29 h 461"/>
                <a:gd name="T18" fmla="*/ 70 w 70"/>
                <a:gd name="T19" fmla="*/ 461 h 461"/>
                <a:gd name="T20" fmla="*/ 68 w 70"/>
                <a:gd name="T21" fmla="*/ 445 h 461"/>
                <a:gd name="T22" fmla="*/ 63 w 70"/>
                <a:gd name="T23" fmla="*/ 433 h 461"/>
                <a:gd name="T24" fmla="*/ 55 w 70"/>
                <a:gd name="T25" fmla="*/ 425 h 461"/>
                <a:gd name="T26" fmla="*/ 46 w 70"/>
                <a:gd name="T27" fmla="*/ 418 h 461"/>
                <a:gd name="T28" fmla="*/ 35 w 70"/>
                <a:gd name="T29" fmla="*/ 413 h 461"/>
                <a:gd name="T30" fmla="*/ 24 w 70"/>
                <a:gd name="T31" fmla="*/ 410 h 461"/>
                <a:gd name="T32" fmla="*/ 15 w 70"/>
                <a:gd name="T33" fmla="*/ 409 h 461"/>
                <a:gd name="T34" fmla="*/ 7 w 70"/>
                <a:gd name="T35" fmla="*/ 407 h 461"/>
                <a:gd name="T36" fmla="*/ 1 w 70"/>
                <a:gd name="T37" fmla="*/ 407 h 461"/>
                <a:gd name="T38" fmla="*/ 0 w 70"/>
                <a:gd name="T39" fmla="*/ 407 h 461"/>
                <a:gd name="T40" fmla="*/ 0 w 70"/>
                <a:gd name="T41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" h="461">
                  <a:moveTo>
                    <a:pt x="0" y="0"/>
                  </a:moveTo>
                  <a:lnTo>
                    <a:pt x="22" y="1"/>
                  </a:lnTo>
                  <a:lnTo>
                    <a:pt x="40" y="5"/>
                  </a:lnTo>
                  <a:lnTo>
                    <a:pt x="52" y="9"/>
                  </a:lnTo>
                  <a:lnTo>
                    <a:pt x="61" y="15"/>
                  </a:lnTo>
                  <a:lnTo>
                    <a:pt x="66" y="20"/>
                  </a:lnTo>
                  <a:lnTo>
                    <a:pt x="69" y="25"/>
                  </a:lnTo>
                  <a:lnTo>
                    <a:pt x="70" y="28"/>
                  </a:lnTo>
                  <a:lnTo>
                    <a:pt x="70" y="29"/>
                  </a:lnTo>
                  <a:lnTo>
                    <a:pt x="70" y="461"/>
                  </a:lnTo>
                  <a:lnTo>
                    <a:pt x="68" y="445"/>
                  </a:lnTo>
                  <a:lnTo>
                    <a:pt x="63" y="433"/>
                  </a:lnTo>
                  <a:lnTo>
                    <a:pt x="55" y="425"/>
                  </a:lnTo>
                  <a:lnTo>
                    <a:pt x="46" y="418"/>
                  </a:lnTo>
                  <a:lnTo>
                    <a:pt x="35" y="413"/>
                  </a:lnTo>
                  <a:lnTo>
                    <a:pt x="24" y="410"/>
                  </a:lnTo>
                  <a:lnTo>
                    <a:pt x="15" y="409"/>
                  </a:lnTo>
                  <a:lnTo>
                    <a:pt x="7" y="407"/>
                  </a:lnTo>
                  <a:lnTo>
                    <a:pt x="1" y="407"/>
                  </a:lnTo>
                  <a:lnTo>
                    <a:pt x="0" y="40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2" name="Группа 611"/>
          <p:cNvGrpSpPr/>
          <p:nvPr/>
        </p:nvGrpSpPr>
        <p:grpSpPr>
          <a:xfrm>
            <a:off x="1211646" y="4921729"/>
            <a:ext cx="737050" cy="603853"/>
            <a:chOff x="-2382841" y="6028543"/>
            <a:chExt cx="1065913" cy="873285"/>
          </a:xfrm>
          <a:solidFill>
            <a:srgbClr val="2A2A2A"/>
          </a:solidFill>
        </p:grpSpPr>
        <p:sp>
          <p:nvSpPr>
            <p:cNvPr id="613" name="Freeform 50"/>
            <p:cNvSpPr>
              <a:spLocks/>
            </p:cNvSpPr>
            <p:nvPr/>
          </p:nvSpPr>
          <p:spPr bwMode="auto">
            <a:xfrm>
              <a:off x="-1947865" y="6028543"/>
              <a:ext cx="193898" cy="195424"/>
            </a:xfrm>
            <a:custGeom>
              <a:avLst/>
              <a:gdLst>
                <a:gd name="T0" fmla="*/ 63 w 127"/>
                <a:gd name="T1" fmla="*/ 0 h 128"/>
                <a:gd name="T2" fmla="*/ 84 w 127"/>
                <a:gd name="T3" fmla="*/ 4 h 128"/>
                <a:gd name="T4" fmla="*/ 101 w 127"/>
                <a:gd name="T5" fmla="*/ 13 h 128"/>
                <a:gd name="T6" fmla="*/ 115 w 127"/>
                <a:gd name="T7" fmla="*/ 26 h 128"/>
                <a:gd name="T8" fmla="*/ 124 w 127"/>
                <a:gd name="T9" fmla="*/ 44 h 128"/>
                <a:gd name="T10" fmla="*/ 127 w 127"/>
                <a:gd name="T11" fmla="*/ 64 h 128"/>
                <a:gd name="T12" fmla="*/ 124 w 127"/>
                <a:gd name="T13" fmla="*/ 84 h 128"/>
                <a:gd name="T14" fmla="*/ 115 w 127"/>
                <a:gd name="T15" fmla="*/ 102 h 128"/>
                <a:gd name="T16" fmla="*/ 101 w 127"/>
                <a:gd name="T17" fmla="*/ 115 h 128"/>
                <a:gd name="T18" fmla="*/ 84 w 127"/>
                <a:gd name="T19" fmla="*/ 124 h 128"/>
                <a:gd name="T20" fmla="*/ 63 w 127"/>
                <a:gd name="T21" fmla="*/ 128 h 128"/>
                <a:gd name="T22" fmla="*/ 43 w 127"/>
                <a:gd name="T23" fmla="*/ 124 h 128"/>
                <a:gd name="T24" fmla="*/ 26 w 127"/>
                <a:gd name="T25" fmla="*/ 115 h 128"/>
                <a:gd name="T26" fmla="*/ 13 w 127"/>
                <a:gd name="T27" fmla="*/ 102 h 128"/>
                <a:gd name="T28" fmla="*/ 3 w 127"/>
                <a:gd name="T29" fmla="*/ 84 h 128"/>
                <a:gd name="T30" fmla="*/ 0 w 127"/>
                <a:gd name="T31" fmla="*/ 64 h 128"/>
                <a:gd name="T32" fmla="*/ 3 w 127"/>
                <a:gd name="T33" fmla="*/ 44 h 128"/>
                <a:gd name="T34" fmla="*/ 13 w 127"/>
                <a:gd name="T35" fmla="*/ 26 h 128"/>
                <a:gd name="T36" fmla="*/ 26 w 127"/>
                <a:gd name="T37" fmla="*/ 13 h 128"/>
                <a:gd name="T38" fmla="*/ 43 w 127"/>
                <a:gd name="T39" fmla="*/ 4 h 128"/>
                <a:gd name="T40" fmla="*/ 63 w 127"/>
                <a:gd name="T4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3" y="0"/>
                  </a:moveTo>
                  <a:lnTo>
                    <a:pt x="84" y="4"/>
                  </a:lnTo>
                  <a:lnTo>
                    <a:pt x="101" y="13"/>
                  </a:lnTo>
                  <a:lnTo>
                    <a:pt x="115" y="26"/>
                  </a:lnTo>
                  <a:lnTo>
                    <a:pt x="124" y="44"/>
                  </a:lnTo>
                  <a:lnTo>
                    <a:pt x="127" y="64"/>
                  </a:lnTo>
                  <a:lnTo>
                    <a:pt x="124" y="84"/>
                  </a:lnTo>
                  <a:lnTo>
                    <a:pt x="115" y="102"/>
                  </a:lnTo>
                  <a:lnTo>
                    <a:pt x="101" y="115"/>
                  </a:lnTo>
                  <a:lnTo>
                    <a:pt x="84" y="124"/>
                  </a:lnTo>
                  <a:lnTo>
                    <a:pt x="63" y="128"/>
                  </a:lnTo>
                  <a:lnTo>
                    <a:pt x="43" y="124"/>
                  </a:lnTo>
                  <a:lnTo>
                    <a:pt x="26" y="115"/>
                  </a:lnTo>
                  <a:lnTo>
                    <a:pt x="13" y="102"/>
                  </a:lnTo>
                  <a:lnTo>
                    <a:pt x="3" y="84"/>
                  </a:lnTo>
                  <a:lnTo>
                    <a:pt x="0" y="64"/>
                  </a:lnTo>
                  <a:lnTo>
                    <a:pt x="3" y="44"/>
                  </a:lnTo>
                  <a:lnTo>
                    <a:pt x="13" y="26"/>
                  </a:lnTo>
                  <a:lnTo>
                    <a:pt x="26" y="13"/>
                  </a:lnTo>
                  <a:lnTo>
                    <a:pt x="43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" name="Freeform 51"/>
            <p:cNvSpPr>
              <a:spLocks/>
            </p:cNvSpPr>
            <p:nvPr/>
          </p:nvSpPr>
          <p:spPr bwMode="auto">
            <a:xfrm>
              <a:off x="-2155828" y="6107918"/>
              <a:ext cx="593906" cy="793910"/>
            </a:xfrm>
            <a:custGeom>
              <a:avLst/>
              <a:gdLst>
                <a:gd name="T0" fmla="*/ 46 w 389"/>
                <a:gd name="T1" fmla="*/ 0 h 520"/>
                <a:gd name="T2" fmla="*/ 51 w 389"/>
                <a:gd name="T3" fmla="*/ 11 h 520"/>
                <a:gd name="T4" fmla="*/ 64 w 389"/>
                <a:gd name="T5" fmla="*/ 35 h 520"/>
                <a:gd name="T6" fmla="*/ 85 w 389"/>
                <a:gd name="T7" fmla="*/ 65 h 520"/>
                <a:gd name="T8" fmla="*/ 112 w 389"/>
                <a:gd name="T9" fmla="*/ 90 h 520"/>
                <a:gd name="T10" fmla="*/ 151 w 389"/>
                <a:gd name="T11" fmla="*/ 111 h 520"/>
                <a:gd name="T12" fmla="*/ 180 w 389"/>
                <a:gd name="T13" fmla="*/ 118 h 520"/>
                <a:gd name="T14" fmla="*/ 210 w 389"/>
                <a:gd name="T15" fmla="*/ 118 h 520"/>
                <a:gd name="T16" fmla="*/ 239 w 389"/>
                <a:gd name="T17" fmla="*/ 111 h 520"/>
                <a:gd name="T18" fmla="*/ 277 w 389"/>
                <a:gd name="T19" fmla="*/ 90 h 520"/>
                <a:gd name="T20" fmla="*/ 307 w 389"/>
                <a:gd name="T21" fmla="*/ 64 h 520"/>
                <a:gd name="T22" fmla="*/ 327 w 389"/>
                <a:gd name="T23" fmla="*/ 34 h 520"/>
                <a:gd name="T24" fmla="*/ 340 w 389"/>
                <a:gd name="T25" fmla="*/ 11 h 520"/>
                <a:gd name="T26" fmla="*/ 343 w 389"/>
                <a:gd name="T27" fmla="*/ 0 h 520"/>
                <a:gd name="T28" fmla="*/ 389 w 389"/>
                <a:gd name="T29" fmla="*/ 9 h 520"/>
                <a:gd name="T30" fmla="*/ 379 w 389"/>
                <a:gd name="T31" fmla="*/ 40 h 520"/>
                <a:gd name="T32" fmla="*/ 359 w 389"/>
                <a:gd name="T33" fmla="*/ 78 h 520"/>
                <a:gd name="T34" fmla="*/ 331 w 389"/>
                <a:gd name="T35" fmla="*/ 114 h 520"/>
                <a:gd name="T36" fmla="*/ 303 w 389"/>
                <a:gd name="T37" fmla="*/ 144 h 520"/>
                <a:gd name="T38" fmla="*/ 281 w 389"/>
                <a:gd name="T39" fmla="*/ 178 h 520"/>
                <a:gd name="T40" fmla="*/ 274 w 389"/>
                <a:gd name="T41" fmla="*/ 212 h 520"/>
                <a:gd name="T42" fmla="*/ 274 w 389"/>
                <a:gd name="T43" fmla="*/ 241 h 520"/>
                <a:gd name="T44" fmla="*/ 285 w 389"/>
                <a:gd name="T45" fmla="*/ 276 h 520"/>
                <a:gd name="T46" fmla="*/ 302 w 389"/>
                <a:gd name="T47" fmla="*/ 312 h 520"/>
                <a:gd name="T48" fmla="*/ 335 w 389"/>
                <a:gd name="T49" fmla="*/ 378 h 520"/>
                <a:gd name="T50" fmla="*/ 366 w 389"/>
                <a:gd name="T51" fmla="*/ 451 h 520"/>
                <a:gd name="T52" fmla="*/ 387 w 389"/>
                <a:gd name="T53" fmla="*/ 520 h 520"/>
                <a:gd name="T54" fmla="*/ 324 w 389"/>
                <a:gd name="T55" fmla="*/ 516 h 520"/>
                <a:gd name="T56" fmla="*/ 316 w 389"/>
                <a:gd name="T57" fmla="*/ 494 h 520"/>
                <a:gd name="T58" fmla="*/ 301 w 389"/>
                <a:gd name="T59" fmla="*/ 456 h 520"/>
                <a:gd name="T60" fmla="*/ 278 w 389"/>
                <a:gd name="T61" fmla="*/ 412 h 520"/>
                <a:gd name="T62" fmla="*/ 249 w 389"/>
                <a:gd name="T63" fmla="*/ 371 h 520"/>
                <a:gd name="T64" fmla="*/ 215 w 389"/>
                <a:gd name="T65" fmla="*/ 340 h 520"/>
                <a:gd name="T66" fmla="*/ 176 w 389"/>
                <a:gd name="T67" fmla="*/ 340 h 520"/>
                <a:gd name="T68" fmla="*/ 140 w 389"/>
                <a:gd name="T69" fmla="*/ 371 h 520"/>
                <a:gd name="T70" fmla="*/ 112 w 389"/>
                <a:gd name="T71" fmla="*/ 412 h 520"/>
                <a:gd name="T72" fmla="*/ 89 w 389"/>
                <a:gd name="T73" fmla="*/ 456 h 520"/>
                <a:gd name="T74" fmla="*/ 74 w 389"/>
                <a:gd name="T75" fmla="*/ 494 h 520"/>
                <a:gd name="T76" fmla="*/ 66 w 389"/>
                <a:gd name="T77" fmla="*/ 516 h 520"/>
                <a:gd name="T78" fmla="*/ 3 w 389"/>
                <a:gd name="T79" fmla="*/ 520 h 520"/>
                <a:gd name="T80" fmla="*/ 23 w 389"/>
                <a:gd name="T81" fmla="*/ 451 h 520"/>
                <a:gd name="T82" fmla="*/ 55 w 389"/>
                <a:gd name="T83" fmla="*/ 378 h 520"/>
                <a:gd name="T84" fmla="*/ 88 w 389"/>
                <a:gd name="T85" fmla="*/ 312 h 520"/>
                <a:gd name="T86" fmla="*/ 105 w 389"/>
                <a:gd name="T87" fmla="*/ 276 h 520"/>
                <a:gd name="T88" fmla="*/ 115 w 389"/>
                <a:gd name="T89" fmla="*/ 241 h 520"/>
                <a:gd name="T90" fmla="*/ 115 w 389"/>
                <a:gd name="T91" fmla="*/ 212 h 520"/>
                <a:gd name="T92" fmla="*/ 110 w 389"/>
                <a:gd name="T93" fmla="*/ 178 h 520"/>
                <a:gd name="T94" fmla="*/ 86 w 389"/>
                <a:gd name="T95" fmla="*/ 144 h 520"/>
                <a:gd name="T96" fmla="*/ 58 w 389"/>
                <a:gd name="T97" fmla="*/ 114 h 520"/>
                <a:gd name="T98" fmla="*/ 30 w 389"/>
                <a:gd name="T99" fmla="*/ 78 h 520"/>
                <a:gd name="T100" fmla="*/ 12 w 389"/>
                <a:gd name="T101" fmla="*/ 40 h 520"/>
                <a:gd name="T102" fmla="*/ 1 w 389"/>
                <a:gd name="T103" fmla="*/ 9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9" h="520">
                  <a:moveTo>
                    <a:pt x="0" y="0"/>
                  </a:moveTo>
                  <a:lnTo>
                    <a:pt x="46" y="0"/>
                  </a:lnTo>
                  <a:lnTo>
                    <a:pt x="47" y="2"/>
                  </a:lnTo>
                  <a:lnTo>
                    <a:pt x="51" y="11"/>
                  </a:lnTo>
                  <a:lnTo>
                    <a:pt x="56" y="21"/>
                  </a:lnTo>
                  <a:lnTo>
                    <a:pt x="64" y="35"/>
                  </a:lnTo>
                  <a:lnTo>
                    <a:pt x="73" y="50"/>
                  </a:lnTo>
                  <a:lnTo>
                    <a:pt x="85" y="65"/>
                  </a:lnTo>
                  <a:lnTo>
                    <a:pt x="98" y="78"/>
                  </a:lnTo>
                  <a:lnTo>
                    <a:pt x="112" y="90"/>
                  </a:lnTo>
                  <a:lnTo>
                    <a:pt x="133" y="103"/>
                  </a:lnTo>
                  <a:lnTo>
                    <a:pt x="151" y="111"/>
                  </a:lnTo>
                  <a:lnTo>
                    <a:pt x="166" y="116"/>
                  </a:lnTo>
                  <a:lnTo>
                    <a:pt x="180" y="118"/>
                  </a:lnTo>
                  <a:lnTo>
                    <a:pt x="194" y="119"/>
                  </a:lnTo>
                  <a:lnTo>
                    <a:pt x="210" y="118"/>
                  </a:lnTo>
                  <a:lnTo>
                    <a:pt x="224" y="116"/>
                  </a:lnTo>
                  <a:lnTo>
                    <a:pt x="239" y="111"/>
                  </a:lnTo>
                  <a:lnTo>
                    <a:pt x="257" y="103"/>
                  </a:lnTo>
                  <a:lnTo>
                    <a:pt x="277" y="90"/>
                  </a:lnTo>
                  <a:lnTo>
                    <a:pt x="292" y="78"/>
                  </a:lnTo>
                  <a:lnTo>
                    <a:pt x="307" y="64"/>
                  </a:lnTo>
                  <a:lnTo>
                    <a:pt x="317" y="48"/>
                  </a:lnTo>
                  <a:lnTo>
                    <a:pt x="327" y="34"/>
                  </a:lnTo>
                  <a:lnTo>
                    <a:pt x="334" y="21"/>
                  </a:lnTo>
                  <a:lnTo>
                    <a:pt x="340" y="11"/>
                  </a:lnTo>
                  <a:lnTo>
                    <a:pt x="342" y="2"/>
                  </a:lnTo>
                  <a:lnTo>
                    <a:pt x="343" y="0"/>
                  </a:lnTo>
                  <a:lnTo>
                    <a:pt x="389" y="0"/>
                  </a:lnTo>
                  <a:lnTo>
                    <a:pt x="389" y="9"/>
                  </a:lnTo>
                  <a:lnTo>
                    <a:pt x="384" y="24"/>
                  </a:lnTo>
                  <a:lnTo>
                    <a:pt x="379" y="40"/>
                  </a:lnTo>
                  <a:lnTo>
                    <a:pt x="369" y="59"/>
                  </a:lnTo>
                  <a:lnTo>
                    <a:pt x="359" y="78"/>
                  </a:lnTo>
                  <a:lnTo>
                    <a:pt x="346" y="97"/>
                  </a:lnTo>
                  <a:lnTo>
                    <a:pt x="331" y="114"/>
                  </a:lnTo>
                  <a:lnTo>
                    <a:pt x="318" y="129"/>
                  </a:lnTo>
                  <a:lnTo>
                    <a:pt x="303" y="144"/>
                  </a:lnTo>
                  <a:lnTo>
                    <a:pt x="289" y="161"/>
                  </a:lnTo>
                  <a:lnTo>
                    <a:pt x="281" y="178"/>
                  </a:lnTo>
                  <a:lnTo>
                    <a:pt x="276" y="196"/>
                  </a:lnTo>
                  <a:lnTo>
                    <a:pt x="274" y="212"/>
                  </a:lnTo>
                  <a:lnTo>
                    <a:pt x="272" y="228"/>
                  </a:lnTo>
                  <a:lnTo>
                    <a:pt x="274" y="241"/>
                  </a:lnTo>
                  <a:lnTo>
                    <a:pt x="278" y="257"/>
                  </a:lnTo>
                  <a:lnTo>
                    <a:pt x="285" y="276"/>
                  </a:lnTo>
                  <a:lnTo>
                    <a:pt x="294" y="295"/>
                  </a:lnTo>
                  <a:lnTo>
                    <a:pt x="302" y="312"/>
                  </a:lnTo>
                  <a:lnTo>
                    <a:pt x="317" y="344"/>
                  </a:lnTo>
                  <a:lnTo>
                    <a:pt x="335" y="378"/>
                  </a:lnTo>
                  <a:lnTo>
                    <a:pt x="351" y="414"/>
                  </a:lnTo>
                  <a:lnTo>
                    <a:pt x="366" y="451"/>
                  </a:lnTo>
                  <a:lnTo>
                    <a:pt x="379" y="486"/>
                  </a:lnTo>
                  <a:lnTo>
                    <a:pt x="387" y="520"/>
                  </a:lnTo>
                  <a:lnTo>
                    <a:pt x="324" y="520"/>
                  </a:lnTo>
                  <a:lnTo>
                    <a:pt x="324" y="516"/>
                  </a:lnTo>
                  <a:lnTo>
                    <a:pt x="321" y="507"/>
                  </a:lnTo>
                  <a:lnTo>
                    <a:pt x="316" y="494"/>
                  </a:lnTo>
                  <a:lnTo>
                    <a:pt x="309" y="476"/>
                  </a:lnTo>
                  <a:lnTo>
                    <a:pt x="301" y="456"/>
                  </a:lnTo>
                  <a:lnTo>
                    <a:pt x="290" y="435"/>
                  </a:lnTo>
                  <a:lnTo>
                    <a:pt x="278" y="412"/>
                  </a:lnTo>
                  <a:lnTo>
                    <a:pt x="264" y="391"/>
                  </a:lnTo>
                  <a:lnTo>
                    <a:pt x="249" y="371"/>
                  </a:lnTo>
                  <a:lnTo>
                    <a:pt x="232" y="354"/>
                  </a:lnTo>
                  <a:lnTo>
                    <a:pt x="215" y="340"/>
                  </a:lnTo>
                  <a:lnTo>
                    <a:pt x="194" y="332"/>
                  </a:lnTo>
                  <a:lnTo>
                    <a:pt x="176" y="340"/>
                  </a:lnTo>
                  <a:lnTo>
                    <a:pt x="157" y="354"/>
                  </a:lnTo>
                  <a:lnTo>
                    <a:pt x="140" y="371"/>
                  </a:lnTo>
                  <a:lnTo>
                    <a:pt x="125" y="391"/>
                  </a:lnTo>
                  <a:lnTo>
                    <a:pt x="112" y="412"/>
                  </a:lnTo>
                  <a:lnTo>
                    <a:pt x="99" y="435"/>
                  </a:lnTo>
                  <a:lnTo>
                    <a:pt x="89" y="456"/>
                  </a:lnTo>
                  <a:lnTo>
                    <a:pt x="80" y="476"/>
                  </a:lnTo>
                  <a:lnTo>
                    <a:pt x="74" y="494"/>
                  </a:lnTo>
                  <a:lnTo>
                    <a:pt x="68" y="507"/>
                  </a:lnTo>
                  <a:lnTo>
                    <a:pt x="66" y="516"/>
                  </a:lnTo>
                  <a:lnTo>
                    <a:pt x="65" y="520"/>
                  </a:lnTo>
                  <a:lnTo>
                    <a:pt x="3" y="520"/>
                  </a:lnTo>
                  <a:lnTo>
                    <a:pt x="12" y="486"/>
                  </a:lnTo>
                  <a:lnTo>
                    <a:pt x="23" y="451"/>
                  </a:lnTo>
                  <a:lnTo>
                    <a:pt x="39" y="414"/>
                  </a:lnTo>
                  <a:lnTo>
                    <a:pt x="55" y="378"/>
                  </a:lnTo>
                  <a:lnTo>
                    <a:pt x="72" y="344"/>
                  </a:lnTo>
                  <a:lnTo>
                    <a:pt x="88" y="312"/>
                  </a:lnTo>
                  <a:lnTo>
                    <a:pt x="97" y="295"/>
                  </a:lnTo>
                  <a:lnTo>
                    <a:pt x="105" y="276"/>
                  </a:lnTo>
                  <a:lnTo>
                    <a:pt x="111" y="257"/>
                  </a:lnTo>
                  <a:lnTo>
                    <a:pt x="115" y="241"/>
                  </a:lnTo>
                  <a:lnTo>
                    <a:pt x="117" y="228"/>
                  </a:lnTo>
                  <a:lnTo>
                    <a:pt x="115" y="212"/>
                  </a:lnTo>
                  <a:lnTo>
                    <a:pt x="114" y="196"/>
                  </a:lnTo>
                  <a:lnTo>
                    <a:pt x="110" y="178"/>
                  </a:lnTo>
                  <a:lnTo>
                    <a:pt x="100" y="161"/>
                  </a:lnTo>
                  <a:lnTo>
                    <a:pt x="86" y="144"/>
                  </a:lnTo>
                  <a:lnTo>
                    <a:pt x="71" y="129"/>
                  </a:lnTo>
                  <a:lnTo>
                    <a:pt x="58" y="114"/>
                  </a:lnTo>
                  <a:lnTo>
                    <a:pt x="43" y="97"/>
                  </a:lnTo>
                  <a:lnTo>
                    <a:pt x="30" y="78"/>
                  </a:lnTo>
                  <a:lnTo>
                    <a:pt x="20" y="59"/>
                  </a:lnTo>
                  <a:lnTo>
                    <a:pt x="12" y="40"/>
                  </a:lnTo>
                  <a:lnTo>
                    <a:pt x="5" y="24"/>
                  </a:lnTo>
                  <a:lnTo>
                    <a:pt x="1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" name="Freeform 52"/>
            <p:cNvSpPr>
              <a:spLocks/>
            </p:cNvSpPr>
            <p:nvPr/>
          </p:nvSpPr>
          <p:spPr bwMode="auto">
            <a:xfrm>
              <a:off x="-1541465" y="6293655"/>
              <a:ext cx="100766" cy="268708"/>
            </a:xfrm>
            <a:custGeom>
              <a:avLst/>
              <a:gdLst>
                <a:gd name="T0" fmla="*/ 19 w 66"/>
                <a:gd name="T1" fmla="*/ 0 h 176"/>
                <a:gd name="T2" fmla="*/ 27 w 66"/>
                <a:gd name="T3" fmla="*/ 5 h 176"/>
                <a:gd name="T4" fmla="*/ 43 w 66"/>
                <a:gd name="T5" fmla="*/ 22 h 176"/>
                <a:gd name="T6" fmla="*/ 56 w 66"/>
                <a:gd name="T7" fmla="*/ 42 h 176"/>
                <a:gd name="T8" fmla="*/ 64 w 66"/>
                <a:gd name="T9" fmla="*/ 65 h 176"/>
                <a:gd name="T10" fmla="*/ 66 w 66"/>
                <a:gd name="T11" fmla="*/ 88 h 176"/>
                <a:gd name="T12" fmla="*/ 64 w 66"/>
                <a:gd name="T13" fmla="*/ 112 h 176"/>
                <a:gd name="T14" fmla="*/ 56 w 66"/>
                <a:gd name="T15" fmla="*/ 133 h 176"/>
                <a:gd name="T16" fmla="*/ 43 w 66"/>
                <a:gd name="T17" fmla="*/ 155 h 176"/>
                <a:gd name="T18" fmla="*/ 27 w 66"/>
                <a:gd name="T19" fmla="*/ 172 h 176"/>
                <a:gd name="T20" fmla="*/ 20 w 66"/>
                <a:gd name="T21" fmla="*/ 176 h 176"/>
                <a:gd name="T22" fmla="*/ 12 w 66"/>
                <a:gd name="T23" fmla="*/ 176 h 176"/>
                <a:gd name="T24" fmla="*/ 5 w 66"/>
                <a:gd name="T25" fmla="*/ 171 h 176"/>
                <a:gd name="T26" fmla="*/ 3 w 66"/>
                <a:gd name="T27" fmla="*/ 171 h 176"/>
                <a:gd name="T28" fmla="*/ 0 w 66"/>
                <a:gd name="T29" fmla="*/ 163 h 176"/>
                <a:gd name="T30" fmla="*/ 0 w 66"/>
                <a:gd name="T31" fmla="*/ 155 h 176"/>
                <a:gd name="T32" fmla="*/ 5 w 66"/>
                <a:gd name="T33" fmla="*/ 147 h 176"/>
                <a:gd name="T34" fmla="*/ 20 w 66"/>
                <a:gd name="T35" fmla="*/ 130 h 176"/>
                <a:gd name="T36" fmla="*/ 31 w 66"/>
                <a:gd name="T37" fmla="*/ 110 h 176"/>
                <a:gd name="T38" fmla="*/ 33 w 66"/>
                <a:gd name="T39" fmla="*/ 88 h 176"/>
                <a:gd name="T40" fmla="*/ 31 w 66"/>
                <a:gd name="T41" fmla="*/ 66 h 176"/>
                <a:gd name="T42" fmla="*/ 20 w 66"/>
                <a:gd name="T43" fmla="*/ 47 h 176"/>
                <a:gd name="T44" fmla="*/ 5 w 66"/>
                <a:gd name="T45" fmla="*/ 29 h 176"/>
                <a:gd name="T46" fmla="*/ 0 w 66"/>
                <a:gd name="T47" fmla="*/ 22 h 176"/>
                <a:gd name="T48" fmla="*/ 0 w 66"/>
                <a:gd name="T49" fmla="*/ 14 h 176"/>
                <a:gd name="T50" fmla="*/ 3 w 66"/>
                <a:gd name="T51" fmla="*/ 6 h 176"/>
                <a:gd name="T52" fmla="*/ 10 w 66"/>
                <a:gd name="T53" fmla="*/ 1 h 176"/>
                <a:gd name="T54" fmla="*/ 19 w 66"/>
                <a:gd name="T5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6" h="176">
                  <a:moveTo>
                    <a:pt x="19" y="0"/>
                  </a:moveTo>
                  <a:lnTo>
                    <a:pt x="27" y="5"/>
                  </a:lnTo>
                  <a:lnTo>
                    <a:pt x="43" y="22"/>
                  </a:lnTo>
                  <a:lnTo>
                    <a:pt x="56" y="42"/>
                  </a:lnTo>
                  <a:lnTo>
                    <a:pt x="64" y="65"/>
                  </a:lnTo>
                  <a:lnTo>
                    <a:pt x="66" y="88"/>
                  </a:lnTo>
                  <a:lnTo>
                    <a:pt x="64" y="112"/>
                  </a:lnTo>
                  <a:lnTo>
                    <a:pt x="56" y="133"/>
                  </a:lnTo>
                  <a:lnTo>
                    <a:pt x="43" y="155"/>
                  </a:lnTo>
                  <a:lnTo>
                    <a:pt x="27" y="172"/>
                  </a:lnTo>
                  <a:lnTo>
                    <a:pt x="20" y="176"/>
                  </a:lnTo>
                  <a:lnTo>
                    <a:pt x="12" y="176"/>
                  </a:lnTo>
                  <a:lnTo>
                    <a:pt x="5" y="171"/>
                  </a:lnTo>
                  <a:lnTo>
                    <a:pt x="3" y="171"/>
                  </a:lnTo>
                  <a:lnTo>
                    <a:pt x="0" y="163"/>
                  </a:lnTo>
                  <a:lnTo>
                    <a:pt x="0" y="155"/>
                  </a:lnTo>
                  <a:lnTo>
                    <a:pt x="5" y="147"/>
                  </a:lnTo>
                  <a:lnTo>
                    <a:pt x="20" y="130"/>
                  </a:lnTo>
                  <a:lnTo>
                    <a:pt x="31" y="110"/>
                  </a:lnTo>
                  <a:lnTo>
                    <a:pt x="33" y="88"/>
                  </a:lnTo>
                  <a:lnTo>
                    <a:pt x="31" y="66"/>
                  </a:lnTo>
                  <a:lnTo>
                    <a:pt x="20" y="47"/>
                  </a:lnTo>
                  <a:lnTo>
                    <a:pt x="5" y="29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3" y="6"/>
                  </a:lnTo>
                  <a:lnTo>
                    <a:pt x="10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" name="Freeform 53"/>
            <p:cNvSpPr>
              <a:spLocks/>
            </p:cNvSpPr>
            <p:nvPr/>
          </p:nvSpPr>
          <p:spPr bwMode="auto">
            <a:xfrm>
              <a:off x="-1458916" y="6219043"/>
              <a:ext cx="141988" cy="412223"/>
            </a:xfrm>
            <a:custGeom>
              <a:avLst/>
              <a:gdLst>
                <a:gd name="T0" fmla="*/ 23 w 93"/>
                <a:gd name="T1" fmla="*/ 0 h 270"/>
                <a:gd name="T2" fmla="*/ 32 w 93"/>
                <a:gd name="T3" fmla="*/ 4 h 270"/>
                <a:gd name="T4" fmla="*/ 54 w 93"/>
                <a:gd name="T5" fmla="*/ 27 h 270"/>
                <a:gd name="T6" fmla="*/ 71 w 93"/>
                <a:gd name="T7" fmla="*/ 52 h 270"/>
                <a:gd name="T8" fmla="*/ 84 w 93"/>
                <a:gd name="T9" fmla="*/ 78 h 270"/>
                <a:gd name="T10" fmla="*/ 91 w 93"/>
                <a:gd name="T11" fmla="*/ 106 h 270"/>
                <a:gd name="T12" fmla="*/ 93 w 93"/>
                <a:gd name="T13" fmla="*/ 135 h 270"/>
                <a:gd name="T14" fmla="*/ 91 w 93"/>
                <a:gd name="T15" fmla="*/ 164 h 270"/>
                <a:gd name="T16" fmla="*/ 84 w 93"/>
                <a:gd name="T17" fmla="*/ 192 h 270"/>
                <a:gd name="T18" fmla="*/ 71 w 93"/>
                <a:gd name="T19" fmla="*/ 219 h 270"/>
                <a:gd name="T20" fmla="*/ 54 w 93"/>
                <a:gd name="T21" fmla="*/ 244 h 270"/>
                <a:gd name="T22" fmla="*/ 32 w 93"/>
                <a:gd name="T23" fmla="*/ 265 h 270"/>
                <a:gd name="T24" fmla="*/ 23 w 93"/>
                <a:gd name="T25" fmla="*/ 270 h 270"/>
                <a:gd name="T26" fmla="*/ 14 w 93"/>
                <a:gd name="T27" fmla="*/ 270 h 270"/>
                <a:gd name="T28" fmla="*/ 6 w 93"/>
                <a:gd name="T29" fmla="*/ 265 h 270"/>
                <a:gd name="T30" fmla="*/ 4 w 93"/>
                <a:gd name="T31" fmla="*/ 264 h 270"/>
                <a:gd name="T32" fmla="*/ 0 w 93"/>
                <a:gd name="T33" fmla="*/ 255 h 270"/>
                <a:gd name="T34" fmla="*/ 1 w 93"/>
                <a:gd name="T35" fmla="*/ 245 h 270"/>
                <a:gd name="T36" fmla="*/ 7 w 93"/>
                <a:gd name="T37" fmla="*/ 237 h 270"/>
                <a:gd name="T38" fmla="*/ 27 w 93"/>
                <a:gd name="T39" fmla="*/ 215 h 270"/>
                <a:gd name="T40" fmla="*/ 42 w 93"/>
                <a:gd name="T41" fmla="*/ 190 h 270"/>
                <a:gd name="T42" fmla="*/ 52 w 93"/>
                <a:gd name="T43" fmla="*/ 163 h 270"/>
                <a:gd name="T44" fmla="*/ 55 w 93"/>
                <a:gd name="T45" fmla="*/ 135 h 270"/>
                <a:gd name="T46" fmla="*/ 52 w 93"/>
                <a:gd name="T47" fmla="*/ 107 h 270"/>
                <a:gd name="T48" fmla="*/ 42 w 93"/>
                <a:gd name="T49" fmla="*/ 80 h 270"/>
                <a:gd name="T50" fmla="*/ 27 w 93"/>
                <a:gd name="T51" fmla="*/ 55 h 270"/>
                <a:gd name="T52" fmla="*/ 7 w 93"/>
                <a:gd name="T53" fmla="*/ 34 h 270"/>
                <a:gd name="T54" fmla="*/ 1 w 93"/>
                <a:gd name="T55" fmla="*/ 26 h 270"/>
                <a:gd name="T56" fmla="*/ 0 w 93"/>
                <a:gd name="T57" fmla="*/ 15 h 270"/>
                <a:gd name="T58" fmla="*/ 4 w 93"/>
                <a:gd name="T59" fmla="*/ 7 h 270"/>
                <a:gd name="T60" fmla="*/ 13 w 93"/>
                <a:gd name="T61" fmla="*/ 1 h 270"/>
                <a:gd name="T62" fmla="*/ 23 w 93"/>
                <a:gd name="T6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3" h="270">
                  <a:moveTo>
                    <a:pt x="23" y="0"/>
                  </a:moveTo>
                  <a:lnTo>
                    <a:pt x="32" y="4"/>
                  </a:lnTo>
                  <a:lnTo>
                    <a:pt x="54" y="27"/>
                  </a:lnTo>
                  <a:lnTo>
                    <a:pt x="71" y="52"/>
                  </a:lnTo>
                  <a:lnTo>
                    <a:pt x="84" y="78"/>
                  </a:lnTo>
                  <a:lnTo>
                    <a:pt x="91" y="106"/>
                  </a:lnTo>
                  <a:lnTo>
                    <a:pt x="93" y="135"/>
                  </a:lnTo>
                  <a:lnTo>
                    <a:pt x="91" y="164"/>
                  </a:lnTo>
                  <a:lnTo>
                    <a:pt x="84" y="192"/>
                  </a:lnTo>
                  <a:lnTo>
                    <a:pt x="71" y="219"/>
                  </a:lnTo>
                  <a:lnTo>
                    <a:pt x="54" y="244"/>
                  </a:lnTo>
                  <a:lnTo>
                    <a:pt x="32" y="265"/>
                  </a:lnTo>
                  <a:lnTo>
                    <a:pt x="23" y="270"/>
                  </a:lnTo>
                  <a:lnTo>
                    <a:pt x="14" y="270"/>
                  </a:lnTo>
                  <a:lnTo>
                    <a:pt x="6" y="265"/>
                  </a:lnTo>
                  <a:lnTo>
                    <a:pt x="4" y="264"/>
                  </a:lnTo>
                  <a:lnTo>
                    <a:pt x="0" y="255"/>
                  </a:lnTo>
                  <a:lnTo>
                    <a:pt x="1" y="245"/>
                  </a:lnTo>
                  <a:lnTo>
                    <a:pt x="7" y="237"/>
                  </a:lnTo>
                  <a:lnTo>
                    <a:pt x="27" y="215"/>
                  </a:lnTo>
                  <a:lnTo>
                    <a:pt x="42" y="190"/>
                  </a:lnTo>
                  <a:lnTo>
                    <a:pt x="52" y="163"/>
                  </a:lnTo>
                  <a:lnTo>
                    <a:pt x="55" y="135"/>
                  </a:lnTo>
                  <a:lnTo>
                    <a:pt x="52" y="107"/>
                  </a:lnTo>
                  <a:lnTo>
                    <a:pt x="42" y="80"/>
                  </a:lnTo>
                  <a:lnTo>
                    <a:pt x="27" y="55"/>
                  </a:lnTo>
                  <a:lnTo>
                    <a:pt x="7" y="34"/>
                  </a:lnTo>
                  <a:lnTo>
                    <a:pt x="1" y="26"/>
                  </a:lnTo>
                  <a:lnTo>
                    <a:pt x="0" y="15"/>
                  </a:lnTo>
                  <a:lnTo>
                    <a:pt x="4" y="7"/>
                  </a:lnTo>
                  <a:lnTo>
                    <a:pt x="1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" name="Freeform 54"/>
            <p:cNvSpPr>
              <a:spLocks/>
            </p:cNvSpPr>
            <p:nvPr/>
          </p:nvSpPr>
          <p:spPr bwMode="auto">
            <a:xfrm>
              <a:off x="-2257428" y="6293655"/>
              <a:ext cx="102293" cy="268708"/>
            </a:xfrm>
            <a:custGeom>
              <a:avLst/>
              <a:gdLst>
                <a:gd name="T0" fmla="*/ 47 w 67"/>
                <a:gd name="T1" fmla="*/ 0 h 176"/>
                <a:gd name="T2" fmla="*/ 56 w 67"/>
                <a:gd name="T3" fmla="*/ 1 h 176"/>
                <a:gd name="T4" fmla="*/ 63 w 67"/>
                <a:gd name="T5" fmla="*/ 6 h 176"/>
                <a:gd name="T6" fmla="*/ 67 w 67"/>
                <a:gd name="T7" fmla="*/ 14 h 176"/>
                <a:gd name="T8" fmla="*/ 66 w 67"/>
                <a:gd name="T9" fmla="*/ 22 h 176"/>
                <a:gd name="T10" fmla="*/ 61 w 67"/>
                <a:gd name="T11" fmla="*/ 29 h 176"/>
                <a:gd name="T12" fmla="*/ 46 w 67"/>
                <a:gd name="T13" fmla="*/ 47 h 176"/>
                <a:gd name="T14" fmla="*/ 37 w 67"/>
                <a:gd name="T15" fmla="*/ 66 h 176"/>
                <a:gd name="T16" fmla="*/ 33 w 67"/>
                <a:gd name="T17" fmla="*/ 88 h 176"/>
                <a:gd name="T18" fmla="*/ 37 w 67"/>
                <a:gd name="T19" fmla="*/ 110 h 176"/>
                <a:gd name="T20" fmla="*/ 46 w 67"/>
                <a:gd name="T21" fmla="*/ 130 h 176"/>
                <a:gd name="T22" fmla="*/ 61 w 67"/>
                <a:gd name="T23" fmla="*/ 147 h 176"/>
                <a:gd name="T24" fmla="*/ 66 w 67"/>
                <a:gd name="T25" fmla="*/ 155 h 176"/>
                <a:gd name="T26" fmla="*/ 67 w 67"/>
                <a:gd name="T27" fmla="*/ 163 h 176"/>
                <a:gd name="T28" fmla="*/ 63 w 67"/>
                <a:gd name="T29" fmla="*/ 171 h 176"/>
                <a:gd name="T30" fmla="*/ 63 w 67"/>
                <a:gd name="T31" fmla="*/ 171 h 176"/>
                <a:gd name="T32" fmla="*/ 56 w 67"/>
                <a:gd name="T33" fmla="*/ 176 h 176"/>
                <a:gd name="T34" fmla="*/ 47 w 67"/>
                <a:gd name="T35" fmla="*/ 176 h 176"/>
                <a:gd name="T36" fmla="*/ 39 w 67"/>
                <a:gd name="T37" fmla="*/ 172 h 176"/>
                <a:gd name="T38" fmla="*/ 22 w 67"/>
                <a:gd name="T39" fmla="*/ 155 h 176"/>
                <a:gd name="T40" fmla="*/ 11 w 67"/>
                <a:gd name="T41" fmla="*/ 133 h 176"/>
                <a:gd name="T42" fmla="*/ 2 w 67"/>
                <a:gd name="T43" fmla="*/ 112 h 176"/>
                <a:gd name="T44" fmla="*/ 0 w 67"/>
                <a:gd name="T45" fmla="*/ 88 h 176"/>
                <a:gd name="T46" fmla="*/ 2 w 67"/>
                <a:gd name="T47" fmla="*/ 65 h 176"/>
                <a:gd name="T48" fmla="*/ 11 w 67"/>
                <a:gd name="T49" fmla="*/ 42 h 176"/>
                <a:gd name="T50" fmla="*/ 22 w 67"/>
                <a:gd name="T51" fmla="*/ 22 h 176"/>
                <a:gd name="T52" fmla="*/ 39 w 67"/>
                <a:gd name="T53" fmla="*/ 5 h 176"/>
                <a:gd name="T54" fmla="*/ 47 w 67"/>
                <a:gd name="T5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7" h="176">
                  <a:moveTo>
                    <a:pt x="47" y="0"/>
                  </a:moveTo>
                  <a:lnTo>
                    <a:pt x="56" y="1"/>
                  </a:lnTo>
                  <a:lnTo>
                    <a:pt x="63" y="6"/>
                  </a:lnTo>
                  <a:lnTo>
                    <a:pt x="67" y="14"/>
                  </a:lnTo>
                  <a:lnTo>
                    <a:pt x="66" y="22"/>
                  </a:lnTo>
                  <a:lnTo>
                    <a:pt x="61" y="29"/>
                  </a:lnTo>
                  <a:lnTo>
                    <a:pt x="46" y="47"/>
                  </a:lnTo>
                  <a:lnTo>
                    <a:pt x="37" y="66"/>
                  </a:lnTo>
                  <a:lnTo>
                    <a:pt x="33" y="88"/>
                  </a:lnTo>
                  <a:lnTo>
                    <a:pt x="37" y="110"/>
                  </a:lnTo>
                  <a:lnTo>
                    <a:pt x="46" y="130"/>
                  </a:lnTo>
                  <a:lnTo>
                    <a:pt x="61" y="147"/>
                  </a:lnTo>
                  <a:lnTo>
                    <a:pt x="66" y="155"/>
                  </a:lnTo>
                  <a:lnTo>
                    <a:pt x="67" y="163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56" y="176"/>
                  </a:lnTo>
                  <a:lnTo>
                    <a:pt x="47" y="176"/>
                  </a:lnTo>
                  <a:lnTo>
                    <a:pt x="39" y="172"/>
                  </a:lnTo>
                  <a:lnTo>
                    <a:pt x="22" y="155"/>
                  </a:lnTo>
                  <a:lnTo>
                    <a:pt x="11" y="133"/>
                  </a:lnTo>
                  <a:lnTo>
                    <a:pt x="2" y="112"/>
                  </a:lnTo>
                  <a:lnTo>
                    <a:pt x="0" y="88"/>
                  </a:lnTo>
                  <a:lnTo>
                    <a:pt x="2" y="65"/>
                  </a:lnTo>
                  <a:lnTo>
                    <a:pt x="11" y="42"/>
                  </a:lnTo>
                  <a:lnTo>
                    <a:pt x="22" y="22"/>
                  </a:lnTo>
                  <a:lnTo>
                    <a:pt x="39" y="5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" name="Freeform 55"/>
            <p:cNvSpPr>
              <a:spLocks/>
            </p:cNvSpPr>
            <p:nvPr/>
          </p:nvSpPr>
          <p:spPr bwMode="auto">
            <a:xfrm>
              <a:off x="-2382841" y="6219043"/>
              <a:ext cx="141988" cy="412223"/>
            </a:xfrm>
            <a:custGeom>
              <a:avLst/>
              <a:gdLst>
                <a:gd name="T0" fmla="*/ 71 w 93"/>
                <a:gd name="T1" fmla="*/ 0 h 270"/>
                <a:gd name="T2" fmla="*/ 80 w 93"/>
                <a:gd name="T3" fmla="*/ 1 h 270"/>
                <a:gd name="T4" fmla="*/ 89 w 93"/>
                <a:gd name="T5" fmla="*/ 7 h 270"/>
                <a:gd name="T6" fmla="*/ 93 w 93"/>
                <a:gd name="T7" fmla="*/ 15 h 270"/>
                <a:gd name="T8" fmla="*/ 93 w 93"/>
                <a:gd name="T9" fmla="*/ 26 h 270"/>
                <a:gd name="T10" fmla="*/ 87 w 93"/>
                <a:gd name="T11" fmla="*/ 34 h 270"/>
                <a:gd name="T12" fmla="*/ 66 w 93"/>
                <a:gd name="T13" fmla="*/ 55 h 270"/>
                <a:gd name="T14" fmla="*/ 51 w 93"/>
                <a:gd name="T15" fmla="*/ 80 h 270"/>
                <a:gd name="T16" fmla="*/ 42 w 93"/>
                <a:gd name="T17" fmla="*/ 107 h 270"/>
                <a:gd name="T18" fmla="*/ 39 w 93"/>
                <a:gd name="T19" fmla="*/ 135 h 270"/>
                <a:gd name="T20" fmla="*/ 42 w 93"/>
                <a:gd name="T21" fmla="*/ 163 h 270"/>
                <a:gd name="T22" fmla="*/ 51 w 93"/>
                <a:gd name="T23" fmla="*/ 190 h 270"/>
                <a:gd name="T24" fmla="*/ 66 w 93"/>
                <a:gd name="T25" fmla="*/ 215 h 270"/>
                <a:gd name="T26" fmla="*/ 87 w 93"/>
                <a:gd name="T27" fmla="*/ 237 h 270"/>
                <a:gd name="T28" fmla="*/ 93 w 93"/>
                <a:gd name="T29" fmla="*/ 245 h 270"/>
                <a:gd name="T30" fmla="*/ 93 w 93"/>
                <a:gd name="T31" fmla="*/ 255 h 270"/>
                <a:gd name="T32" fmla="*/ 89 w 93"/>
                <a:gd name="T33" fmla="*/ 264 h 270"/>
                <a:gd name="T34" fmla="*/ 89 w 93"/>
                <a:gd name="T35" fmla="*/ 265 h 270"/>
                <a:gd name="T36" fmla="*/ 80 w 93"/>
                <a:gd name="T37" fmla="*/ 270 h 270"/>
                <a:gd name="T38" fmla="*/ 71 w 93"/>
                <a:gd name="T39" fmla="*/ 270 h 270"/>
                <a:gd name="T40" fmla="*/ 61 w 93"/>
                <a:gd name="T41" fmla="*/ 265 h 270"/>
                <a:gd name="T42" fmla="*/ 40 w 93"/>
                <a:gd name="T43" fmla="*/ 244 h 270"/>
                <a:gd name="T44" fmla="*/ 22 w 93"/>
                <a:gd name="T45" fmla="*/ 219 h 270"/>
                <a:gd name="T46" fmla="*/ 11 w 93"/>
                <a:gd name="T47" fmla="*/ 192 h 270"/>
                <a:gd name="T48" fmla="*/ 2 w 93"/>
                <a:gd name="T49" fmla="*/ 164 h 270"/>
                <a:gd name="T50" fmla="*/ 0 w 93"/>
                <a:gd name="T51" fmla="*/ 135 h 270"/>
                <a:gd name="T52" fmla="*/ 2 w 93"/>
                <a:gd name="T53" fmla="*/ 106 h 270"/>
                <a:gd name="T54" fmla="*/ 11 w 93"/>
                <a:gd name="T55" fmla="*/ 78 h 270"/>
                <a:gd name="T56" fmla="*/ 22 w 93"/>
                <a:gd name="T57" fmla="*/ 52 h 270"/>
                <a:gd name="T58" fmla="*/ 40 w 93"/>
                <a:gd name="T59" fmla="*/ 27 h 270"/>
                <a:gd name="T60" fmla="*/ 61 w 93"/>
                <a:gd name="T61" fmla="*/ 4 h 270"/>
                <a:gd name="T62" fmla="*/ 71 w 93"/>
                <a:gd name="T6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3" h="270">
                  <a:moveTo>
                    <a:pt x="71" y="0"/>
                  </a:moveTo>
                  <a:lnTo>
                    <a:pt x="80" y="1"/>
                  </a:lnTo>
                  <a:lnTo>
                    <a:pt x="89" y="7"/>
                  </a:lnTo>
                  <a:lnTo>
                    <a:pt x="93" y="15"/>
                  </a:lnTo>
                  <a:lnTo>
                    <a:pt x="93" y="26"/>
                  </a:lnTo>
                  <a:lnTo>
                    <a:pt x="87" y="34"/>
                  </a:lnTo>
                  <a:lnTo>
                    <a:pt x="66" y="55"/>
                  </a:lnTo>
                  <a:lnTo>
                    <a:pt x="51" y="80"/>
                  </a:lnTo>
                  <a:lnTo>
                    <a:pt x="42" y="107"/>
                  </a:lnTo>
                  <a:lnTo>
                    <a:pt x="39" y="135"/>
                  </a:lnTo>
                  <a:lnTo>
                    <a:pt x="42" y="163"/>
                  </a:lnTo>
                  <a:lnTo>
                    <a:pt x="51" y="190"/>
                  </a:lnTo>
                  <a:lnTo>
                    <a:pt x="66" y="215"/>
                  </a:lnTo>
                  <a:lnTo>
                    <a:pt x="87" y="237"/>
                  </a:lnTo>
                  <a:lnTo>
                    <a:pt x="93" y="245"/>
                  </a:lnTo>
                  <a:lnTo>
                    <a:pt x="93" y="255"/>
                  </a:lnTo>
                  <a:lnTo>
                    <a:pt x="89" y="264"/>
                  </a:lnTo>
                  <a:lnTo>
                    <a:pt x="89" y="265"/>
                  </a:lnTo>
                  <a:lnTo>
                    <a:pt x="80" y="270"/>
                  </a:lnTo>
                  <a:lnTo>
                    <a:pt x="71" y="270"/>
                  </a:lnTo>
                  <a:lnTo>
                    <a:pt x="61" y="265"/>
                  </a:lnTo>
                  <a:lnTo>
                    <a:pt x="40" y="244"/>
                  </a:lnTo>
                  <a:lnTo>
                    <a:pt x="22" y="219"/>
                  </a:lnTo>
                  <a:lnTo>
                    <a:pt x="11" y="192"/>
                  </a:lnTo>
                  <a:lnTo>
                    <a:pt x="2" y="164"/>
                  </a:lnTo>
                  <a:lnTo>
                    <a:pt x="0" y="135"/>
                  </a:lnTo>
                  <a:lnTo>
                    <a:pt x="2" y="106"/>
                  </a:lnTo>
                  <a:lnTo>
                    <a:pt x="11" y="78"/>
                  </a:lnTo>
                  <a:lnTo>
                    <a:pt x="22" y="52"/>
                  </a:lnTo>
                  <a:lnTo>
                    <a:pt x="40" y="27"/>
                  </a:lnTo>
                  <a:lnTo>
                    <a:pt x="61" y="4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9" name="Группа 618"/>
          <p:cNvGrpSpPr/>
          <p:nvPr/>
        </p:nvGrpSpPr>
        <p:grpSpPr>
          <a:xfrm>
            <a:off x="445543" y="3076174"/>
            <a:ext cx="556063" cy="590896"/>
            <a:chOff x="-658816" y="4388655"/>
            <a:chExt cx="861087" cy="915028"/>
          </a:xfrm>
          <a:solidFill>
            <a:srgbClr val="2A2A2A"/>
          </a:solidFill>
        </p:grpSpPr>
        <p:sp>
          <p:nvSpPr>
            <p:cNvPr id="620" name="Freeform 67"/>
            <p:cNvSpPr>
              <a:spLocks/>
            </p:cNvSpPr>
            <p:nvPr/>
          </p:nvSpPr>
          <p:spPr bwMode="auto">
            <a:xfrm>
              <a:off x="-436566" y="4388655"/>
              <a:ext cx="537416" cy="177103"/>
            </a:xfrm>
            <a:custGeom>
              <a:avLst/>
              <a:gdLst>
                <a:gd name="T0" fmla="*/ 151 w 352"/>
                <a:gd name="T1" fmla="*/ 0 h 116"/>
                <a:gd name="T2" fmla="*/ 189 w 352"/>
                <a:gd name="T3" fmla="*/ 1 h 116"/>
                <a:gd name="T4" fmla="*/ 224 w 352"/>
                <a:gd name="T5" fmla="*/ 8 h 116"/>
                <a:gd name="T6" fmla="*/ 257 w 352"/>
                <a:gd name="T7" fmla="*/ 21 h 116"/>
                <a:gd name="T8" fmla="*/ 287 w 352"/>
                <a:gd name="T9" fmla="*/ 39 h 116"/>
                <a:gd name="T10" fmla="*/ 313 w 352"/>
                <a:gd name="T11" fmla="*/ 60 h 116"/>
                <a:gd name="T12" fmla="*/ 334 w 352"/>
                <a:gd name="T13" fmla="*/ 87 h 116"/>
                <a:gd name="T14" fmla="*/ 352 w 352"/>
                <a:gd name="T15" fmla="*/ 116 h 116"/>
                <a:gd name="T16" fmla="*/ 215 w 352"/>
                <a:gd name="T17" fmla="*/ 79 h 116"/>
                <a:gd name="T18" fmla="*/ 210 w 352"/>
                <a:gd name="T19" fmla="*/ 78 h 116"/>
                <a:gd name="T20" fmla="*/ 204 w 352"/>
                <a:gd name="T21" fmla="*/ 77 h 116"/>
                <a:gd name="T22" fmla="*/ 203 w 352"/>
                <a:gd name="T23" fmla="*/ 78 h 116"/>
                <a:gd name="T24" fmla="*/ 201 w 352"/>
                <a:gd name="T25" fmla="*/ 77 h 116"/>
                <a:gd name="T26" fmla="*/ 197 w 352"/>
                <a:gd name="T27" fmla="*/ 77 h 116"/>
                <a:gd name="T28" fmla="*/ 0 w 352"/>
                <a:gd name="T29" fmla="*/ 77 h 116"/>
                <a:gd name="T30" fmla="*/ 17 w 352"/>
                <a:gd name="T31" fmla="*/ 59 h 116"/>
                <a:gd name="T32" fmla="*/ 35 w 352"/>
                <a:gd name="T33" fmla="*/ 42 h 116"/>
                <a:gd name="T34" fmla="*/ 58 w 352"/>
                <a:gd name="T35" fmla="*/ 28 h 116"/>
                <a:gd name="T36" fmla="*/ 83 w 352"/>
                <a:gd name="T37" fmla="*/ 15 h 116"/>
                <a:gd name="T38" fmla="*/ 112 w 352"/>
                <a:gd name="T39" fmla="*/ 7 h 116"/>
                <a:gd name="T40" fmla="*/ 151 w 352"/>
                <a:gd name="T4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2" h="116">
                  <a:moveTo>
                    <a:pt x="151" y="0"/>
                  </a:moveTo>
                  <a:lnTo>
                    <a:pt x="189" y="1"/>
                  </a:lnTo>
                  <a:lnTo>
                    <a:pt x="224" y="8"/>
                  </a:lnTo>
                  <a:lnTo>
                    <a:pt x="257" y="21"/>
                  </a:lnTo>
                  <a:lnTo>
                    <a:pt x="287" y="39"/>
                  </a:lnTo>
                  <a:lnTo>
                    <a:pt x="313" y="60"/>
                  </a:lnTo>
                  <a:lnTo>
                    <a:pt x="334" y="87"/>
                  </a:lnTo>
                  <a:lnTo>
                    <a:pt x="352" y="116"/>
                  </a:lnTo>
                  <a:lnTo>
                    <a:pt x="215" y="79"/>
                  </a:lnTo>
                  <a:lnTo>
                    <a:pt x="210" y="78"/>
                  </a:lnTo>
                  <a:lnTo>
                    <a:pt x="204" y="77"/>
                  </a:lnTo>
                  <a:lnTo>
                    <a:pt x="203" y="78"/>
                  </a:lnTo>
                  <a:lnTo>
                    <a:pt x="201" y="77"/>
                  </a:lnTo>
                  <a:lnTo>
                    <a:pt x="197" y="77"/>
                  </a:lnTo>
                  <a:lnTo>
                    <a:pt x="0" y="77"/>
                  </a:lnTo>
                  <a:lnTo>
                    <a:pt x="17" y="59"/>
                  </a:lnTo>
                  <a:lnTo>
                    <a:pt x="35" y="42"/>
                  </a:lnTo>
                  <a:lnTo>
                    <a:pt x="58" y="28"/>
                  </a:lnTo>
                  <a:lnTo>
                    <a:pt x="83" y="15"/>
                  </a:lnTo>
                  <a:lnTo>
                    <a:pt x="112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" name="Freeform 68"/>
            <p:cNvSpPr>
              <a:spLocks/>
            </p:cNvSpPr>
            <p:nvPr/>
          </p:nvSpPr>
          <p:spPr bwMode="auto">
            <a:xfrm>
              <a:off x="-487365" y="4920468"/>
              <a:ext cx="564898" cy="383215"/>
            </a:xfrm>
            <a:custGeom>
              <a:avLst/>
              <a:gdLst>
                <a:gd name="T0" fmla="*/ 370 w 370"/>
                <a:gd name="T1" fmla="*/ 0 h 251"/>
                <a:gd name="T2" fmla="*/ 352 w 370"/>
                <a:gd name="T3" fmla="*/ 44 h 251"/>
                <a:gd name="T4" fmla="*/ 336 w 370"/>
                <a:gd name="T5" fmla="*/ 85 h 251"/>
                <a:gd name="T6" fmla="*/ 323 w 370"/>
                <a:gd name="T7" fmla="*/ 126 h 251"/>
                <a:gd name="T8" fmla="*/ 320 w 370"/>
                <a:gd name="T9" fmla="*/ 148 h 251"/>
                <a:gd name="T10" fmla="*/ 321 w 370"/>
                <a:gd name="T11" fmla="*/ 168 h 251"/>
                <a:gd name="T12" fmla="*/ 326 w 370"/>
                <a:gd name="T13" fmla="*/ 188 h 251"/>
                <a:gd name="T14" fmla="*/ 332 w 370"/>
                <a:gd name="T15" fmla="*/ 205 h 251"/>
                <a:gd name="T16" fmla="*/ 339 w 370"/>
                <a:gd name="T17" fmla="*/ 220 h 251"/>
                <a:gd name="T18" fmla="*/ 346 w 370"/>
                <a:gd name="T19" fmla="*/ 233 h 251"/>
                <a:gd name="T20" fmla="*/ 353 w 370"/>
                <a:gd name="T21" fmla="*/ 242 h 251"/>
                <a:gd name="T22" fmla="*/ 358 w 370"/>
                <a:gd name="T23" fmla="*/ 248 h 251"/>
                <a:gd name="T24" fmla="*/ 359 w 370"/>
                <a:gd name="T25" fmla="*/ 251 h 251"/>
                <a:gd name="T26" fmla="*/ 354 w 370"/>
                <a:gd name="T27" fmla="*/ 251 h 251"/>
                <a:gd name="T28" fmla="*/ 344 w 370"/>
                <a:gd name="T29" fmla="*/ 251 h 251"/>
                <a:gd name="T30" fmla="*/ 326 w 370"/>
                <a:gd name="T31" fmla="*/ 251 h 251"/>
                <a:gd name="T32" fmla="*/ 303 w 370"/>
                <a:gd name="T33" fmla="*/ 251 h 251"/>
                <a:gd name="T34" fmla="*/ 276 w 370"/>
                <a:gd name="T35" fmla="*/ 251 h 251"/>
                <a:gd name="T36" fmla="*/ 248 w 370"/>
                <a:gd name="T37" fmla="*/ 251 h 251"/>
                <a:gd name="T38" fmla="*/ 218 w 370"/>
                <a:gd name="T39" fmla="*/ 251 h 251"/>
                <a:gd name="T40" fmla="*/ 189 w 370"/>
                <a:gd name="T41" fmla="*/ 251 h 251"/>
                <a:gd name="T42" fmla="*/ 161 w 370"/>
                <a:gd name="T43" fmla="*/ 251 h 251"/>
                <a:gd name="T44" fmla="*/ 135 w 370"/>
                <a:gd name="T45" fmla="*/ 251 h 251"/>
                <a:gd name="T46" fmla="*/ 112 w 370"/>
                <a:gd name="T47" fmla="*/ 251 h 251"/>
                <a:gd name="T48" fmla="*/ 95 w 370"/>
                <a:gd name="T49" fmla="*/ 251 h 251"/>
                <a:gd name="T50" fmla="*/ 83 w 370"/>
                <a:gd name="T51" fmla="*/ 251 h 251"/>
                <a:gd name="T52" fmla="*/ 79 w 370"/>
                <a:gd name="T53" fmla="*/ 251 h 251"/>
                <a:gd name="T54" fmla="*/ 80 w 370"/>
                <a:gd name="T55" fmla="*/ 248 h 251"/>
                <a:gd name="T56" fmla="*/ 84 w 370"/>
                <a:gd name="T57" fmla="*/ 240 h 251"/>
                <a:gd name="T58" fmla="*/ 90 w 370"/>
                <a:gd name="T59" fmla="*/ 229 h 251"/>
                <a:gd name="T60" fmla="*/ 96 w 370"/>
                <a:gd name="T61" fmla="*/ 215 h 251"/>
                <a:gd name="T62" fmla="*/ 103 w 370"/>
                <a:gd name="T63" fmla="*/ 200 h 251"/>
                <a:gd name="T64" fmla="*/ 109 w 370"/>
                <a:gd name="T65" fmla="*/ 185 h 251"/>
                <a:gd name="T66" fmla="*/ 115 w 370"/>
                <a:gd name="T67" fmla="*/ 169 h 251"/>
                <a:gd name="T68" fmla="*/ 118 w 370"/>
                <a:gd name="T69" fmla="*/ 155 h 251"/>
                <a:gd name="T70" fmla="*/ 118 w 370"/>
                <a:gd name="T71" fmla="*/ 144 h 251"/>
                <a:gd name="T72" fmla="*/ 116 w 370"/>
                <a:gd name="T73" fmla="*/ 137 h 251"/>
                <a:gd name="T74" fmla="*/ 109 w 370"/>
                <a:gd name="T75" fmla="*/ 133 h 251"/>
                <a:gd name="T76" fmla="*/ 99 w 370"/>
                <a:gd name="T77" fmla="*/ 131 h 251"/>
                <a:gd name="T78" fmla="*/ 87 w 370"/>
                <a:gd name="T79" fmla="*/ 133 h 251"/>
                <a:gd name="T80" fmla="*/ 75 w 370"/>
                <a:gd name="T81" fmla="*/ 135 h 251"/>
                <a:gd name="T82" fmla="*/ 62 w 370"/>
                <a:gd name="T83" fmla="*/ 137 h 251"/>
                <a:gd name="T84" fmla="*/ 47 w 370"/>
                <a:gd name="T85" fmla="*/ 140 h 251"/>
                <a:gd name="T86" fmla="*/ 36 w 370"/>
                <a:gd name="T87" fmla="*/ 140 h 251"/>
                <a:gd name="T88" fmla="*/ 24 w 370"/>
                <a:gd name="T89" fmla="*/ 136 h 251"/>
                <a:gd name="T90" fmla="*/ 20 w 370"/>
                <a:gd name="T91" fmla="*/ 131 h 251"/>
                <a:gd name="T92" fmla="*/ 18 w 370"/>
                <a:gd name="T93" fmla="*/ 122 h 251"/>
                <a:gd name="T94" fmla="*/ 16 w 370"/>
                <a:gd name="T95" fmla="*/ 110 h 251"/>
                <a:gd name="T96" fmla="*/ 16 w 370"/>
                <a:gd name="T97" fmla="*/ 97 h 251"/>
                <a:gd name="T98" fmla="*/ 14 w 370"/>
                <a:gd name="T99" fmla="*/ 83 h 251"/>
                <a:gd name="T100" fmla="*/ 12 w 370"/>
                <a:gd name="T101" fmla="*/ 70 h 251"/>
                <a:gd name="T102" fmla="*/ 6 w 370"/>
                <a:gd name="T103" fmla="*/ 51 h 251"/>
                <a:gd name="T104" fmla="*/ 0 w 370"/>
                <a:gd name="T105" fmla="*/ 37 h 251"/>
                <a:gd name="T106" fmla="*/ 229 w 370"/>
                <a:gd name="T107" fmla="*/ 37 h 251"/>
                <a:gd name="T108" fmla="*/ 233 w 370"/>
                <a:gd name="T109" fmla="*/ 36 h 251"/>
                <a:gd name="T110" fmla="*/ 235 w 370"/>
                <a:gd name="T111" fmla="*/ 36 h 251"/>
                <a:gd name="T112" fmla="*/ 236 w 370"/>
                <a:gd name="T113" fmla="*/ 36 h 251"/>
                <a:gd name="T114" fmla="*/ 242 w 370"/>
                <a:gd name="T115" fmla="*/ 36 h 251"/>
                <a:gd name="T116" fmla="*/ 247 w 370"/>
                <a:gd name="T117" fmla="*/ 35 h 251"/>
                <a:gd name="T118" fmla="*/ 370 w 370"/>
                <a:gd name="T11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0" h="251">
                  <a:moveTo>
                    <a:pt x="370" y="0"/>
                  </a:moveTo>
                  <a:lnTo>
                    <a:pt x="352" y="44"/>
                  </a:lnTo>
                  <a:lnTo>
                    <a:pt x="336" y="85"/>
                  </a:lnTo>
                  <a:lnTo>
                    <a:pt x="323" y="126"/>
                  </a:lnTo>
                  <a:lnTo>
                    <a:pt x="320" y="148"/>
                  </a:lnTo>
                  <a:lnTo>
                    <a:pt x="321" y="168"/>
                  </a:lnTo>
                  <a:lnTo>
                    <a:pt x="326" y="188"/>
                  </a:lnTo>
                  <a:lnTo>
                    <a:pt x="332" y="205"/>
                  </a:lnTo>
                  <a:lnTo>
                    <a:pt x="339" y="220"/>
                  </a:lnTo>
                  <a:lnTo>
                    <a:pt x="346" y="233"/>
                  </a:lnTo>
                  <a:lnTo>
                    <a:pt x="353" y="242"/>
                  </a:lnTo>
                  <a:lnTo>
                    <a:pt x="358" y="248"/>
                  </a:lnTo>
                  <a:lnTo>
                    <a:pt x="359" y="251"/>
                  </a:lnTo>
                  <a:lnTo>
                    <a:pt x="354" y="251"/>
                  </a:lnTo>
                  <a:lnTo>
                    <a:pt x="344" y="251"/>
                  </a:lnTo>
                  <a:lnTo>
                    <a:pt x="326" y="251"/>
                  </a:lnTo>
                  <a:lnTo>
                    <a:pt x="303" y="251"/>
                  </a:lnTo>
                  <a:lnTo>
                    <a:pt x="276" y="251"/>
                  </a:lnTo>
                  <a:lnTo>
                    <a:pt x="248" y="251"/>
                  </a:lnTo>
                  <a:lnTo>
                    <a:pt x="218" y="251"/>
                  </a:lnTo>
                  <a:lnTo>
                    <a:pt x="189" y="251"/>
                  </a:lnTo>
                  <a:lnTo>
                    <a:pt x="161" y="251"/>
                  </a:lnTo>
                  <a:lnTo>
                    <a:pt x="135" y="251"/>
                  </a:lnTo>
                  <a:lnTo>
                    <a:pt x="112" y="251"/>
                  </a:lnTo>
                  <a:lnTo>
                    <a:pt x="95" y="251"/>
                  </a:lnTo>
                  <a:lnTo>
                    <a:pt x="83" y="251"/>
                  </a:lnTo>
                  <a:lnTo>
                    <a:pt x="79" y="251"/>
                  </a:lnTo>
                  <a:lnTo>
                    <a:pt x="80" y="248"/>
                  </a:lnTo>
                  <a:lnTo>
                    <a:pt x="84" y="240"/>
                  </a:lnTo>
                  <a:lnTo>
                    <a:pt x="90" y="229"/>
                  </a:lnTo>
                  <a:lnTo>
                    <a:pt x="96" y="215"/>
                  </a:lnTo>
                  <a:lnTo>
                    <a:pt x="103" y="200"/>
                  </a:lnTo>
                  <a:lnTo>
                    <a:pt x="109" y="185"/>
                  </a:lnTo>
                  <a:lnTo>
                    <a:pt x="115" y="169"/>
                  </a:lnTo>
                  <a:lnTo>
                    <a:pt x="118" y="155"/>
                  </a:lnTo>
                  <a:lnTo>
                    <a:pt x="118" y="144"/>
                  </a:lnTo>
                  <a:lnTo>
                    <a:pt x="116" y="137"/>
                  </a:lnTo>
                  <a:lnTo>
                    <a:pt x="109" y="133"/>
                  </a:lnTo>
                  <a:lnTo>
                    <a:pt x="99" y="131"/>
                  </a:lnTo>
                  <a:lnTo>
                    <a:pt x="87" y="133"/>
                  </a:lnTo>
                  <a:lnTo>
                    <a:pt x="75" y="135"/>
                  </a:lnTo>
                  <a:lnTo>
                    <a:pt x="62" y="137"/>
                  </a:lnTo>
                  <a:lnTo>
                    <a:pt x="47" y="140"/>
                  </a:lnTo>
                  <a:lnTo>
                    <a:pt x="36" y="140"/>
                  </a:lnTo>
                  <a:lnTo>
                    <a:pt x="24" y="136"/>
                  </a:lnTo>
                  <a:lnTo>
                    <a:pt x="20" y="131"/>
                  </a:lnTo>
                  <a:lnTo>
                    <a:pt x="18" y="122"/>
                  </a:lnTo>
                  <a:lnTo>
                    <a:pt x="16" y="110"/>
                  </a:lnTo>
                  <a:lnTo>
                    <a:pt x="16" y="97"/>
                  </a:lnTo>
                  <a:lnTo>
                    <a:pt x="14" y="83"/>
                  </a:lnTo>
                  <a:lnTo>
                    <a:pt x="12" y="70"/>
                  </a:lnTo>
                  <a:lnTo>
                    <a:pt x="6" y="51"/>
                  </a:lnTo>
                  <a:lnTo>
                    <a:pt x="0" y="37"/>
                  </a:lnTo>
                  <a:lnTo>
                    <a:pt x="229" y="37"/>
                  </a:lnTo>
                  <a:lnTo>
                    <a:pt x="233" y="36"/>
                  </a:lnTo>
                  <a:lnTo>
                    <a:pt x="235" y="36"/>
                  </a:lnTo>
                  <a:lnTo>
                    <a:pt x="236" y="36"/>
                  </a:lnTo>
                  <a:lnTo>
                    <a:pt x="242" y="36"/>
                  </a:lnTo>
                  <a:lnTo>
                    <a:pt x="247" y="35"/>
                  </a:lnTo>
                  <a:lnTo>
                    <a:pt x="3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" name="Freeform 69"/>
            <p:cNvSpPr>
              <a:spLocks noEditPoints="1"/>
            </p:cNvSpPr>
            <p:nvPr/>
          </p:nvSpPr>
          <p:spPr bwMode="auto">
            <a:xfrm>
              <a:off x="-658816" y="4536293"/>
              <a:ext cx="861087" cy="398482"/>
            </a:xfrm>
            <a:custGeom>
              <a:avLst/>
              <a:gdLst>
                <a:gd name="T0" fmla="*/ 34 w 564"/>
                <a:gd name="T1" fmla="*/ 35 h 261"/>
                <a:gd name="T2" fmla="*/ 34 w 564"/>
                <a:gd name="T3" fmla="*/ 227 h 261"/>
                <a:gd name="T4" fmla="*/ 322 w 564"/>
                <a:gd name="T5" fmla="*/ 227 h 261"/>
                <a:gd name="T6" fmla="*/ 322 w 564"/>
                <a:gd name="T7" fmla="*/ 35 h 261"/>
                <a:gd name="T8" fmla="*/ 34 w 564"/>
                <a:gd name="T9" fmla="*/ 35 h 261"/>
                <a:gd name="T10" fmla="*/ 28 w 564"/>
                <a:gd name="T11" fmla="*/ 0 h 261"/>
                <a:gd name="T12" fmla="*/ 337 w 564"/>
                <a:gd name="T13" fmla="*/ 0 h 261"/>
                <a:gd name="T14" fmla="*/ 342 w 564"/>
                <a:gd name="T15" fmla="*/ 1 h 261"/>
                <a:gd name="T16" fmla="*/ 347 w 564"/>
                <a:gd name="T17" fmla="*/ 3 h 261"/>
                <a:gd name="T18" fmla="*/ 348 w 564"/>
                <a:gd name="T19" fmla="*/ 3 h 261"/>
                <a:gd name="T20" fmla="*/ 547 w 564"/>
                <a:gd name="T21" fmla="*/ 57 h 261"/>
                <a:gd name="T22" fmla="*/ 555 w 564"/>
                <a:gd name="T23" fmla="*/ 62 h 261"/>
                <a:gd name="T24" fmla="*/ 562 w 564"/>
                <a:gd name="T25" fmla="*/ 70 h 261"/>
                <a:gd name="T26" fmla="*/ 564 w 564"/>
                <a:gd name="T27" fmla="*/ 79 h 261"/>
                <a:gd name="T28" fmla="*/ 564 w 564"/>
                <a:gd name="T29" fmla="*/ 183 h 261"/>
                <a:gd name="T30" fmla="*/ 562 w 564"/>
                <a:gd name="T31" fmla="*/ 193 h 261"/>
                <a:gd name="T32" fmla="*/ 555 w 564"/>
                <a:gd name="T33" fmla="*/ 201 h 261"/>
                <a:gd name="T34" fmla="*/ 547 w 564"/>
                <a:gd name="T35" fmla="*/ 206 h 261"/>
                <a:gd name="T36" fmla="*/ 348 w 564"/>
                <a:gd name="T37" fmla="*/ 260 h 261"/>
                <a:gd name="T38" fmla="*/ 347 w 564"/>
                <a:gd name="T39" fmla="*/ 260 h 261"/>
                <a:gd name="T40" fmla="*/ 342 w 564"/>
                <a:gd name="T41" fmla="*/ 261 h 261"/>
                <a:gd name="T42" fmla="*/ 337 w 564"/>
                <a:gd name="T43" fmla="*/ 261 h 261"/>
                <a:gd name="T44" fmla="*/ 28 w 564"/>
                <a:gd name="T45" fmla="*/ 261 h 261"/>
                <a:gd name="T46" fmla="*/ 17 w 564"/>
                <a:gd name="T47" fmla="*/ 259 h 261"/>
                <a:gd name="T48" fmla="*/ 8 w 564"/>
                <a:gd name="T49" fmla="*/ 253 h 261"/>
                <a:gd name="T50" fmla="*/ 2 w 564"/>
                <a:gd name="T51" fmla="*/ 244 h 261"/>
                <a:gd name="T52" fmla="*/ 0 w 564"/>
                <a:gd name="T53" fmla="*/ 233 h 261"/>
                <a:gd name="T54" fmla="*/ 0 w 564"/>
                <a:gd name="T55" fmla="*/ 30 h 261"/>
                <a:gd name="T56" fmla="*/ 2 w 564"/>
                <a:gd name="T57" fmla="*/ 18 h 261"/>
                <a:gd name="T58" fmla="*/ 8 w 564"/>
                <a:gd name="T59" fmla="*/ 10 h 261"/>
                <a:gd name="T60" fmla="*/ 17 w 564"/>
                <a:gd name="T61" fmla="*/ 3 h 261"/>
                <a:gd name="T62" fmla="*/ 28 w 564"/>
                <a:gd name="T6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4" h="261">
                  <a:moveTo>
                    <a:pt x="34" y="35"/>
                  </a:moveTo>
                  <a:lnTo>
                    <a:pt x="34" y="227"/>
                  </a:lnTo>
                  <a:lnTo>
                    <a:pt x="322" y="227"/>
                  </a:lnTo>
                  <a:lnTo>
                    <a:pt x="322" y="35"/>
                  </a:lnTo>
                  <a:lnTo>
                    <a:pt x="34" y="35"/>
                  </a:lnTo>
                  <a:close/>
                  <a:moveTo>
                    <a:pt x="28" y="0"/>
                  </a:moveTo>
                  <a:lnTo>
                    <a:pt x="337" y="0"/>
                  </a:lnTo>
                  <a:lnTo>
                    <a:pt x="342" y="1"/>
                  </a:lnTo>
                  <a:lnTo>
                    <a:pt x="347" y="3"/>
                  </a:lnTo>
                  <a:lnTo>
                    <a:pt x="348" y="3"/>
                  </a:lnTo>
                  <a:lnTo>
                    <a:pt x="547" y="57"/>
                  </a:lnTo>
                  <a:lnTo>
                    <a:pt x="555" y="62"/>
                  </a:lnTo>
                  <a:lnTo>
                    <a:pt x="562" y="70"/>
                  </a:lnTo>
                  <a:lnTo>
                    <a:pt x="564" y="79"/>
                  </a:lnTo>
                  <a:lnTo>
                    <a:pt x="564" y="183"/>
                  </a:lnTo>
                  <a:lnTo>
                    <a:pt x="562" y="193"/>
                  </a:lnTo>
                  <a:lnTo>
                    <a:pt x="555" y="201"/>
                  </a:lnTo>
                  <a:lnTo>
                    <a:pt x="547" y="206"/>
                  </a:lnTo>
                  <a:lnTo>
                    <a:pt x="348" y="260"/>
                  </a:lnTo>
                  <a:lnTo>
                    <a:pt x="347" y="260"/>
                  </a:lnTo>
                  <a:lnTo>
                    <a:pt x="342" y="261"/>
                  </a:lnTo>
                  <a:lnTo>
                    <a:pt x="337" y="261"/>
                  </a:lnTo>
                  <a:lnTo>
                    <a:pt x="28" y="261"/>
                  </a:lnTo>
                  <a:lnTo>
                    <a:pt x="17" y="259"/>
                  </a:lnTo>
                  <a:lnTo>
                    <a:pt x="8" y="253"/>
                  </a:lnTo>
                  <a:lnTo>
                    <a:pt x="2" y="244"/>
                  </a:lnTo>
                  <a:lnTo>
                    <a:pt x="0" y="233"/>
                  </a:lnTo>
                  <a:lnTo>
                    <a:pt x="0" y="30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17" y="3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" name="Freeform 70"/>
            <p:cNvSpPr>
              <a:spLocks/>
            </p:cNvSpPr>
            <p:nvPr/>
          </p:nvSpPr>
          <p:spPr bwMode="auto">
            <a:xfrm>
              <a:off x="-588965" y="4609319"/>
              <a:ext cx="47330" cy="137408"/>
            </a:xfrm>
            <a:custGeom>
              <a:avLst/>
              <a:gdLst>
                <a:gd name="T0" fmla="*/ 0 w 31"/>
                <a:gd name="T1" fmla="*/ 0 h 90"/>
                <a:gd name="T2" fmla="*/ 31 w 31"/>
                <a:gd name="T3" fmla="*/ 0 h 90"/>
                <a:gd name="T4" fmla="*/ 6 w 31"/>
                <a:gd name="T5" fmla="*/ 85 h 90"/>
                <a:gd name="T6" fmla="*/ 6 w 31"/>
                <a:gd name="T7" fmla="*/ 85 h 90"/>
                <a:gd name="T8" fmla="*/ 5 w 31"/>
                <a:gd name="T9" fmla="*/ 87 h 90"/>
                <a:gd name="T10" fmla="*/ 5 w 31"/>
                <a:gd name="T11" fmla="*/ 88 h 90"/>
                <a:gd name="T12" fmla="*/ 4 w 31"/>
                <a:gd name="T13" fmla="*/ 89 h 90"/>
                <a:gd name="T14" fmla="*/ 3 w 31"/>
                <a:gd name="T15" fmla="*/ 89 h 90"/>
                <a:gd name="T16" fmla="*/ 2 w 31"/>
                <a:gd name="T17" fmla="*/ 90 h 90"/>
                <a:gd name="T18" fmla="*/ 2 w 31"/>
                <a:gd name="T19" fmla="*/ 89 h 90"/>
                <a:gd name="T20" fmla="*/ 0 w 31"/>
                <a:gd name="T21" fmla="*/ 88 h 90"/>
                <a:gd name="T22" fmla="*/ 0 w 31"/>
                <a:gd name="T23" fmla="*/ 85 h 90"/>
                <a:gd name="T24" fmla="*/ 0 w 31"/>
                <a:gd name="T25" fmla="*/ 77 h 90"/>
                <a:gd name="T26" fmla="*/ 0 w 31"/>
                <a:gd name="T27" fmla="*/ 64 h 90"/>
                <a:gd name="T28" fmla="*/ 0 w 31"/>
                <a:gd name="T29" fmla="*/ 48 h 90"/>
                <a:gd name="T30" fmla="*/ 0 w 31"/>
                <a:gd name="T3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90">
                  <a:moveTo>
                    <a:pt x="0" y="0"/>
                  </a:moveTo>
                  <a:lnTo>
                    <a:pt x="31" y="0"/>
                  </a:lnTo>
                  <a:lnTo>
                    <a:pt x="6" y="85"/>
                  </a:lnTo>
                  <a:lnTo>
                    <a:pt x="6" y="85"/>
                  </a:lnTo>
                  <a:lnTo>
                    <a:pt x="5" y="87"/>
                  </a:lnTo>
                  <a:lnTo>
                    <a:pt x="5" y="88"/>
                  </a:lnTo>
                  <a:lnTo>
                    <a:pt x="4" y="89"/>
                  </a:lnTo>
                  <a:lnTo>
                    <a:pt x="3" y="89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0" y="7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4" name="Google Shape;897;p36"/>
          <p:cNvGrpSpPr/>
          <p:nvPr/>
        </p:nvGrpSpPr>
        <p:grpSpPr>
          <a:xfrm>
            <a:off x="3637988" y="3004324"/>
            <a:ext cx="404994" cy="628492"/>
            <a:chOff x="1982675" y="3599525"/>
            <a:chExt cx="186925" cy="293075"/>
          </a:xfrm>
          <a:solidFill>
            <a:srgbClr val="2A2A2A"/>
          </a:solidFill>
        </p:grpSpPr>
        <p:sp>
          <p:nvSpPr>
            <p:cNvPr id="625" name="Google Shape;898;p36"/>
            <p:cNvSpPr/>
            <p:nvPr/>
          </p:nvSpPr>
          <p:spPr>
            <a:xfrm>
              <a:off x="2029075" y="36396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899;p36"/>
            <p:cNvSpPr/>
            <p:nvPr/>
          </p:nvSpPr>
          <p:spPr>
            <a:xfrm>
              <a:off x="2029075" y="3599525"/>
              <a:ext cx="20100" cy="20100"/>
            </a:xfrm>
            <a:custGeom>
              <a:avLst/>
              <a:gdLst/>
              <a:ahLst/>
              <a:cxnLst/>
              <a:rect l="l" t="t" r="r" b="b"/>
              <a:pathLst>
                <a:path w="804" h="804" extrusionOk="0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900;p36"/>
            <p:cNvSpPr/>
            <p:nvPr/>
          </p:nvSpPr>
          <p:spPr>
            <a:xfrm>
              <a:off x="2085725" y="3659725"/>
              <a:ext cx="20100" cy="19675"/>
            </a:xfrm>
            <a:custGeom>
              <a:avLst/>
              <a:gdLst/>
              <a:ahLst/>
              <a:cxnLst/>
              <a:rect l="l" t="t" r="r" b="b"/>
              <a:pathLst>
                <a:path w="804" h="787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901;p36"/>
            <p:cNvSpPr/>
            <p:nvPr/>
          </p:nvSpPr>
          <p:spPr>
            <a:xfrm>
              <a:off x="2088850" y="3612900"/>
              <a:ext cx="26775" cy="26800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902;p36"/>
            <p:cNvSpPr/>
            <p:nvPr/>
          </p:nvSpPr>
          <p:spPr>
            <a:xfrm>
              <a:off x="1982675" y="3689625"/>
              <a:ext cx="186925" cy="202975"/>
            </a:xfrm>
            <a:custGeom>
              <a:avLst/>
              <a:gdLst/>
              <a:ahLst/>
              <a:cxnLst/>
              <a:rect l="l" t="t" r="r" b="b"/>
              <a:pathLst>
                <a:path w="7477" h="8119" extrusionOk="0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903;p36"/>
          <p:cNvGrpSpPr/>
          <p:nvPr/>
        </p:nvGrpSpPr>
        <p:grpSpPr>
          <a:xfrm>
            <a:off x="4364384" y="3045364"/>
            <a:ext cx="408183" cy="591192"/>
            <a:chOff x="2397075" y="3602200"/>
            <a:chExt cx="134725" cy="292650"/>
          </a:xfrm>
          <a:solidFill>
            <a:srgbClr val="2A2A2A"/>
          </a:solidFill>
        </p:grpSpPr>
        <p:sp>
          <p:nvSpPr>
            <p:cNvPr id="631" name="Google Shape;904;p36"/>
            <p:cNvSpPr/>
            <p:nvPr/>
          </p:nvSpPr>
          <p:spPr>
            <a:xfrm>
              <a:off x="2460850" y="3602200"/>
              <a:ext cx="20100" cy="20100"/>
            </a:xfrm>
            <a:custGeom>
              <a:avLst/>
              <a:gdLst/>
              <a:ahLst/>
              <a:cxnLst/>
              <a:rect l="l" t="t" r="r" b="b"/>
              <a:pathLst>
                <a:path w="804" h="804" extrusionOk="0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905;p36"/>
            <p:cNvSpPr/>
            <p:nvPr/>
          </p:nvSpPr>
          <p:spPr>
            <a:xfrm>
              <a:off x="2477800" y="3632075"/>
              <a:ext cx="19675" cy="20100"/>
            </a:xfrm>
            <a:custGeom>
              <a:avLst/>
              <a:gdLst/>
              <a:ahLst/>
              <a:cxnLst/>
              <a:rect l="l" t="t" r="r" b="b"/>
              <a:pathLst>
                <a:path w="787" h="804" extrusionOk="0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906;p36"/>
            <p:cNvSpPr/>
            <p:nvPr/>
          </p:nvSpPr>
          <p:spPr>
            <a:xfrm>
              <a:off x="2441225" y="3625400"/>
              <a:ext cx="19650" cy="20075"/>
            </a:xfrm>
            <a:custGeom>
              <a:avLst/>
              <a:gdLst/>
              <a:ahLst/>
              <a:cxnLst/>
              <a:rect l="l" t="t" r="r" b="b"/>
              <a:pathLst>
                <a:path w="786" h="803" extrusionOk="0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907;p36"/>
            <p:cNvSpPr/>
            <p:nvPr/>
          </p:nvSpPr>
          <p:spPr>
            <a:xfrm>
              <a:off x="2444350" y="3658850"/>
              <a:ext cx="26800" cy="26325"/>
            </a:xfrm>
            <a:custGeom>
              <a:avLst/>
              <a:gdLst/>
              <a:ahLst/>
              <a:cxnLst/>
              <a:rect l="l" t="t" r="r" b="b"/>
              <a:pathLst>
                <a:path w="1072" h="1053" extrusionOk="0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908;p36"/>
            <p:cNvSpPr/>
            <p:nvPr/>
          </p:nvSpPr>
          <p:spPr>
            <a:xfrm>
              <a:off x="2397075" y="3691850"/>
              <a:ext cx="134725" cy="203000"/>
            </a:xfrm>
            <a:custGeom>
              <a:avLst/>
              <a:gdLst/>
              <a:ahLst/>
              <a:cxnLst/>
              <a:rect l="l" t="t" r="r" b="b"/>
              <a:pathLst>
                <a:path w="5389" h="8120" extrusionOk="0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6" name="Google Shape;914;p36"/>
          <p:cNvSpPr/>
          <p:nvPr/>
        </p:nvSpPr>
        <p:spPr>
          <a:xfrm>
            <a:off x="5032367" y="3152093"/>
            <a:ext cx="614546" cy="484098"/>
          </a:xfrm>
          <a:custGeom>
            <a:avLst/>
            <a:gdLst/>
            <a:ahLst/>
            <a:cxnLst/>
            <a:rect l="l" t="t" r="r" b="b"/>
            <a:pathLst>
              <a:path w="11724" h="9834" extrusionOk="0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7" name="Google Shape;909;p36"/>
          <p:cNvGrpSpPr/>
          <p:nvPr/>
        </p:nvGrpSpPr>
        <p:grpSpPr>
          <a:xfrm>
            <a:off x="2011465" y="4814440"/>
            <a:ext cx="485606" cy="678821"/>
            <a:chOff x="2717350" y="3603525"/>
            <a:chExt cx="186475" cy="281500"/>
          </a:xfrm>
          <a:solidFill>
            <a:srgbClr val="2A2A2A"/>
          </a:solidFill>
        </p:grpSpPr>
        <p:sp>
          <p:nvSpPr>
            <p:cNvPr id="638" name="Google Shape;910;p36"/>
            <p:cNvSpPr/>
            <p:nvPr/>
          </p:nvSpPr>
          <p:spPr>
            <a:xfrm>
              <a:off x="2741875" y="3786425"/>
              <a:ext cx="60250" cy="35250"/>
            </a:xfrm>
            <a:custGeom>
              <a:avLst/>
              <a:gdLst/>
              <a:ahLst/>
              <a:cxnLst/>
              <a:rect l="l" t="t" r="r" b="b"/>
              <a:pathLst>
                <a:path w="2410" h="1410" extrusionOk="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911;p36"/>
            <p:cNvSpPr/>
            <p:nvPr/>
          </p:nvSpPr>
          <p:spPr>
            <a:xfrm>
              <a:off x="2820400" y="3718625"/>
              <a:ext cx="26775" cy="26775"/>
            </a:xfrm>
            <a:custGeom>
              <a:avLst/>
              <a:gdLst/>
              <a:ahLst/>
              <a:cxnLst/>
              <a:rect l="l" t="t" r="r" b="b"/>
              <a:pathLst>
                <a:path w="1071" h="1071" extrusionOk="0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912;p36"/>
            <p:cNvSpPr/>
            <p:nvPr/>
          </p:nvSpPr>
          <p:spPr>
            <a:xfrm>
              <a:off x="2820400" y="3718625"/>
              <a:ext cx="26775" cy="26775"/>
            </a:xfrm>
            <a:custGeom>
              <a:avLst/>
              <a:gdLst/>
              <a:ahLst/>
              <a:cxnLst/>
              <a:rect l="l" t="t" r="r" b="b"/>
              <a:pathLst>
                <a:path w="1071" h="1071" extrusionOk="0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913;p36"/>
            <p:cNvSpPr/>
            <p:nvPr/>
          </p:nvSpPr>
          <p:spPr>
            <a:xfrm>
              <a:off x="2717350" y="3603525"/>
              <a:ext cx="186475" cy="281500"/>
            </a:xfrm>
            <a:custGeom>
              <a:avLst/>
              <a:gdLst/>
              <a:ahLst/>
              <a:cxnLst/>
              <a:rect l="l" t="t" r="r" b="b"/>
              <a:pathLst>
                <a:path w="7459" h="11260" extrusionOk="0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915;p36"/>
          <p:cNvGrpSpPr/>
          <p:nvPr/>
        </p:nvGrpSpPr>
        <p:grpSpPr>
          <a:xfrm>
            <a:off x="2619459" y="4896125"/>
            <a:ext cx="567509" cy="578691"/>
            <a:chOff x="3927075" y="3612900"/>
            <a:chExt cx="251175" cy="266325"/>
          </a:xfrm>
          <a:solidFill>
            <a:srgbClr val="2A2A2A"/>
          </a:solidFill>
        </p:grpSpPr>
        <p:sp>
          <p:nvSpPr>
            <p:cNvPr id="643" name="Google Shape;916;p36"/>
            <p:cNvSpPr/>
            <p:nvPr/>
          </p:nvSpPr>
          <p:spPr>
            <a:xfrm>
              <a:off x="4031450" y="37262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917;p36"/>
            <p:cNvSpPr/>
            <p:nvPr/>
          </p:nvSpPr>
          <p:spPr>
            <a:xfrm>
              <a:off x="3927075" y="3612900"/>
              <a:ext cx="251175" cy="266325"/>
            </a:xfrm>
            <a:custGeom>
              <a:avLst/>
              <a:gdLst/>
              <a:ahLst/>
              <a:cxnLst/>
              <a:rect l="l" t="t" r="r" b="b"/>
              <a:pathLst>
                <a:path w="10047" h="10653" extrusionOk="0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5" name="Google Shape;972;p36"/>
          <p:cNvSpPr/>
          <p:nvPr/>
        </p:nvSpPr>
        <p:spPr>
          <a:xfrm>
            <a:off x="412677" y="5806339"/>
            <a:ext cx="625926" cy="569918"/>
          </a:xfrm>
          <a:custGeom>
            <a:avLst/>
            <a:gdLst/>
            <a:ahLst/>
            <a:cxnLst/>
            <a:rect l="l" t="t" r="r" b="b"/>
            <a:pathLst>
              <a:path w="5728" h="4202" extrusionOk="0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1079;p36"/>
          <p:cNvSpPr/>
          <p:nvPr/>
        </p:nvSpPr>
        <p:spPr>
          <a:xfrm>
            <a:off x="2476295" y="5847998"/>
            <a:ext cx="584050" cy="526428"/>
          </a:xfrm>
          <a:custGeom>
            <a:avLst/>
            <a:gdLst/>
            <a:ahLst/>
            <a:cxnLst/>
            <a:rect l="l" t="t" r="r" b="b"/>
            <a:pathLst>
              <a:path w="10795" h="9048" extrusionOk="0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1080;p36"/>
          <p:cNvSpPr/>
          <p:nvPr/>
        </p:nvSpPr>
        <p:spPr>
          <a:xfrm>
            <a:off x="1865104" y="5803568"/>
            <a:ext cx="487583" cy="570858"/>
          </a:xfrm>
          <a:custGeom>
            <a:avLst/>
            <a:gdLst/>
            <a:ahLst/>
            <a:cxnLst/>
            <a:rect l="l" t="t" r="r" b="b"/>
            <a:pathLst>
              <a:path w="9279" h="10626" extrusionOk="0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8" name="Google Shape;1081;p36"/>
          <p:cNvGrpSpPr/>
          <p:nvPr/>
        </p:nvGrpSpPr>
        <p:grpSpPr>
          <a:xfrm>
            <a:off x="1216459" y="5753830"/>
            <a:ext cx="495069" cy="622427"/>
            <a:chOff x="3707175" y="1322350"/>
            <a:chExt cx="226625" cy="292200"/>
          </a:xfrm>
          <a:solidFill>
            <a:srgbClr val="2A2A2A"/>
          </a:solidFill>
        </p:grpSpPr>
        <p:sp>
          <p:nvSpPr>
            <p:cNvPr id="649" name="Google Shape;1082;p36"/>
            <p:cNvSpPr/>
            <p:nvPr/>
          </p:nvSpPr>
          <p:spPr>
            <a:xfrm>
              <a:off x="3707175" y="1322350"/>
              <a:ext cx="226625" cy="292200"/>
            </a:xfrm>
            <a:custGeom>
              <a:avLst/>
              <a:gdLst/>
              <a:ahLst/>
              <a:cxnLst/>
              <a:rect l="l" t="t" r="r" b="b"/>
              <a:pathLst>
                <a:path w="9065" h="11688" extrusionOk="0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1083;p36"/>
            <p:cNvSpPr/>
            <p:nvPr/>
          </p:nvSpPr>
          <p:spPr>
            <a:xfrm>
              <a:off x="3880250" y="1415575"/>
              <a:ext cx="33475" cy="33050"/>
            </a:xfrm>
            <a:custGeom>
              <a:avLst/>
              <a:gdLst/>
              <a:ahLst/>
              <a:cxnLst/>
              <a:rect l="l" t="t" r="r" b="b"/>
              <a:pathLst>
                <a:path w="1339" h="1322" extrusionOk="0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346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3721" y="127920"/>
            <a:ext cx="9001125" cy="168993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AE040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РЕДАКТИРУЕМЫЕ ПИКТОГРАММЫ</a:t>
            </a:r>
            <a:endParaRPr lang="ru-RU" sz="4000" dirty="0">
              <a:solidFill>
                <a:srgbClr val="AE040F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1" name="Freeform 5"/>
          <p:cNvSpPr>
            <a:spLocks/>
          </p:cNvSpPr>
          <p:nvPr/>
        </p:nvSpPr>
        <p:spPr bwMode="auto">
          <a:xfrm>
            <a:off x="7918772" y="1754021"/>
            <a:ext cx="235144" cy="287263"/>
          </a:xfrm>
          <a:custGeom>
            <a:avLst/>
            <a:gdLst>
              <a:gd name="T0" fmla="*/ 71 w 82"/>
              <a:gd name="T1" fmla="*/ 55 h 100"/>
              <a:gd name="T2" fmla="*/ 37 w 82"/>
              <a:gd name="T3" fmla="*/ 44 h 100"/>
              <a:gd name="T4" fmla="*/ 37 w 82"/>
              <a:gd name="T5" fmla="*/ 8 h 100"/>
              <a:gd name="T6" fmla="*/ 30 w 82"/>
              <a:gd name="T7" fmla="*/ 0 h 100"/>
              <a:gd name="T8" fmla="*/ 22 w 82"/>
              <a:gd name="T9" fmla="*/ 8 h 100"/>
              <a:gd name="T10" fmla="*/ 22 w 82"/>
              <a:gd name="T11" fmla="*/ 60 h 100"/>
              <a:gd name="T12" fmla="*/ 15 w 82"/>
              <a:gd name="T13" fmla="*/ 48 h 100"/>
              <a:gd name="T14" fmla="*/ 5 w 82"/>
              <a:gd name="T15" fmla="*/ 46 h 100"/>
              <a:gd name="T16" fmla="*/ 2 w 82"/>
              <a:gd name="T17" fmla="*/ 56 h 100"/>
              <a:gd name="T18" fmla="*/ 26 w 82"/>
              <a:gd name="T19" fmla="*/ 97 h 100"/>
              <a:gd name="T20" fmla="*/ 32 w 82"/>
              <a:gd name="T21" fmla="*/ 100 h 100"/>
              <a:gd name="T22" fmla="*/ 67 w 82"/>
              <a:gd name="T23" fmla="*/ 100 h 100"/>
              <a:gd name="T24" fmla="*/ 74 w 82"/>
              <a:gd name="T25" fmla="*/ 95 h 100"/>
              <a:gd name="T26" fmla="*/ 81 w 82"/>
              <a:gd name="T27" fmla="*/ 74 h 100"/>
              <a:gd name="T28" fmla="*/ 82 w 82"/>
              <a:gd name="T29" fmla="*/ 69 h 100"/>
              <a:gd name="T30" fmla="*/ 71 w 82"/>
              <a:gd name="T31" fmla="*/ 55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" h="100">
                <a:moveTo>
                  <a:pt x="71" y="55"/>
                </a:moveTo>
                <a:cubicBezTo>
                  <a:pt x="37" y="44"/>
                  <a:pt x="37" y="44"/>
                  <a:pt x="37" y="44"/>
                </a:cubicBezTo>
                <a:cubicBezTo>
                  <a:pt x="37" y="8"/>
                  <a:pt x="37" y="8"/>
                  <a:pt x="37" y="8"/>
                </a:cubicBezTo>
                <a:cubicBezTo>
                  <a:pt x="37" y="4"/>
                  <a:pt x="34" y="0"/>
                  <a:pt x="30" y="0"/>
                </a:cubicBezTo>
                <a:cubicBezTo>
                  <a:pt x="25" y="0"/>
                  <a:pt x="22" y="4"/>
                  <a:pt x="22" y="8"/>
                </a:cubicBezTo>
                <a:cubicBezTo>
                  <a:pt x="22" y="60"/>
                  <a:pt x="22" y="60"/>
                  <a:pt x="22" y="60"/>
                </a:cubicBezTo>
                <a:cubicBezTo>
                  <a:pt x="15" y="48"/>
                  <a:pt x="15" y="48"/>
                  <a:pt x="15" y="48"/>
                </a:cubicBezTo>
                <a:cubicBezTo>
                  <a:pt x="13" y="45"/>
                  <a:pt x="8" y="44"/>
                  <a:pt x="5" y="46"/>
                </a:cubicBezTo>
                <a:cubicBezTo>
                  <a:pt x="1" y="48"/>
                  <a:pt x="0" y="52"/>
                  <a:pt x="2" y="56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9"/>
                  <a:pt x="29" y="100"/>
                  <a:pt x="32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70" y="100"/>
                  <a:pt x="73" y="98"/>
                  <a:pt x="74" y="95"/>
                </a:cubicBezTo>
                <a:cubicBezTo>
                  <a:pt x="81" y="74"/>
                  <a:pt x="81" y="74"/>
                  <a:pt x="81" y="74"/>
                </a:cubicBezTo>
                <a:cubicBezTo>
                  <a:pt x="82" y="73"/>
                  <a:pt x="82" y="71"/>
                  <a:pt x="82" y="69"/>
                </a:cubicBezTo>
                <a:cubicBezTo>
                  <a:pt x="82" y="62"/>
                  <a:pt x="77" y="57"/>
                  <a:pt x="71" y="5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2" name="Freeform 6"/>
          <p:cNvSpPr>
            <a:spLocks noEditPoints="1"/>
          </p:cNvSpPr>
          <p:nvPr/>
        </p:nvSpPr>
        <p:spPr bwMode="auto">
          <a:xfrm>
            <a:off x="7580603" y="1466758"/>
            <a:ext cx="573313" cy="574526"/>
          </a:xfrm>
          <a:custGeom>
            <a:avLst/>
            <a:gdLst>
              <a:gd name="T0" fmla="*/ 116 w 200"/>
              <a:gd name="T1" fmla="*/ 173 h 200"/>
              <a:gd name="T2" fmla="*/ 104 w 200"/>
              <a:gd name="T3" fmla="*/ 180 h 200"/>
              <a:gd name="T4" fmla="*/ 104 w 200"/>
              <a:gd name="T5" fmla="*/ 132 h 200"/>
              <a:gd name="T6" fmla="*/ 128 w 200"/>
              <a:gd name="T7" fmla="*/ 132 h 200"/>
              <a:gd name="T8" fmla="*/ 128 w 200"/>
              <a:gd name="T9" fmla="*/ 124 h 200"/>
              <a:gd name="T10" fmla="*/ 104 w 200"/>
              <a:gd name="T11" fmla="*/ 124 h 200"/>
              <a:gd name="T12" fmla="*/ 104 w 200"/>
              <a:gd name="T13" fmla="*/ 76 h 200"/>
              <a:gd name="T14" fmla="*/ 136 w 200"/>
              <a:gd name="T15" fmla="*/ 76 h 200"/>
              <a:gd name="T16" fmla="*/ 138 w 200"/>
              <a:gd name="T17" fmla="*/ 91 h 200"/>
              <a:gd name="T18" fmla="*/ 146 w 200"/>
              <a:gd name="T19" fmla="*/ 88 h 200"/>
              <a:gd name="T20" fmla="*/ 144 w 200"/>
              <a:gd name="T21" fmla="*/ 76 h 200"/>
              <a:gd name="T22" fmla="*/ 176 w 200"/>
              <a:gd name="T23" fmla="*/ 76 h 200"/>
              <a:gd name="T24" fmla="*/ 180 w 200"/>
              <a:gd name="T25" fmla="*/ 100 h 200"/>
              <a:gd name="T26" fmla="*/ 176 w 200"/>
              <a:gd name="T27" fmla="*/ 124 h 200"/>
              <a:gd name="T28" fmla="*/ 167 w 200"/>
              <a:gd name="T29" fmla="*/ 124 h 200"/>
              <a:gd name="T30" fmla="*/ 167 w 200"/>
              <a:gd name="T31" fmla="*/ 132 h 200"/>
              <a:gd name="T32" fmla="*/ 173 w 200"/>
              <a:gd name="T33" fmla="*/ 132 h 200"/>
              <a:gd name="T34" fmla="*/ 171 w 200"/>
              <a:gd name="T35" fmla="*/ 137 h 200"/>
              <a:gd name="T36" fmla="*/ 190 w 200"/>
              <a:gd name="T37" fmla="*/ 143 h 200"/>
              <a:gd name="T38" fmla="*/ 200 w 200"/>
              <a:gd name="T39" fmla="*/ 100 h 200"/>
              <a:gd name="T40" fmla="*/ 100 w 200"/>
              <a:gd name="T41" fmla="*/ 0 h 200"/>
              <a:gd name="T42" fmla="*/ 0 w 200"/>
              <a:gd name="T43" fmla="*/ 100 h 200"/>
              <a:gd name="T44" fmla="*/ 100 w 200"/>
              <a:gd name="T45" fmla="*/ 200 h 200"/>
              <a:gd name="T46" fmla="*/ 129 w 200"/>
              <a:gd name="T47" fmla="*/ 196 h 200"/>
              <a:gd name="T48" fmla="*/ 116 w 200"/>
              <a:gd name="T49" fmla="*/ 173 h 200"/>
              <a:gd name="T50" fmla="*/ 173 w 200"/>
              <a:gd name="T51" fmla="*/ 68 h 200"/>
              <a:gd name="T52" fmla="*/ 143 w 200"/>
              <a:gd name="T53" fmla="*/ 68 h 200"/>
              <a:gd name="T54" fmla="*/ 123 w 200"/>
              <a:gd name="T55" fmla="*/ 24 h 200"/>
              <a:gd name="T56" fmla="*/ 173 w 200"/>
              <a:gd name="T57" fmla="*/ 68 h 200"/>
              <a:gd name="T58" fmla="*/ 104 w 200"/>
              <a:gd name="T59" fmla="*/ 21 h 200"/>
              <a:gd name="T60" fmla="*/ 135 w 200"/>
              <a:gd name="T61" fmla="*/ 68 h 200"/>
              <a:gd name="T62" fmla="*/ 104 w 200"/>
              <a:gd name="T63" fmla="*/ 68 h 200"/>
              <a:gd name="T64" fmla="*/ 104 w 200"/>
              <a:gd name="T65" fmla="*/ 21 h 200"/>
              <a:gd name="T66" fmla="*/ 77 w 200"/>
              <a:gd name="T67" fmla="*/ 24 h 200"/>
              <a:gd name="T68" fmla="*/ 57 w 200"/>
              <a:gd name="T69" fmla="*/ 68 h 200"/>
              <a:gd name="T70" fmla="*/ 27 w 200"/>
              <a:gd name="T71" fmla="*/ 68 h 200"/>
              <a:gd name="T72" fmla="*/ 77 w 200"/>
              <a:gd name="T73" fmla="*/ 24 h 200"/>
              <a:gd name="T74" fmla="*/ 20 w 200"/>
              <a:gd name="T75" fmla="*/ 100 h 200"/>
              <a:gd name="T76" fmla="*/ 24 w 200"/>
              <a:gd name="T77" fmla="*/ 76 h 200"/>
              <a:gd name="T78" fmla="*/ 56 w 200"/>
              <a:gd name="T79" fmla="*/ 76 h 200"/>
              <a:gd name="T80" fmla="*/ 54 w 200"/>
              <a:gd name="T81" fmla="*/ 100 h 200"/>
              <a:gd name="T82" fmla="*/ 56 w 200"/>
              <a:gd name="T83" fmla="*/ 124 h 200"/>
              <a:gd name="T84" fmla="*/ 24 w 200"/>
              <a:gd name="T85" fmla="*/ 124 h 200"/>
              <a:gd name="T86" fmla="*/ 20 w 200"/>
              <a:gd name="T87" fmla="*/ 100 h 200"/>
              <a:gd name="T88" fmla="*/ 27 w 200"/>
              <a:gd name="T89" fmla="*/ 132 h 200"/>
              <a:gd name="T90" fmla="*/ 57 w 200"/>
              <a:gd name="T91" fmla="*/ 132 h 200"/>
              <a:gd name="T92" fmla="*/ 77 w 200"/>
              <a:gd name="T93" fmla="*/ 177 h 200"/>
              <a:gd name="T94" fmla="*/ 27 w 200"/>
              <a:gd name="T95" fmla="*/ 132 h 200"/>
              <a:gd name="T96" fmla="*/ 96 w 200"/>
              <a:gd name="T97" fmla="*/ 180 h 200"/>
              <a:gd name="T98" fmla="*/ 65 w 200"/>
              <a:gd name="T99" fmla="*/ 132 h 200"/>
              <a:gd name="T100" fmla="*/ 96 w 200"/>
              <a:gd name="T101" fmla="*/ 132 h 200"/>
              <a:gd name="T102" fmla="*/ 96 w 200"/>
              <a:gd name="T103" fmla="*/ 180 h 200"/>
              <a:gd name="T104" fmla="*/ 96 w 200"/>
              <a:gd name="T105" fmla="*/ 124 h 200"/>
              <a:gd name="T106" fmla="*/ 64 w 200"/>
              <a:gd name="T107" fmla="*/ 124 h 200"/>
              <a:gd name="T108" fmla="*/ 62 w 200"/>
              <a:gd name="T109" fmla="*/ 100 h 200"/>
              <a:gd name="T110" fmla="*/ 64 w 200"/>
              <a:gd name="T111" fmla="*/ 76 h 200"/>
              <a:gd name="T112" fmla="*/ 96 w 200"/>
              <a:gd name="T113" fmla="*/ 76 h 200"/>
              <a:gd name="T114" fmla="*/ 96 w 200"/>
              <a:gd name="T115" fmla="*/ 124 h 200"/>
              <a:gd name="T116" fmla="*/ 96 w 200"/>
              <a:gd name="T117" fmla="*/ 68 h 200"/>
              <a:gd name="T118" fmla="*/ 65 w 200"/>
              <a:gd name="T119" fmla="*/ 68 h 200"/>
              <a:gd name="T120" fmla="*/ 96 w 200"/>
              <a:gd name="T121" fmla="*/ 21 h 200"/>
              <a:gd name="T122" fmla="*/ 96 w 200"/>
              <a:gd name="T123" fmla="*/ 6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0" h="200">
                <a:moveTo>
                  <a:pt x="116" y="173"/>
                </a:moveTo>
                <a:cubicBezTo>
                  <a:pt x="112" y="176"/>
                  <a:pt x="108" y="179"/>
                  <a:pt x="104" y="180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128" y="132"/>
                  <a:pt x="128" y="132"/>
                  <a:pt x="128" y="132"/>
                </a:cubicBezTo>
                <a:cubicBezTo>
                  <a:pt x="128" y="124"/>
                  <a:pt x="128" y="124"/>
                  <a:pt x="128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36" y="76"/>
                  <a:pt x="136" y="76"/>
                  <a:pt x="136" y="76"/>
                </a:cubicBezTo>
                <a:cubicBezTo>
                  <a:pt x="137" y="81"/>
                  <a:pt x="137" y="86"/>
                  <a:pt x="138" y="91"/>
                </a:cubicBezTo>
                <a:cubicBezTo>
                  <a:pt x="140" y="90"/>
                  <a:pt x="143" y="89"/>
                  <a:pt x="146" y="88"/>
                </a:cubicBezTo>
                <a:cubicBezTo>
                  <a:pt x="145" y="84"/>
                  <a:pt x="145" y="80"/>
                  <a:pt x="144" y="76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9" y="84"/>
                  <a:pt x="180" y="92"/>
                  <a:pt x="180" y="100"/>
                </a:cubicBezTo>
                <a:cubicBezTo>
                  <a:pt x="180" y="109"/>
                  <a:pt x="179" y="117"/>
                  <a:pt x="176" y="124"/>
                </a:cubicBezTo>
                <a:cubicBezTo>
                  <a:pt x="167" y="124"/>
                  <a:pt x="167" y="124"/>
                  <a:pt x="167" y="124"/>
                </a:cubicBezTo>
                <a:cubicBezTo>
                  <a:pt x="167" y="132"/>
                  <a:pt x="167" y="132"/>
                  <a:pt x="167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3" y="134"/>
                  <a:pt x="172" y="135"/>
                  <a:pt x="171" y="137"/>
                </a:cubicBezTo>
                <a:cubicBezTo>
                  <a:pt x="190" y="143"/>
                  <a:pt x="190" y="143"/>
                  <a:pt x="190" y="143"/>
                </a:cubicBezTo>
                <a:cubicBezTo>
                  <a:pt x="197" y="130"/>
                  <a:pt x="200" y="115"/>
                  <a:pt x="200" y="100"/>
                </a:cubicBezTo>
                <a:cubicBezTo>
                  <a:pt x="200" y="45"/>
                  <a:pt x="155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10" y="200"/>
                  <a:pt x="120" y="199"/>
                  <a:pt x="129" y="196"/>
                </a:cubicBezTo>
                <a:lnTo>
                  <a:pt x="116" y="173"/>
                </a:lnTo>
                <a:close/>
                <a:moveTo>
                  <a:pt x="173" y="68"/>
                </a:moveTo>
                <a:cubicBezTo>
                  <a:pt x="143" y="68"/>
                  <a:pt x="143" y="68"/>
                  <a:pt x="143" y="68"/>
                </a:cubicBezTo>
                <a:cubicBezTo>
                  <a:pt x="139" y="49"/>
                  <a:pt x="132" y="34"/>
                  <a:pt x="123" y="24"/>
                </a:cubicBezTo>
                <a:cubicBezTo>
                  <a:pt x="146" y="31"/>
                  <a:pt x="164" y="47"/>
                  <a:pt x="173" y="68"/>
                </a:cubicBezTo>
                <a:close/>
                <a:moveTo>
                  <a:pt x="104" y="21"/>
                </a:moveTo>
                <a:cubicBezTo>
                  <a:pt x="118" y="24"/>
                  <a:pt x="129" y="42"/>
                  <a:pt x="135" y="68"/>
                </a:cubicBezTo>
                <a:cubicBezTo>
                  <a:pt x="104" y="68"/>
                  <a:pt x="104" y="68"/>
                  <a:pt x="104" y="68"/>
                </a:cubicBezTo>
                <a:lnTo>
                  <a:pt x="104" y="21"/>
                </a:lnTo>
                <a:close/>
                <a:moveTo>
                  <a:pt x="77" y="24"/>
                </a:moveTo>
                <a:cubicBezTo>
                  <a:pt x="68" y="34"/>
                  <a:pt x="61" y="49"/>
                  <a:pt x="5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36" y="47"/>
                  <a:pt x="54" y="31"/>
                  <a:pt x="77" y="24"/>
                </a:cubicBezTo>
                <a:close/>
                <a:moveTo>
                  <a:pt x="20" y="100"/>
                </a:moveTo>
                <a:cubicBezTo>
                  <a:pt x="20" y="92"/>
                  <a:pt x="21" y="84"/>
                  <a:pt x="24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5" y="84"/>
                  <a:pt x="54" y="92"/>
                  <a:pt x="54" y="100"/>
                </a:cubicBezTo>
                <a:cubicBezTo>
                  <a:pt x="54" y="109"/>
                  <a:pt x="55" y="117"/>
                  <a:pt x="56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1" y="117"/>
                  <a:pt x="20" y="109"/>
                  <a:pt x="20" y="100"/>
                </a:cubicBezTo>
                <a:close/>
                <a:moveTo>
                  <a:pt x="27" y="132"/>
                </a:moveTo>
                <a:cubicBezTo>
                  <a:pt x="57" y="132"/>
                  <a:pt x="57" y="132"/>
                  <a:pt x="57" y="132"/>
                </a:cubicBezTo>
                <a:cubicBezTo>
                  <a:pt x="61" y="151"/>
                  <a:pt x="68" y="167"/>
                  <a:pt x="77" y="177"/>
                </a:cubicBezTo>
                <a:cubicBezTo>
                  <a:pt x="54" y="170"/>
                  <a:pt x="36" y="153"/>
                  <a:pt x="27" y="132"/>
                </a:cubicBezTo>
                <a:close/>
                <a:moveTo>
                  <a:pt x="96" y="180"/>
                </a:moveTo>
                <a:cubicBezTo>
                  <a:pt x="82" y="177"/>
                  <a:pt x="71" y="158"/>
                  <a:pt x="65" y="132"/>
                </a:cubicBezTo>
                <a:cubicBezTo>
                  <a:pt x="96" y="132"/>
                  <a:pt x="96" y="132"/>
                  <a:pt x="96" y="132"/>
                </a:cubicBezTo>
                <a:lnTo>
                  <a:pt x="96" y="180"/>
                </a:lnTo>
                <a:close/>
                <a:moveTo>
                  <a:pt x="96" y="124"/>
                </a:moveTo>
                <a:cubicBezTo>
                  <a:pt x="64" y="124"/>
                  <a:pt x="64" y="124"/>
                  <a:pt x="64" y="124"/>
                </a:cubicBezTo>
                <a:cubicBezTo>
                  <a:pt x="63" y="117"/>
                  <a:pt x="62" y="109"/>
                  <a:pt x="62" y="100"/>
                </a:cubicBezTo>
                <a:cubicBezTo>
                  <a:pt x="62" y="92"/>
                  <a:pt x="63" y="84"/>
                  <a:pt x="64" y="76"/>
                </a:cubicBezTo>
                <a:cubicBezTo>
                  <a:pt x="96" y="76"/>
                  <a:pt x="96" y="76"/>
                  <a:pt x="96" y="76"/>
                </a:cubicBezTo>
                <a:lnTo>
                  <a:pt x="96" y="124"/>
                </a:lnTo>
                <a:close/>
                <a:moveTo>
                  <a:pt x="96" y="68"/>
                </a:moveTo>
                <a:cubicBezTo>
                  <a:pt x="65" y="68"/>
                  <a:pt x="65" y="68"/>
                  <a:pt x="65" y="68"/>
                </a:cubicBezTo>
                <a:cubicBezTo>
                  <a:pt x="71" y="42"/>
                  <a:pt x="82" y="24"/>
                  <a:pt x="96" y="21"/>
                </a:cubicBezTo>
                <a:lnTo>
                  <a:pt x="96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3" name="Freeform 10"/>
          <p:cNvSpPr>
            <a:spLocks/>
          </p:cNvSpPr>
          <p:nvPr/>
        </p:nvSpPr>
        <p:spPr bwMode="auto">
          <a:xfrm>
            <a:off x="3481402" y="1464334"/>
            <a:ext cx="682401" cy="184236"/>
          </a:xfrm>
          <a:custGeom>
            <a:avLst/>
            <a:gdLst>
              <a:gd name="T0" fmla="*/ 238 w 238"/>
              <a:gd name="T1" fmla="*/ 49 h 64"/>
              <a:gd name="T2" fmla="*/ 119 w 238"/>
              <a:gd name="T3" fmla="*/ 0 h 64"/>
              <a:gd name="T4" fmla="*/ 0 w 238"/>
              <a:gd name="T5" fmla="*/ 48 h 64"/>
              <a:gd name="T6" fmla="*/ 0 w 238"/>
              <a:gd name="T7" fmla="*/ 49 h 64"/>
              <a:gd name="T8" fmla="*/ 0 w 238"/>
              <a:gd name="T9" fmla="*/ 51 h 64"/>
              <a:gd name="T10" fmla="*/ 12 w 238"/>
              <a:gd name="T11" fmla="*/ 62 h 64"/>
              <a:gd name="T12" fmla="*/ 14 w 238"/>
              <a:gd name="T13" fmla="*/ 62 h 64"/>
              <a:gd name="T14" fmla="*/ 119 w 238"/>
              <a:gd name="T15" fmla="*/ 20 h 64"/>
              <a:gd name="T16" fmla="*/ 224 w 238"/>
              <a:gd name="T17" fmla="*/ 63 h 64"/>
              <a:gd name="T18" fmla="*/ 226 w 238"/>
              <a:gd name="T19" fmla="*/ 63 h 64"/>
              <a:gd name="T20" fmla="*/ 238 w 238"/>
              <a:gd name="T21" fmla="*/ 51 h 64"/>
              <a:gd name="T22" fmla="*/ 238 w 238"/>
              <a:gd name="T23" fmla="*/ 50 h 64"/>
              <a:gd name="T24" fmla="*/ 238 w 238"/>
              <a:gd name="T25" fmla="*/ 4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8" h="64">
                <a:moveTo>
                  <a:pt x="238" y="49"/>
                </a:moveTo>
                <a:cubicBezTo>
                  <a:pt x="207" y="18"/>
                  <a:pt x="165" y="0"/>
                  <a:pt x="119" y="0"/>
                </a:cubicBezTo>
                <a:cubicBezTo>
                  <a:pt x="73" y="0"/>
                  <a:pt x="31" y="18"/>
                  <a:pt x="0" y="48"/>
                </a:cubicBezTo>
                <a:cubicBezTo>
                  <a:pt x="0" y="48"/>
                  <a:pt x="0" y="49"/>
                  <a:pt x="0" y="49"/>
                </a:cubicBezTo>
                <a:cubicBezTo>
                  <a:pt x="0" y="50"/>
                  <a:pt x="0" y="51"/>
                  <a:pt x="0" y="51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4" y="63"/>
                  <a:pt x="14" y="62"/>
                </a:cubicBezTo>
                <a:cubicBezTo>
                  <a:pt x="41" y="36"/>
                  <a:pt x="78" y="20"/>
                  <a:pt x="119" y="20"/>
                </a:cubicBezTo>
                <a:cubicBezTo>
                  <a:pt x="160" y="20"/>
                  <a:pt x="197" y="36"/>
                  <a:pt x="224" y="63"/>
                </a:cubicBezTo>
                <a:cubicBezTo>
                  <a:pt x="224" y="64"/>
                  <a:pt x="226" y="64"/>
                  <a:pt x="226" y="63"/>
                </a:cubicBezTo>
                <a:cubicBezTo>
                  <a:pt x="238" y="51"/>
                  <a:pt x="238" y="51"/>
                  <a:pt x="238" y="51"/>
                </a:cubicBezTo>
                <a:cubicBezTo>
                  <a:pt x="238" y="51"/>
                  <a:pt x="238" y="51"/>
                  <a:pt x="238" y="50"/>
                </a:cubicBezTo>
                <a:cubicBezTo>
                  <a:pt x="238" y="49"/>
                  <a:pt x="238" y="49"/>
                  <a:pt x="238" y="4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4" name="Freeform 11"/>
          <p:cNvSpPr>
            <a:spLocks/>
          </p:cNvSpPr>
          <p:nvPr/>
        </p:nvSpPr>
        <p:spPr bwMode="auto">
          <a:xfrm>
            <a:off x="3575944" y="1600087"/>
            <a:ext cx="493316" cy="140602"/>
          </a:xfrm>
          <a:custGeom>
            <a:avLst/>
            <a:gdLst>
              <a:gd name="T0" fmla="*/ 86 w 172"/>
              <a:gd name="T1" fmla="*/ 0 h 49"/>
              <a:gd name="T2" fmla="*/ 0 w 172"/>
              <a:gd name="T3" fmla="*/ 34 h 49"/>
              <a:gd name="T4" fmla="*/ 0 w 172"/>
              <a:gd name="T5" fmla="*/ 35 h 49"/>
              <a:gd name="T6" fmla="*/ 0 w 172"/>
              <a:gd name="T7" fmla="*/ 37 h 49"/>
              <a:gd name="T8" fmla="*/ 12 w 172"/>
              <a:gd name="T9" fmla="*/ 48 h 49"/>
              <a:gd name="T10" fmla="*/ 14 w 172"/>
              <a:gd name="T11" fmla="*/ 48 h 49"/>
              <a:gd name="T12" fmla="*/ 86 w 172"/>
              <a:gd name="T13" fmla="*/ 20 h 49"/>
              <a:gd name="T14" fmla="*/ 158 w 172"/>
              <a:gd name="T15" fmla="*/ 49 h 49"/>
              <a:gd name="T16" fmla="*/ 160 w 172"/>
              <a:gd name="T17" fmla="*/ 49 h 49"/>
              <a:gd name="T18" fmla="*/ 172 w 172"/>
              <a:gd name="T19" fmla="*/ 37 h 49"/>
              <a:gd name="T20" fmla="*/ 172 w 172"/>
              <a:gd name="T21" fmla="*/ 36 h 49"/>
              <a:gd name="T22" fmla="*/ 172 w 172"/>
              <a:gd name="T23" fmla="*/ 35 h 49"/>
              <a:gd name="T24" fmla="*/ 86 w 172"/>
              <a:gd name="T2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" h="49">
                <a:moveTo>
                  <a:pt x="86" y="0"/>
                </a:moveTo>
                <a:cubicBezTo>
                  <a:pt x="53" y="0"/>
                  <a:pt x="23" y="13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7"/>
                  <a:pt x="0" y="37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9"/>
                  <a:pt x="14" y="49"/>
                  <a:pt x="14" y="48"/>
                </a:cubicBezTo>
                <a:cubicBezTo>
                  <a:pt x="33" y="30"/>
                  <a:pt x="58" y="20"/>
                  <a:pt x="86" y="20"/>
                </a:cubicBezTo>
                <a:cubicBezTo>
                  <a:pt x="114" y="20"/>
                  <a:pt x="139" y="31"/>
                  <a:pt x="158" y="49"/>
                </a:cubicBezTo>
                <a:cubicBezTo>
                  <a:pt x="158" y="49"/>
                  <a:pt x="160" y="49"/>
                  <a:pt x="160" y="49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72" y="37"/>
                  <a:pt x="172" y="36"/>
                  <a:pt x="172" y="36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49" y="13"/>
                  <a:pt x="119" y="0"/>
                  <a:pt x="86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" name="Freeform 12"/>
          <p:cNvSpPr>
            <a:spLocks/>
          </p:cNvSpPr>
          <p:nvPr/>
        </p:nvSpPr>
        <p:spPr bwMode="auto">
          <a:xfrm>
            <a:off x="3670486" y="1732204"/>
            <a:ext cx="304232" cy="103027"/>
          </a:xfrm>
          <a:custGeom>
            <a:avLst/>
            <a:gdLst>
              <a:gd name="T0" fmla="*/ 53 w 106"/>
              <a:gd name="T1" fmla="*/ 0 h 36"/>
              <a:gd name="T2" fmla="*/ 0 w 106"/>
              <a:gd name="T3" fmla="*/ 21 h 36"/>
              <a:gd name="T4" fmla="*/ 0 w 106"/>
              <a:gd name="T5" fmla="*/ 22 h 36"/>
              <a:gd name="T6" fmla="*/ 0 w 106"/>
              <a:gd name="T7" fmla="*/ 24 h 36"/>
              <a:gd name="T8" fmla="*/ 12 w 106"/>
              <a:gd name="T9" fmla="*/ 35 h 36"/>
              <a:gd name="T10" fmla="*/ 14 w 106"/>
              <a:gd name="T11" fmla="*/ 35 h 36"/>
              <a:gd name="T12" fmla="*/ 53 w 106"/>
              <a:gd name="T13" fmla="*/ 20 h 36"/>
              <a:gd name="T14" fmla="*/ 92 w 106"/>
              <a:gd name="T15" fmla="*/ 36 h 36"/>
              <a:gd name="T16" fmla="*/ 94 w 106"/>
              <a:gd name="T17" fmla="*/ 36 h 36"/>
              <a:gd name="T18" fmla="*/ 106 w 106"/>
              <a:gd name="T19" fmla="*/ 24 h 36"/>
              <a:gd name="T20" fmla="*/ 106 w 106"/>
              <a:gd name="T21" fmla="*/ 23 h 36"/>
              <a:gd name="T22" fmla="*/ 106 w 106"/>
              <a:gd name="T23" fmla="*/ 21 h 36"/>
              <a:gd name="T24" fmla="*/ 53 w 106"/>
              <a:gd name="T2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6" h="36">
                <a:moveTo>
                  <a:pt x="53" y="0"/>
                </a:moveTo>
                <a:cubicBezTo>
                  <a:pt x="32" y="0"/>
                  <a:pt x="14" y="8"/>
                  <a:pt x="0" y="21"/>
                </a:cubicBezTo>
                <a:cubicBezTo>
                  <a:pt x="0" y="21"/>
                  <a:pt x="0" y="22"/>
                  <a:pt x="0" y="22"/>
                </a:cubicBezTo>
                <a:cubicBezTo>
                  <a:pt x="0" y="23"/>
                  <a:pt x="0" y="23"/>
                  <a:pt x="0" y="24"/>
                </a:cubicBezTo>
                <a:cubicBezTo>
                  <a:pt x="12" y="35"/>
                  <a:pt x="12" y="35"/>
                  <a:pt x="12" y="35"/>
                </a:cubicBezTo>
                <a:cubicBezTo>
                  <a:pt x="12" y="36"/>
                  <a:pt x="14" y="36"/>
                  <a:pt x="14" y="35"/>
                </a:cubicBezTo>
                <a:cubicBezTo>
                  <a:pt x="24" y="26"/>
                  <a:pt x="38" y="20"/>
                  <a:pt x="53" y="20"/>
                </a:cubicBezTo>
                <a:cubicBezTo>
                  <a:pt x="68" y="20"/>
                  <a:pt x="81" y="26"/>
                  <a:pt x="92" y="36"/>
                </a:cubicBezTo>
                <a:cubicBezTo>
                  <a:pt x="92" y="36"/>
                  <a:pt x="94" y="36"/>
                  <a:pt x="94" y="3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6" y="24"/>
                  <a:pt x="106" y="23"/>
                  <a:pt x="106" y="23"/>
                </a:cubicBezTo>
                <a:cubicBezTo>
                  <a:pt x="106" y="22"/>
                  <a:pt x="106" y="22"/>
                  <a:pt x="106" y="21"/>
                </a:cubicBezTo>
                <a:cubicBezTo>
                  <a:pt x="92" y="8"/>
                  <a:pt x="73" y="0"/>
                  <a:pt x="53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6" name="Freeform 13"/>
          <p:cNvSpPr>
            <a:spLocks/>
          </p:cNvSpPr>
          <p:nvPr/>
        </p:nvSpPr>
        <p:spPr bwMode="auto">
          <a:xfrm>
            <a:off x="3575944" y="1866745"/>
            <a:ext cx="493316" cy="172115"/>
          </a:xfrm>
          <a:custGeom>
            <a:avLst/>
            <a:gdLst>
              <a:gd name="T0" fmla="*/ 166 w 172"/>
              <a:gd name="T1" fmla="*/ 24 h 60"/>
              <a:gd name="T2" fmla="*/ 115 w 172"/>
              <a:gd name="T3" fmla="*/ 24 h 60"/>
              <a:gd name="T4" fmla="*/ 86 w 172"/>
              <a:gd name="T5" fmla="*/ 0 h 60"/>
              <a:gd name="T6" fmla="*/ 57 w 172"/>
              <a:gd name="T7" fmla="*/ 24 h 60"/>
              <a:gd name="T8" fmla="*/ 6 w 172"/>
              <a:gd name="T9" fmla="*/ 24 h 60"/>
              <a:gd name="T10" fmla="*/ 0 w 172"/>
              <a:gd name="T11" fmla="*/ 30 h 60"/>
              <a:gd name="T12" fmla="*/ 6 w 172"/>
              <a:gd name="T13" fmla="*/ 36 h 60"/>
              <a:gd name="T14" fmla="*/ 57 w 172"/>
              <a:gd name="T15" fmla="*/ 36 h 60"/>
              <a:gd name="T16" fmla="*/ 86 w 172"/>
              <a:gd name="T17" fmla="*/ 60 h 60"/>
              <a:gd name="T18" fmla="*/ 115 w 172"/>
              <a:gd name="T19" fmla="*/ 36 h 60"/>
              <a:gd name="T20" fmla="*/ 166 w 172"/>
              <a:gd name="T21" fmla="*/ 36 h 60"/>
              <a:gd name="T22" fmla="*/ 172 w 172"/>
              <a:gd name="T23" fmla="*/ 30 h 60"/>
              <a:gd name="T24" fmla="*/ 166 w 172"/>
              <a:gd name="T25" fmla="*/ 24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" h="60">
                <a:moveTo>
                  <a:pt x="166" y="24"/>
                </a:moveTo>
                <a:cubicBezTo>
                  <a:pt x="115" y="24"/>
                  <a:pt x="115" y="24"/>
                  <a:pt x="115" y="24"/>
                </a:cubicBezTo>
                <a:cubicBezTo>
                  <a:pt x="113" y="10"/>
                  <a:pt x="101" y="0"/>
                  <a:pt x="86" y="0"/>
                </a:cubicBezTo>
                <a:cubicBezTo>
                  <a:pt x="71" y="0"/>
                  <a:pt x="59" y="10"/>
                  <a:pt x="5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3" y="24"/>
                  <a:pt x="0" y="27"/>
                  <a:pt x="0" y="30"/>
                </a:cubicBezTo>
                <a:cubicBezTo>
                  <a:pt x="0" y="33"/>
                  <a:pt x="3" y="36"/>
                  <a:pt x="6" y="36"/>
                </a:cubicBezTo>
                <a:cubicBezTo>
                  <a:pt x="57" y="36"/>
                  <a:pt x="57" y="36"/>
                  <a:pt x="57" y="36"/>
                </a:cubicBezTo>
                <a:cubicBezTo>
                  <a:pt x="59" y="50"/>
                  <a:pt x="71" y="60"/>
                  <a:pt x="86" y="60"/>
                </a:cubicBezTo>
                <a:cubicBezTo>
                  <a:pt x="101" y="60"/>
                  <a:pt x="113" y="50"/>
                  <a:pt x="115" y="36"/>
                </a:cubicBezTo>
                <a:cubicBezTo>
                  <a:pt x="166" y="36"/>
                  <a:pt x="166" y="36"/>
                  <a:pt x="166" y="36"/>
                </a:cubicBezTo>
                <a:cubicBezTo>
                  <a:pt x="169" y="36"/>
                  <a:pt x="172" y="33"/>
                  <a:pt x="172" y="30"/>
                </a:cubicBezTo>
                <a:cubicBezTo>
                  <a:pt x="172" y="27"/>
                  <a:pt x="169" y="24"/>
                  <a:pt x="166" y="2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7" name="Freeform 16"/>
          <p:cNvSpPr>
            <a:spLocks noEditPoints="1"/>
          </p:cNvSpPr>
          <p:nvPr/>
        </p:nvSpPr>
        <p:spPr bwMode="auto">
          <a:xfrm>
            <a:off x="3500796" y="2409215"/>
            <a:ext cx="573313" cy="574526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77 w 200"/>
              <a:gd name="T11" fmla="*/ 23 h 200"/>
              <a:gd name="T12" fmla="*/ 57 w 200"/>
              <a:gd name="T13" fmla="*/ 68 h 200"/>
              <a:gd name="T14" fmla="*/ 27 w 200"/>
              <a:gd name="T15" fmla="*/ 68 h 200"/>
              <a:gd name="T16" fmla="*/ 77 w 200"/>
              <a:gd name="T17" fmla="*/ 23 h 200"/>
              <a:gd name="T18" fmla="*/ 123 w 200"/>
              <a:gd name="T19" fmla="*/ 176 h 200"/>
              <a:gd name="T20" fmla="*/ 143 w 200"/>
              <a:gd name="T21" fmla="*/ 132 h 200"/>
              <a:gd name="T22" fmla="*/ 173 w 200"/>
              <a:gd name="T23" fmla="*/ 132 h 200"/>
              <a:gd name="T24" fmla="*/ 123 w 200"/>
              <a:gd name="T25" fmla="*/ 176 h 200"/>
              <a:gd name="T26" fmla="*/ 144 w 200"/>
              <a:gd name="T27" fmla="*/ 124 h 200"/>
              <a:gd name="T28" fmla="*/ 146 w 200"/>
              <a:gd name="T29" fmla="*/ 100 h 200"/>
              <a:gd name="T30" fmla="*/ 146 w 200"/>
              <a:gd name="T31" fmla="*/ 90 h 200"/>
              <a:gd name="T32" fmla="*/ 138 w 200"/>
              <a:gd name="T33" fmla="*/ 109 h 200"/>
              <a:gd name="T34" fmla="*/ 136 w 200"/>
              <a:gd name="T35" fmla="*/ 124 h 200"/>
              <a:gd name="T36" fmla="*/ 132 w 200"/>
              <a:gd name="T37" fmla="*/ 124 h 200"/>
              <a:gd name="T38" fmla="*/ 123 w 200"/>
              <a:gd name="T39" fmla="*/ 132 h 200"/>
              <a:gd name="T40" fmla="*/ 135 w 200"/>
              <a:gd name="T41" fmla="*/ 132 h 200"/>
              <a:gd name="T42" fmla="*/ 104 w 200"/>
              <a:gd name="T43" fmla="*/ 179 h 200"/>
              <a:gd name="T44" fmla="*/ 104 w 200"/>
              <a:gd name="T45" fmla="*/ 139 h 200"/>
              <a:gd name="T46" fmla="*/ 96 w 200"/>
              <a:gd name="T47" fmla="*/ 143 h 200"/>
              <a:gd name="T48" fmla="*/ 96 w 200"/>
              <a:gd name="T49" fmla="*/ 179 h 200"/>
              <a:gd name="T50" fmla="*/ 72 w 200"/>
              <a:gd name="T51" fmla="*/ 153 h 200"/>
              <a:gd name="T52" fmla="*/ 64 w 200"/>
              <a:gd name="T53" fmla="*/ 156 h 200"/>
              <a:gd name="T54" fmla="*/ 77 w 200"/>
              <a:gd name="T55" fmla="*/ 176 h 200"/>
              <a:gd name="T56" fmla="*/ 27 w 200"/>
              <a:gd name="T57" fmla="*/ 132 h 200"/>
              <a:gd name="T58" fmla="*/ 45 w 200"/>
              <a:gd name="T59" fmla="*/ 132 h 200"/>
              <a:gd name="T60" fmla="*/ 49 w 200"/>
              <a:gd name="T61" fmla="*/ 124 h 200"/>
              <a:gd name="T62" fmla="*/ 24 w 200"/>
              <a:gd name="T63" fmla="*/ 124 h 200"/>
              <a:gd name="T64" fmla="*/ 20 w 200"/>
              <a:gd name="T65" fmla="*/ 100 h 200"/>
              <a:gd name="T66" fmla="*/ 24 w 200"/>
              <a:gd name="T67" fmla="*/ 76 h 200"/>
              <a:gd name="T68" fmla="*/ 56 w 200"/>
              <a:gd name="T69" fmla="*/ 76 h 200"/>
              <a:gd name="T70" fmla="*/ 54 w 200"/>
              <a:gd name="T71" fmla="*/ 100 h 200"/>
              <a:gd name="T72" fmla="*/ 54 w 200"/>
              <a:gd name="T73" fmla="*/ 109 h 200"/>
              <a:gd name="T74" fmla="*/ 62 w 200"/>
              <a:gd name="T75" fmla="*/ 90 h 200"/>
              <a:gd name="T76" fmla="*/ 64 w 200"/>
              <a:gd name="T77" fmla="*/ 76 h 200"/>
              <a:gd name="T78" fmla="*/ 69 w 200"/>
              <a:gd name="T79" fmla="*/ 76 h 200"/>
              <a:gd name="T80" fmla="*/ 77 w 200"/>
              <a:gd name="T81" fmla="*/ 68 h 200"/>
              <a:gd name="T82" fmla="*/ 65 w 200"/>
              <a:gd name="T83" fmla="*/ 68 h 200"/>
              <a:gd name="T84" fmla="*/ 96 w 200"/>
              <a:gd name="T85" fmla="*/ 20 h 200"/>
              <a:gd name="T86" fmla="*/ 96 w 200"/>
              <a:gd name="T87" fmla="*/ 60 h 200"/>
              <a:gd name="T88" fmla="*/ 104 w 200"/>
              <a:gd name="T89" fmla="*/ 56 h 200"/>
              <a:gd name="T90" fmla="*/ 104 w 200"/>
              <a:gd name="T91" fmla="*/ 20 h 200"/>
              <a:gd name="T92" fmla="*/ 128 w 200"/>
              <a:gd name="T93" fmla="*/ 46 h 200"/>
              <a:gd name="T94" fmla="*/ 136 w 200"/>
              <a:gd name="T95" fmla="*/ 43 h 200"/>
              <a:gd name="T96" fmla="*/ 123 w 200"/>
              <a:gd name="T97" fmla="*/ 23 h 200"/>
              <a:gd name="T98" fmla="*/ 173 w 200"/>
              <a:gd name="T99" fmla="*/ 68 h 200"/>
              <a:gd name="T100" fmla="*/ 155 w 200"/>
              <a:gd name="T101" fmla="*/ 68 h 200"/>
              <a:gd name="T102" fmla="*/ 151 w 200"/>
              <a:gd name="T103" fmla="*/ 76 h 200"/>
              <a:gd name="T104" fmla="*/ 176 w 200"/>
              <a:gd name="T105" fmla="*/ 76 h 200"/>
              <a:gd name="T106" fmla="*/ 180 w 200"/>
              <a:gd name="T107" fmla="*/ 100 h 200"/>
              <a:gd name="T108" fmla="*/ 176 w 200"/>
              <a:gd name="T109" fmla="*/ 124 h 200"/>
              <a:gd name="T110" fmla="*/ 144 w 200"/>
              <a:gd name="T111" fmla="*/ 12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4"/>
                  <a:pt x="155" y="0"/>
                  <a:pt x="100" y="0"/>
                </a:cubicBezTo>
                <a:close/>
                <a:moveTo>
                  <a:pt x="77" y="23"/>
                </a:moveTo>
                <a:cubicBezTo>
                  <a:pt x="68" y="33"/>
                  <a:pt x="61" y="48"/>
                  <a:pt x="5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36" y="46"/>
                  <a:pt x="54" y="30"/>
                  <a:pt x="77" y="23"/>
                </a:cubicBezTo>
                <a:close/>
                <a:moveTo>
                  <a:pt x="123" y="176"/>
                </a:moveTo>
                <a:cubicBezTo>
                  <a:pt x="132" y="166"/>
                  <a:pt x="139" y="151"/>
                  <a:pt x="14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64" y="153"/>
                  <a:pt x="146" y="169"/>
                  <a:pt x="123" y="176"/>
                </a:cubicBezTo>
                <a:close/>
                <a:moveTo>
                  <a:pt x="144" y="124"/>
                </a:moveTo>
                <a:cubicBezTo>
                  <a:pt x="145" y="116"/>
                  <a:pt x="146" y="108"/>
                  <a:pt x="146" y="100"/>
                </a:cubicBezTo>
                <a:cubicBezTo>
                  <a:pt x="146" y="96"/>
                  <a:pt x="146" y="93"/>
                  <a:pt x="146" y="90"/>
                </a:cubicBezTo>
                <a:cubicBezTo>
                  <a:pt x="138" y="109"/>
                  <a:pt x="138" y="109"/>
                  <a:pt x="138" y="109"/>
                </a:cubicBezTo>
                <a:cubicBezTo>
                  <a:pt x="137" y="114"/>
                  <a:pt x="137" y="119"/>
                  <a:pt x="136" y="124"/>
                </a:cubicBezTo>
                <a:cubicBezTo>
                  <a:pt x="132" y="124"/>
                  <a:pt x="132" y="124"/>
                  <a:pt x="132" y="124"/>
                </a:cubicBezTo>
                <a:cubicBezTo>
                  <a:pt x="130" y="127"/>
                  <a:pt x="127" y="130"/>
                  <a:pt x="123" y="132"/>
                </a:cubicBezTo>
                <a:cubicBezTo>
                  <a:pt x="135" y="132"/>
                  <a:pt x="135" y="132"/>
                  <a:pt x="135" y="132"/>
                </a:cubicBezTo>
                <a:cubicBezTo>
                  <a:pt x="129" y="157"/>
                  <a:pt x="118" y="176"/>
                  <a:pt x="104" y="179"/>
                </a:cubicBezTo>
                <a:cubicBezTo>
                  <a:pt x="104" y="139"/>
                  <a:pt x="104" y="139"/>
                  <a:pt x="104" y="139"/>
                </a:cubicBezTo>
                <a:cubicBezTo>
                  <a:pt x="96" y="143"/>
                  <a:pt x="96" y="143"/>
                  <a:pt x="96" y="143"/>
                </a:cubicBezTo>
                <a:cubicBezTo>
                  <a:pt x="96" y="179"/>
                  <a:pt x="96" y="179"/>
                  <a:pt x="96" y="179"/>
                </a:cubicBezTo>
                <a:cubicBezTo>
                  <a:pt x="86" y="177"/>
                  <a:pt x="78" y="167"/>
                  <a:pt x="72" y="153"/>
                </a:cubicBezTo>
                <a:cubicBezTo>
                  <a:pt x="64" y="156"/>
                  <a:pt x="64" y="156"/>
                  <a:pt x="64" y="156"/>
                </a:cubicBezTo>
                <a:cubicBezTo>
                  <a:pt x="68" y="164"/>
                  <a:pt x="72" y="171"/>
                  <a:pt x="77" y="176"/>
                </a:cubicBezTo>
                <a:cubicBezTo>
                  <a:pt x="54" y="169"/>
                  <a:pt x="36" y="153"/>
                  <a:pt x="27" y="132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9" y="124"/>
                  <a:pt x="49" y="124"/>
                  <a:pt x="49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1" y="116"/>
                  <a:pt x="20" y="108"/>
                  <a:pt x="20" y="100"/>
                </a:cubicBezTo>
                <a:cubicBezTo>
                  <a:pt x="20" y="91"/>
                  <a:pt x="21" y="83"/>
                  <a:pt x="24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5" y="83"/>
                  <a:pt x="54" y="91"/>
                  <a:pt x="54" y="100"/>
                </a:cubicBezTo>
                <a:cubicBezTo>
                  <a:pt x="54" y="103"/>
                  <a:pt x="54" y="106"/>
                  <a:pt x="54" y="109"/>
                </a:cubicBezTo>
                <a:cubicBezTo>
                  <a:pt x="62" y="90"/>
                  <a:pt x="62" y="90"/>
                  <a:pt x="62" y="90"/>
                </a:cubicBezTo>
                <a:cubicBezTo>
                  <a:pt x="63" y="85"/>
                  <a:pt x="63" y="80"/>
                  <a:pt x="64" y="76"/>
                </a:cubicBezTo>
                <a:cubicBezTo>
                  <a:pt x="69" y="76"/>
                  <a:pt x="69" y="76"/>
                  <a:pt x="69" y="76"/>
                </a:cubicBezTo>
                <a:cubicBezTo>
                  <a:pt x="70" y="72"/>
                  <a:pt x="73" y="69"/>
                  <a:pt x="77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71" y="42"/>
                  <a:pt x="82" y="23"/>
                  <a:pt x="96" y="20"/>
                </a:cubicBezTo>
                <a:cubicBezTo>
                  <a:pt x="96" y="60"/>
                  <a:pt x="96" y="60"/>
                  <a:pt x="96" y="60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14" y="22"/>
                  <a:pt x="122" y="32"/>
                  <a:pt x="128" y="46"/>
                </a:cubicBezTo>
                <a:cubicBezTo>
                  <a:pt x="136" y="43"/>
                  <a:pt x="136" y="43"/>
                  <a:pt x="136" y="43"/>
                </a:cubicBezTo>
                <a:cubicBezTo>
                  <a:pt x="132" y="35"/>
                  <a:pt x="128" y="28"/>
                  <a:pt x="123" y="23"/>
                </a:cubicBezTo>
                <a:cubicBezTo>
                  <a:pt x="146" y="30"/>
                  <a:pt x="164" y="46"/>
                  <a:pt x="173" y="68"/>
                </a:cubicBezTo>
                <a:cubicBezTo>
                  <a:pt x="155" y="68"/>
                  <a:pt x="155" y="68"/>
                  <a:pt x="155" y="68"/>
                </a:cubicBezTo>
                <a:cubicBezTo>
                  <a:pt x="151" y="76"/>
                  <a:pt x="151" y="76"/>
                  <a:pt x="151" y="76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9" y="83"/>
                  <a:pt x="180" y="91"/>
                  <a:pt x="180" y="100"/>
                </a:cubicBezTo>
                <a:cubicBezTo>
                  <a:pt x="180" y="108"/>
                  <a:pt x="179" y="116"/>
                  <a:pt x="176" y="124"/>
                </a:cubicBezTo>
                <a:lnTo>
                  <a:pt x="144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8" name="Freeform 17"/>
          <p:cNvSpPr>
            <a:spLocks noEditPoints="1"/>
          </p:cNvSpPr>
          <p:nvPr/>
        </p:nvSpPr>
        <p:spPr bwMode="auto">
          <a:xfrm>
            <a:off x="3654729" y="2561937"/>
            <a:ext cx="264233" cy="266658"/>
          </a:xfrm>
          <a:custGeom>
            <a:avLst/>
            <a:gdLst>
              <a:gd name="T0" fmla="*/ 91 w 92"/>
              <a:gd name="T1" fmla="*/ 1 h 93"/>
              <a:gd name="T2" fmla="*/ 88 w 92"/>
              <a:gd name="T3" fmla="*/ 1 h 93"/>
              <a:gd name="T4" fmla="*/ 28 w 92"/>
              <a:gd name="T5" fmla="*/ 25 h 93"/>
              <a:gd name="T6" fmla="*/ 25 w 92"/>
              <a:gd name="T7" fmla="*/ 29 h 93"/>
              <a:gd name="T8" fmla="*/ 0 w 92"/>
              <a:gd name="T9" fmla="*/ 88 h 93"/>
              <a:gd name="T10" fmla="*/ 1 w 92"/>
              <a:gd name="T11" fmla="*/ 92 h 93"/>
              <a:gd name="T12" fmla="*/ 4 w 92"/>
              <a:gd name="T13" fmla="*/ 92 h 93"/>
              <a:gd name="T14" fmla="*/ 64 w 92"/>
              <a:gd name="T15" fmla="*/ 68 h 93"/>
              <a:gd name="T16" fmla="*/ 67 w 92"/>
              <a:gd name="T17" fmla="*/ 64 h 93"/>
              <a:gd name="T18" fmla="*/ 92 w 92"/>
              <a:gd name="T19" fmla="*/ 5 h 93"/>
              <a:gd name="T20" fmla="*/ 91 w 92"/>
              <a:gd name="T21" fmla="*/ 1 h 93"/>
              <a:gd name="T22" fmla="*/ 46 w 92"/>
              <a:gd name="T23" fmla="*/ 62 h 93"/>
              <a:gd name="T24" fmla="*/ 31 w 92"/>
              <a:gd name="T25" fmla="*/ 47 h 93"/>
              <a:gd name="T26" fmla="*/ 46 w 92"/>
              <a:gd name="T27" fmla="*/ 31 h 93"/>
              <a:gd name="T28" fmla="*/ 61 w 92"/>
              <a:gd name="T29" fmla="*/ 47 h 93"/>
              <a:gd name="T30" fmla="*/ 46 w 92"/>
              <a:gd name="T31" fmla="*/ 6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2" h="93">
                <a:moveTo>
                  <a:pt x="91" y="1"/>
                </a:moveTo>
                <a:cubicBezTo>
                  <a:pt x="90" y="1"/>
                  <a:pt x="89" y="0"/>
                  <a:pt x="88" y="1"/>
                </a:cubicBezTo>
                <a:cubicBezTo>
                  <a:pt x="28" y="25"/>
                  <a:pt x="28" y="25"/>
                  <a:pt x="28" y="25"/>
                </a:cubicBezTo>
                <a:cubicBezTo>
                  <a:pt x="27" y="26"/>
                  <a:pt x="25" y="27"/>
                  <a:pt x="25" y="29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9"/>
                  <a:pt x="0" y="91"/>
                  <a:pt x="1" y="92"/>
                </a:cubicBezTo>
                <a:cubicBezTo>
                  <a:pt x="2" y="93"/>
                  <a:pt x="3" y="93"/>
                  <a:pt x="4" y="92"/>
                </a:cubicBezTo>
                <a:cubicBezTo>
                  <a:pt x="64" y="68"/>
                  <a:pt x="64" y="68"/>
                  <a:pt x="64" y="68"/>
                </a:cubicBezTo>
                <a:cubicBezTo>
                  <a:pt x="65" y="67"/>
                  <a:pt x="67" y="66"/>
                  <a:pt x="67" y="64"/>
                </a:cubicBezTo>
                <a:cubicBezTo>
                  <a:pt x="92" y="5"/>
                  <a:pt x="92" y="5"/>
                  <a:pt x="92" y="5"/>
                </a:cubicBezTo>
                <a:cubicBezTo>
                  <a:pt x="92" y="4"/>
                  <a:pt x="92" y="2"/>
                  <a:pt x="91" y="1"/>
                </a:cubicBezTo>
                <a:close/>
                <a:moveTo>
                  <a:pt x="46" y="62"/>
                </a:moveTo>
                <a:cubicBezTo>
                  <a:pt x="38" y="62"/>
                  <a:pt x="31" y="55"/>
                  <a:pt x="31" y="47"/>
                </a:cubicBezTo>
                <a:cubicBezTo>
                  <a:pt x="31" y="38"/>
                  <a:pt x="38" y="31"/>
                  <a:pt x="46" y="31"/>
                </a:cubicBezTo>
                <a:cubicBezTo>
                  <a:pt x="54" y="31"/>
                  <a:pt x="61" y="38"/>
                  <a:pt x="61" y="47"/>
                </a:cubicBezTo>
                <a:cubicBezTo>
                  <a:pt x="61" y="55"/>
                  <a:pt x="54" y="62"/>
                  <a:pt x="46" y="6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9" name="Freeform 21"/>
          <p:cNvSpPr>
            <a:spLocks/>
          </p:cNvSpPr>
          <p:nvPr/>
        </p:nvSpPr>
        <p:spPr bwMode="auto">
          <a:xfrm>
            <a:off x="6546699" y="1892198"/>
            <a:ext cx="574526" cy="149086"/>
          </a:xfrm>
          <a:custGeom>
            <a:avLst/>
            <a:gdLst>
              <a:gd name="T0" fmla="*/ 194 w 200"/>
              <a:gd name="T1" fmla="*/ 26 h 52"/>
              <a:gd name="T2" fmla="*/ 120 w 200"/>
              <a:gd name="T3" fmla="*/ 26 h 52"/>
              <a:gd name="T4" fmla="*/ 107 w 200"/>
              <a:gd name="T5" fmla="*/ 13 h 52"/>
              <a:gd name="T6" fmla="*/ 107 w 200"/>
              <a:gd name="T7" fmla="*/ 0 h 52"/>
              <a:gd name="T8" fmla="*/ 95 w 200"/>
              <a:gd name="T9" fmla="*/ 0 h 52"/>
              <a:gd name="T10" fmla="*/ 95 w 200"/>
              <a:gd name="T11" fmla="*/ 13 h 52"/>
              <a:gd name="T12" fmla="*/ 82 w 200"/>
              <a:gd name="T13" fmla="*/ 26 h 52"/>
              <a:gd name="T14" fmla="*/ 6 w 200"/>
              <a:gd name="T15" fmla="*/ 26 h 52"/>
              <a:gd name="T16" fmla="*/ 0 w 200"/>
              <a:gd name="T17" fmla="*/ 32 h 52"/>
              <a:gd name="T18" fmla="*/ 6 w 200"/>
              <a:gd name="T19" fmla="*/ 38 h 52"/>
              <a:gd name="T20" fmla="*/ 82 w 200"/>
              <a:gd name="T21" fmla="*/ 38 h 52"/>
              <a:gd name="T22" fmla="*/ 101 w 200"/>
              <a:gd name="T23" fmla="*/ 52 h 52"/>
              <a:gd name="T24" fmla="*/ 120 w 200"/>
              <a:gd name="T25" fmla="*/ 38 h 52"/>
              <a:gd name="T26" fmla="*/ 194 w 200"/>
              <a:gd name="T27" fmla="*/ 38 h 52"/>
              <a:gd name="T28" fmla="*/ 200 w 200"/>
              <a:gd name="T29" fmla="*/ 32 h 52"/>
              <a:gd name="T30" fmla="*/ 194 w 200"/>
              <a:gd name="T31" fmla="*/ 2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0" h="52">
                <a:moveTo>
                  <a:pt x="194" y="26"/>
                </a:moveTo>
                <a:cubicBezTo>
                  <a:pt x="120" y="26"/>
                  <a:pt x="120" y="26"/>
                  <a:pt x="120" y="26"/>
                </a:cubicBezTo>
                <a:cubicBezTo>
                  <a:pt x="118" y="20"/>
                  <a:pt x="113" y="15"/>
                  <a:pt x="107" y="13"/>
                </a:cubicBezTo>
                <a:cubicBezTo>
                  <a:pt x="107" y="0"/>
                  <a:pt x="107" y="0"/>
                  <a:pt x="107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13"/>
                  <a:pt x="95" y="13"/>
                  <a:pt x="95" y="13"/>
                </a:cubicBezTo>
                <a:cubicBezTo>
                  <a:pt x="89" y="15"/>
                  <a:pt x="84" y="20"/>
                  <a:pt x="82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3" y="26"/>
                  <a:pt x="0" y="29"/>
                  <a:pt x="0" y="32"/>
                </a:cubicBezTo>
                <a:cubicBezTo>
                  <a:pt x="0" y="36"/>
                  <a:pt x="3" y="38"/>
                  <a:pt x="6" y="38"/>
                </a:cubicBezTo>
                <a:cubicBezTo>
                  <a:pt x="82" y="38"/>
                  <a:pt x="82" y="38"/>
                  <a:pt x="82" y="38"/>
                </a:cubicBezTo>
                <a:cubicBezTo>
                  <a:pt x="84" y="46"/>
                  <a:pt x="92" y="52"/>
                  <a:pt x="101" y="52"/>
                </a:cubicBezTo>
                <a:cubicBezTo>
                  <a:pt x="110" y="52"/>
                  <a:pt x="117" y="46"/>
                  <a:pt x="120" y="38"/>
                </a:cubicBezTo>
                <a:cubicBezTo>
                  <a:pt x="194" y="38"/>
                  <a:pt x="194" y="38"/>
                  <a:pt x="194" y="38"/>
                </a:cubicBezTo>
                <a:cubicBezTo>
                  <a:pt x="197" y="38"/>
                  <a:pt x="200" y="36"/>
                  <a:pt x="200" y="32"/>
                </a:cubicBezTo>
                <a:cubicBezTo>
                  <a:pt x="200" y="29"/>
                  <a:pt x="197" y="26"/>
                  <a:pt x="194" y="2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0" name="Freeform 22"/>
          <p:cNvSpPr>
            <a:spLocks/>
          </p:cNvSpPr>
          <p:nvPr/>
        </p:nvSpPr>
        <p:spPr bwMode="auto">
          <a:xfrm>
            <a:off x="6607303" y="1464334"/>
            <a:ext cx="459378" cy="404835"/>
          </a:xfrm>
          <a:custGeom>
            <a:avLst/>
            <a:gdLst>
              <a:gd name="T0" fmla="*/ 120 w 160"/>
              <a:gd name="T1" fmla="*/ 107 h 141"/>
              <a:gd name="T2" fmla="*/ 100 w 160"/>
              <a:gd name="T3" fmla="*/ 101 h 141"/>
              <a:gd name="T4" fmla="*/ 97 w 160"/>
              <a:gd name="T5" fmla="*/ 97 h 141"/>
              <a:gd name="T6" fmla="*/ 99 w 160"/>
              <a:gd name="T7" fmla="*/ 92 h 141"/>
              <a:gd name="T8" fmla="*/ 113 w 160"/>
              <a:gd name="T9" fmla="*/ 70 h 141"/>
              <a:gd name="T10" fmla="*/ 113 w 160"/>
              <a:gd name="T11" fmla="*/ 69 h 141"/>
              <a:gd name="T12" fmla="*/ 124 w 160"/>
              <a:gd name="T13" fmla="*/ 56 h 141"/>
              <a:gd name="T14" fmla="*/ 116 w 160"/>
              <a:gd name="T15" fmla="*/ 40 h 141"/>
              <a:gd name="T16" fmla="*/ 116 w 160"/>
              <a:gd name="T17" fmla="*/ 37 h 141"/>
              <a:gd name="T18" fmla="*/ 80 w 160"/>
              <a:gd name="T19" fmla="*/ 1 h 141"/>
              <a:gd name="T20" fmla="*/ 43 w 160"/>
              <a:gd name="T21" fmla="*/ 37 h 141"/>
              <a:gd name="T22" fmla="*/ 43 w 160"/>
              <a:gd name="T23" fmla="*/ 40 h 141"/>
              <a:gd name="T24" fmla="*/ 36 w 160"/>
              <a:gd name="T25" fmla="*/ 56 h 141"/>
              <a:gd name="T26" fmla="*/ 47 w 160"/>
              <a:gd name="T27" fmla="*/ 69 h 141"/>
              <a:gd name="T28" fmla="*/ 47 w 160"/>
              <a:gd name="T29" fmla="*/ 70 h 141"/>
              <a:gd name="T30" fmla="*/ 61 w 160"/>
              <a:gd name="T31" fmla="*/ 92 h 141"/>
              <a:gd name="T32" fmla="*/ 63 w 160"/>
              <a:gd name="T33" fmla="*/ 97 h 141"/>
              <a:gd name="T34" fmla="*/ 59 w 160"/>
              <a:gd name="T35" fmla="*/ 101 h 141"/>
              <a:gd name="T36" fmla="*/ 39 w 160"/>
              <a:gd name="T37" fmla="*/ 107 h 141"/>
              <a:gd name="T38" fmla="*/ 0 w 160"/>
              <a:gd name="T39" fmla="*/ 141 h 141"/>
              <a:gd name="T40" fmla="*/ 160 w 160"/>
              <a:gd name="T41" fmla="*/ 141 h 141"/>
              <a:gd name="T42" fmla="*/ 120 w 160"/>
              <a:gd name="T43" fmla="*/ 10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0" h="141">
                <a:moveTo>
                  <a:pt x="120" y="107"/>
                </a:moveTo>
                <a:cubicBezTo>
                  <a:pt x="113" y="105"/>
                  <a:pt x="106" y="103"/>
                  <a:pt x="100" y="101"/>
                </a:cubicBezTo>
                <a:cubicBezTo>
                  <a:pt x="98" y="101"/>
                  <a:pt x="97" y="99"/>
                  <a:pt x="97" y="97"/>
                </a:cubicBezTo>
                <a:cubicBezTo>
                  <a:pt x="96" y="95"/>
                  <a:pt x="97" y="93"/>
                  <a:pt x="99" y="92"/>
                </a:cubicBezTo>
                <a:cubicBezTo>
                  <a:pt x="107" y="85"/>
                  <a:pt x="111" y="75"/>
                  <a:pt x="113" y="70"/>
                </a:cubicBezTo>
                <a:cubicBezTo>
                  <a:pt x="113" y="70"/>
                  <a:pt x="113" y="69"/>
                  <a:pt x="113" y="69"/>
                </a:cubicBezTo>
                <a:cubicBezTo>
                  <a:pt x="118" y="68"/>
                  <a:pt x="122" y="63"/>
                  <a:pt x="124" y="56"/>
                </a:cubicBezTo>
                <a:cubicBezTo>
                  <a:pt x="125" y="48"/>
                  <a:pt x="122" y="41"/>
                  <a:pt x="116" y="40"/>
                </a:cubicBezTo>
                <a:cubicBezTo>
                  <a:pt x="116" y="39"/>
                  <a:pt x="116" y="38"/>
                  <a:pt x="116" y="37"/>
                </a:cubicBezTo>
                <a:cubicBezTo>
                  <a:pt x="116" y="0"/>
                  <a:pt x="80" y="1"/>
                  <a:pt x="80" y="1"/>
                </a:cubicBezTo>
                <a:cubicBezTo>
                  <a:pt x="80" y="1"/>
                  <a:pt x="43" y="0"/>
                  <a:pt x="43" y="37"/>
                </a:cubicBezTo>
                <a:cubicBezTo>
                  <a:pt x="43" y="38"/>
                  <a:pt x="43" y="39"/>
                  <a:pt x="43" y="40"/>
                </a:cubicBezTo>
                <a:cubicBezTo>
                  <a:pt x="38" y="41"/>
                  <a:pt x="35" y="48"/>
                  <a:pt x="36" y="56"/>
                </a:cubicBezTo>
                <a:cubicBezTo>
                  <a:pt x="37" y="63"/>
                  <a:pt x="42" y="68"/>
                  <a:pt x="47" y="69"/>
                </a:cubicBezTo>
                <a:cubicBezTo>
                  <a:pt x="47" y="69"/>
                  <a:pt x="47" y="70"/>
                  <a:pt x="47" y="70"/>
                </a:cubicBezTo>
                <a:cubicBezTo>
                  <a:pt x="48" y="75"/>
                  <a:pt x="53" y="85"/>
                  <a:pt x="61" y="92"/>
                </a:cubicBezTo>
                <a:cubicBezTo>
                  <a:pt x="62" y="93"/>
                  <a:pt x="63" y="95"/>
                  <a:pt x="63" y="97"/>
                </a:cubicBezTo>
                <a:cubicBezTo>
                  <a:pt x="62" y="99"/>
                  <a:pt x="61" y="101"/>
                  <a:pt x="59" y="101"/>
                </a:cubicBezTo>
                <a:cubicBezTo>
                  <a:pt x="54" y="103"/>
                  <a:pt x="46" y="105"/>
                  <a:pt x="39" y="107"/>
                </a:cubicBezTo>
                <a:cubicBezTo>
                  <a:pt x="22" y="113"/>
                  <a:pt x="9" y="124"/>
                  <a:pt x="0" y="141"/>
                </a:cubicBezTo>
                <a:cubicBezTo>
                  <a:pt x="160" y="141"/>
                  <a:pt x="160" y="141"/>
                  <a:pt x="160" y="141"/>
                </a:cubicBezTo>
                <a:cubicBezTo>
                  <a:pt x="151" y="124"/>
                  <a:pt x="137" y="113"/>
                  <a:pt x="120" y="10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1" name="Freeform 23"/>
          <p:cNvSpPr>
            <a:spLocks/>
          </p:cNvSpPr>
          <p:nvPr/>
        </p:nvSpPr>
        <p:spPr bwMode="auto">
          <a:xfrm>
            <a:off x="6535790" y="1493424"/>
            <a:ext cx="203629" cy="289687"/>
          </a:xfrm>
          <a:custGeom>
            <a:avLst/>
            <a:gdLst>
              <a:gd name="T0" fmla="*/ 60 w 71"/>
              <a:gd name="T1" fmla="*/ 86 h 101"/>
              <a:gd name="T2" fmla="*/ 70 w 71"/>
              <a:gd name="T3" fmla="*/ 83 h 101"/>
              <a:gd name="T4" fmla="*/ 71 w 71"/>
              <a:gd name="T5" fmla="*/ 83 h 101"/>
              <a:gd name="T6" fmla="*/ 62 w 71"/>
              <a:gd name="T7" fmla="*/ 68 h 101"/>
              <a:gd name="T8" fmla="*/ 49 w 71"/>
              <a:gd name="T9" fmla="*/ 48 h 101"/>
              <a:gd name="T10" fmla="*/ 56 w 71"/>
              <a:gd name="T11" fmla="*/ 23 h 101"/>
              <a:gd name="T12" fmla="*/ 62 w 71"/>
              <a:gd name="T13" fmla="*/ 2 h 101"/>
              <a:gd name="T14" fmla="*/ 57 w 71"/>
              <a:gd name="T15" fmla="*/ 1 h 101"/>
              <a:gd name="T16" fmla="*/ 31 w 71"/>
              <a:gd name="T17" fmla="*/ 27 h 101"/>
              <a:gd name="T18" fmla="*/ 31 w 71"/>
              <a:gd name="T19" fmla="*/ 29 h 101"/>
              <a:gd name="T20" fmla="*/ 26 w 71"/>
              <a:gd name="T21" fmla="*/ 40 h 101"/>
              <a:gd name="T22" fmla="*/ 33 w 71"/>
              <a:gd name="T23" fmla="*/ 49 h 101"/>
              <a:gd name="T24" fmla="*/ 33 w 71"/>
              <a:gd name="T25" fmla="*/ 50 h 101"/>
              <a:gd name="T26" fmla="*/ 43 w 71"/>
              <a:gd name="T27" fmla="*/ 66 h 101"/>
              <a:gd name="T28" fmla="*/ 45 w 71"/>
              <a:gd name="T29" fmla="*/ 70 h 101"/>
              <a:gd name="T30" fmla="*/ 42 w 71"/>
              <a:gd name="T31" fmla="*/ 73 h 101"/>
              <a:gd name="T32" fmla="*/ 28 w 71"/>
              <a:gd name="T33" fmla="*/ 77 h 101"/>
              <a:gd name="T34" fmla="*/ 0 w 71"/>
              <a:gd name="T35" fmla="*/ 101 h 101"/>
              <a:gd name="T36" fmla="*/ 33 w 71"/>
              <a:gd name="T37" fmla="*/ 101 h 101"/>
              <a:gd name="T38" fmla="*/ 60 w 71"/>
              <a:gd name="T39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101">
                <a:moveTo>
                  <a:pt x="60" y="86"/>
                </a:moveTo>
                <a:cubicBezTo>
                  <a:pt x="64" y="85"/>
                  <a:pt x="67" y="84"/>
                  <a:pt x="70" y="83"/>
                </a:cubicBezTo>
                <a:cubicBezTo>
                  <a:pt x="70" y="83"/>
                  <a:pt x="70" y="83"/>
                  <a:pt x="71" y="83"/>
                </a:cubicBezTo>
                <a:cubicBezTo>
                  <a:pt x="67" y="78"/>
                  <a:pt x="64" y="72"/>
                  <a:pt x="62" y="68"/>
                </a:cubicBezTo>
                <a:cubicBezTo>
                  <a:pt x="55" y="64"/>
                  <a:pt x="51" y="57"/>
                  <a:pt x="49" y="48"/>
                </a:cubicBezTo>
                <a:cubicBezTo>
                  <a:pt x="47" y="38"/>
                  <a:pt x="50" y="29"/>
                  <a:pt x="56" y="23"/>
                </a:cubicBezTo>
                <a:cubicBezTo>
                  <a:pt x="57" y="14"/>
                  <a:pt x="59" y="7"/>
                  <a:pt x="62" y="2"/>
                </a:cubicBezTo>
                <a:cubicBezTo>
                  <a:pt x="59" y="1"/>
                  <a:pt x="57" y="1"/>
                  <a:pt x="57" y="1"/>
                </a:cubicBezTo>
                <a:cubicBezTo>
                  <a:pt x="57" y="1"/>
                  <a:pt x="31" y="0"/>
                  <a:pt x="31" y="27"/>
                </a:cubicBezTo>
                <a:cubicBezTo>
                  <a:pt x="31" y="27"/>
                  <a:pt x="31" y="28"/>
                  <a:pt x="31" y="29"/>
                </a:cubicBezTo>
                <a:cubicBezTo>
                  <a:pt x="27" y="30"/>
                  <a:pt x="25" y="35"/>
                  <a:pt x="26" y="40"/>
                </a:cubicBezTo>
                <a:cubicBezTo>
                  <a:pt x="27" y="45"/>
                  <a:pt x="30" y="49"/>
                  <a:pt x="33" y="49"/>
                </a:cubicBezTo>
                <a:cubicBezTo>
                  <a:pt x="33" y="50"/>
                  <a:pt x="33" y="50"/>
                  <a:pt x="33" y="50"/>
                </a:cubicBezTo>
                <a:cubicBezTo>
                  <a:pt x="34" y="54"/>
                  <a:pt x="38" y="61"/>
                  <a:pt x="43" y="66"/>
                </a:cubicBezTo>
                <a:cubicBezTo>
                  <a:pt x="45" y="67"/>
                  <a:pt x="45" y="68"/>
                  <a:pt x="45" y="70"/>
                </a:cubicBezTo>
                <a:cubicBezTo>
                  <a:pt x="45" y="71"/>
                  <a:pt x="44" y="72"/>
                  <a:pt x="42" y="73"/>
                </a:cubicBezTo>
                <a:cubicBezTo>
                  <a:pt x="38" y="74"/>
                  <a:pt x="33" y="75"/>
                  <a:pt x="28" y="77"/>
                </a:cubicBezTo>
                <a:cubicBezTo>
                  <a:pt x="16" y="81"/>
                  <a:pt x="6" y="89"/>
                  <a:pt x="0" y="101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1" y="94"/>
                  <a:pt x="50" y="89"/>
                  <a:pt x="60" y="8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2" name="Freeform 24"/>
          <p:cNvSpPr>
            <a:spLocks/>
          </p:cNvSpPr>
          <p:nvPr/>
        </p:nvSpPr>
        <p:spPr bwMode="auto">
          <a:xfrm>
            <a:off x="6934564" y="1493424"/>
            <a:ext cx="197569" cy="289687"/>
          </a:xfrm>
          <a:custGeom>
            <a:avLst/>
            <a:gdLst>
              <a:gd name="T0" fmla="*/ 14 w 69"/>
              <a:gd name="T1" fmla="*/ 23 h 101"/>
              <a:gd name="T2" fmla="*/ 21 w 69"/>
              <a:gd name="T3" fmla="*/ 48 h 101"/>
              <a:gd name="T4" fmla="*/ 9 w 69"/>
              <a:gd name="T5" fmla="*/ 68 h 101"/>
              <a:gd name="T6" fmla="*/ 0 w 69"/>
              <a:gd name="T7" fmla="*/ 83 h 101"/>
              <a:gd name="T8" fmla="*/ 1 w 69"/>
              <a:gd name="T9" fmla="*/ 83 h 101"/>
              <a:gd name="T10" fmla="*/ 10 w 69"/>
              <a:gd name="T11" fmla="*/ 86 h 101"/>
              <a:gd name="T12" fmla="*/ 38 w 69"/>
              <a:gd name="T13" fmla="*/ 101 h 101"/>
              <a:gd name="T14" fmla="*/ 69 w 69"/>
              <a:gd name="T15" fmla="*/ 101 h 101"/>
              <a:gd name="T16" fmla="*/ 41 w 69"/>
              <a:gd name="T17" fmla="*/ 77 h 101"/>
              <a:gd name="T18" fmla="*/ 27 w 69"/>
              <a:gd name="T19" fmla="*/ 73 h 101"/>
              <a:gd name="T20" fmla="*/ 24 w 69"/>
              <a:gd name="T21" fmla="*/ 70 h 101"/>
              <a:gd name="T22" fmla="*/ 25 w 69"/>
              <a:gd name="T23" fmla="*/ 66 h 101"/>
              <a:gd name="T24" fmla="*/ 35 w 69"/>
              <a:gd name="T25" fmla="*/ 50 h 101"/>
              <a:gd name="T26" fmla="*/ 36 w 69"/>
              <a:gd name="T27" fmla="*/ 49 h 101"/>
              <a:gd name="T28" fmla="*/ 43 w 69"/>
              <a:gd name="T29" fmla="*/ 40 h 101"/>
              <a:gd name="T30" fmla="*/ 38 w 69"/>
              <a:gd name="T31" fmla="*/ 29 h 101"/>
              <a:gd name="T32" fmla="*/ 38 w 69"/>
              <a:gd name="T33" fmla="*/ 27 h 101"/>
              <a:gd name="T34" fmla="*/ 12 w 69"/>
              <a:gd name="T35" fmla="*/ 1 h 101"/>
              <a:gd name="T36" fmla="*/ 8 w 69"/>
              <a:gd name="T37" fmla="*/ 1 h 101"/>
              <a:gd name="T38" fmla="*/ 14 w 69"/>
              <a:gd name="T39" fmla="*/ 2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9" h="101">
                <a:moveTo>
                  <a:pt x="14" y="23"/>
                </a:moveTo>
                <a:cubicBezTo>
                  <a:pt x="20" y="29"/>
                  <a:pt x="23" y="38"/>
                  <a:pt x="21" y="48"/>
                </a:cubicBezTo>
                <a:cubicBezTo>
                  <a:pt x="20" y="57"/>
                  <a:pt x="15" y="64"/>
                  <a:pt x="9" y="68"/>
                </a:cubicBezTo>
                <a:cubicBezTo>
                  <a:pt x="7" y="72"/>
                  <a:pt x="4" y="78"/>
                  <a:pt x="0" y="83"/>
                </a:cubicBezTo>
                <a:cubicBezTo>
                  <a:pt x="0" y="83"/>
                  <a:pt x="1" y="83"/>
                  <a:pt x="1" y="83"/>
                </a:cubicBezTo>
                <a:cubicBezTo>
                  <a:pt x="4" y="84"/>
                  <a:pt x="7" y="85"/>
                  <a:pt x="10" y="86"/>
                </a:cubicBezTo>
                <a:cubicBezTo>
                  <a:pt x="21" y="89"/>
                  <a:pt x="30" y="94"/>
                  <a:pt x="38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3" y="89"/>
                  <a:pt x="53" y="81"/>
                  <a:pt x="41" y="77"/>
                </a:cubicBezTo>
                <a:cubicBezTo>
                  <a:pt x="36" y="75"/>
                  <a:pt x="31" y="74"/>
                  <a:pt x="27" y="73"/>
                </a:cubicBezTo>
                <a:cubicBezTo>
                  <a:pt x="25" y="72"/>
                  <a:pt x="24" y="71"/>
                  <a:pt x="24" y="70"/>
                </a:cubicBezTo>
                <a:cubicBezTo>
                  <a:pt x="24" y="68"/>
                  <a:pt x="24" y="67"/>
                  <a:pt x="25" y="66"/>
                </a:cubicBezTo>
                <a:cubicBezTo>
                  <a:pt x="31" y="61"/>
                  <a:pt x="35" y="54"/>
                  <a:pt x="35" y="50"/>
                </a:cubicBezTo>
                <a:cubicBezTo>
                  <a:pt x="36" y="50"/>
                  <a:pt x="36" y="50"/>
                  <a:pt x="36" y="49"/>
                </a:cubicBezTo>
                <a:cubicBezTo>
                  <a:pt x="39" y="49"/>
                  <a:pt x="42" y="45"/>
                  <a:pt x="43" y="40"/>
                </a:cubicBezTo>
                <a:cubicBezTo>
                  <a:pt x="44" y="35"/>
                  <a:pt x="42" y="30"/>
                  <a:pt x="38" y="29"/>
                </a:cubicBezTo>
                <a:cubicBezTo>
                  <a:pt x="38" y="28"/>
                  <a:pt x="38" y="27"/>
                  <a:pt x="38" y="27"/>
                </a:cubicBezTo>
                <a:cubicBezTo>
                  <a:pt x="38" y="0"/>
                  <a:pt x="12" y="1"/>
                  <a:pt x="12" y="1"/>
                </a:cubicBezTo>
                <a:cubicBezTo>
                  <a:pt x="12" y="1"/>
                  <a:pt x="10" y="1"/>
                  <a:pt x="8" y="1"/>
                </a:cubicBezTo>
                <a:cubicBezTo>
                  <a:pt x="12" y="7"/>
                  <a:pt x="14" y="14"/>
                  <a:pt x="14" y="2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3" name="Freeform 27"/>
          <p:cNvSpPr>
            <a:spLocks/>
          </p:cNvSpPr>
          <p:nvPr/>
        </p:nvSpPr>
        <p:spPr bwMode="auto">
          <a:xfrm>
            <a:off x="8907534" y="1674629"/>
            <a:ext cx="235144" cy="344231"/>
          </a:xfrm>
          <a:custGeom>
            <a:avLst/>
            <a:gdLst>
              <a:gd name="T0" fmla="*/ 72 w 82"/>
              <a:gd name="T1" fmla="*/ 0 h 120"/>
              <a:gd name="T2" fmla="*/ 65 w 82"/>
              <a:gd name="T3" fmla="*/ 6 h 120"/>
              <a:gd name="T4" fmla="*/ 62 w 82"/>
              <a:gd name="T5" fmla="*/ 45 h 120"/>
              <a:gd name="T6" fmla="*/ 43 w 82"/>
              <a:gd name="T7" fmla="*/ 73 h 120"/>
              <a:gd name="T8" fmla="*/ 40 w 82"/>
              <a:gd name="T9" fmla="*/ 71 h 120"/>
              <a:gd name="T10" fmla="*/ 50 w 82"/>
              <a:gd name="T11" fmla="*/ 41 h 120"/>
              <a:gd name="T12" fmla="*/ 47 w 82"/>
              <a:gd name="T13" fmla="*/ 28 h 120"/>
              <a:gd name="T14" fmla="*/ 33 w 82"/>
              <a:gd name="T15" fmla="*/ 37 h 120"/>
              <a:gd name="T16" fmla="*/ 26 w 82"/>
              <a:gd name="T17" fmla="*/ 55 h 120"/>
              <a:gd name="T18" fmla="*/ 14 w 82"/>
              <a:gd name="T19" fmla="*/ 71 h 120"/>
              <a:gd name="T20" fmla="*/ 8 w 82"/>
              <a:gd name="T21" fmla="*/ 79 h 120"/>
              <a:gd name="T22" fmla="*/ 0 w 82"/>
              <a:gd name="T23" fmla="*/ 97 h 120"/>
              <a:gd name="T24" fmla="*/ 23 w 82"/>
              <a:gd name="T25" fmla="*/ 120 h 120"/>
              <a:gd name="T26" fmla="*/ 42 w 82"/>
              <a:gd name="T27" fmla="*/ 111 h 120"/>
              <a:gd name="T28" fmla="*/ 69 w 82"/>
              <a:gd name="T29" fmla="*/ 81 h 120"/>
              <a:gd name="T30" fmla="*/ 79 w 82"/>
              <a:gd name="T31" fmla="*/ 54 h 120"/>
              <a:gd name="T32" fmla="*/ 80 w 82"/>
              <a:gd name="T33" fmla="*/ 42 h 120"/>
              <a:gd name="T34" fmla="*/ 78 w 82"/>
              <a:gd name="T35" fmla="*/ 6 h 120"/>
              <a:gd name="T36" fmla="*/ 72 w 82"/>
              <a:gd name="T3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2" h="120">
                <a:moveTo>
                  <a:pt x="72" y="0"/>
                </a:moveTo>
                <a:cubicBezTo>
                  <a:pt x="68" y="0"/>
                  <a:pt x="65" y="2"/>
                  <a:pt x="65" y="6"/>
                </a:cubicBezTo>
                <a:cubicBezTo>
                  <a:pt x="66" y="21"/>
                  <a:pt x="66" y="30"/>
                  <a:pt x="62" y="45"/>
                </a:cubicBezTo>
                <a:cubicBezTo>
                  <a:pt x="59" y="57"/>
                  <a:pt x="54" y="66"/>
                  <a:pt x="43" y="73"/>
                </a:cubicBezTo>
                <a:cubicBezTo>
                  <a:pt x="40" y="75"/>
                  <a:pt x="39" y="74"/>
                  <a:pt x="40" y="71"/>
                </a:cubicBezTo>
                <a:cubicBezTo>
                  <a:pt x="46" y="60"/>
                  <a:pt x="48" y="51"/>
                  <a:pt x="50" y="41"/>
                </a:cubicBezTo>
                <a:cubicBezTo>
                  <a:pt x="50" y="35"/>
                  <a:pt x="50" y="30"/>
                  <a:pt x="47" y="28"/>
                </a:cubicBezTo>
                <a:cubicBezTo>
                  <a:pt x="42" y="25"/>
                  <a:pt x="35" y="29"/>
                  <a:pt x="33" y="37"/>
                </a:cubicBezTo>
                <a:cubicBezTo>
                  <a:pt x="33" y="40"/>
                  <a:pt x="29" y="49"/>
                  <a:pt x="26" y="55"/>
                </a:cubicBezTo>
                <a:cubicBezTo>
                  <a:pt x="24" y="58"/>
                  <a:pt x="17" y="69"/>
                  <a:pt x="14" y="71"/>
                </a:cubicBezTo>
                <a:cubicBezTo>
                  <a:pt x="8" y="79"/>
                  <a:pt x="8" y="79"/>
                  <a:pt x="8" y="79"/>
                </a:cubicBezTo>
                <a:cubicBezTo>
                  <a:pt x="3" y="84"/>
                  <a:pt x="0" y="90"/>
                  <a:pt x="0" y="97"/>
                </a:cubicBezTo>
                <a:cubicBezTo>
                  <a:pt x="0" y="109"/>
                  <a:pt x="10" y="120"/>
                  <a:pt x="23" y="120"/>
                </a:cubicBezTo>
                <a:cubicBezTo>
                  <a:pt x="30" y="119"/>
                  <a:pt x="36" y="117"/>
                  <a:pt x="42" y="111"/>
                </a:cubicBezTo>
                <a:cubicBezTo>
                  <a:pt x="54" y="100"/>
                  <a:pt x="62" y="91"/>
                  <a:pt x="69" y="81"/>
                </a:cubicBezTo>
                <a:cubicBezTo>
                  <a:pt x="75" y="73"/>
                  <a:pt x="78" y="62"/>
                  <a:pt x="79" y="54"/>
                </a:cubicBezTo>
                <a:cubicBezTo>
                  <a:pt x="80" y="50"/>
                  <a:pt x="80" y="45"/>
                  <a:pt x="80" y="42"/>
                </a:cubicBezTo>
                <a:cubicBezTo>
                  <a:pt x="82" y="30"/>
                  <a:pt x="80" y="17"/>
                  <a:pt x="78" y="6"/>
                </a:cubicBezTo>
                <a:cubicBezTo>
                  <a:pt x="77" y="3"/>
                  <a:pt x="75" y="0"/>
                  <a:pt x="72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4" name="Freeform 28"/>
          <p:cNvSpPr>
            <a:spLocks/>
          </p:cNvSpPr>
          <p:nvPr/>
        </p:nvSpPr>
        <p:spPr bwMode="auto">
          <a:xfrm>
            <a:off x="8615423" y="1674629"/>
            <a:ext cx="235144" cy="344231"/>
          </a:xfrm>
          <a:custGeom>
            <a:avLst/>
            <a:gdLst>
              <a:gd name="T0" fmla="*/ 10 w 82"/>
              <a:gd name="T1" fmla="*/ 0 h 120"/>
              <a:gd name="T2" fmla="*/ 17 w 82"/>
              <a:gd name="T3" fmla="*/ 6 h 120"/>
              <a:gd name="T4" fmla="*/ 20 w 82"/>
              <a:gd name="T5" fmla="*/ 45 h 120"/>
              <a:gd name="T6" fmla="*/ 39 w 82"/>
              <a:gd name="T7" fmla="*/ 73 h 120"/>
              <a:gd name="T8" fmla="*/ 42 w 82"/>
              <a:gd name="T9" fmla="*/ 71 h 120"/>
              <a:gd name="T10" fmla="*/ 32 w 82"/>
              <a:gd name="T11" fmla="*/ 41 h 120"/>
              <a:gd name="T12" fmla="*/ 35 w 82"/>
              <a:gd name="T13" fmla="*/ 28 h 120"/>
              <a:gd name="T14" fmla="*/ 48 w 82"/>
              <a:gd name="T15" fmla="*/ 37 h 120"/>
              <a:gd name="T16" fmla="*/ 56 w 82"/>
              <a:gd name="T17" fmla="*/ 55 h 120"/>
              <a:gd name="T18" fmla="*/ 68 w 82"/>
              <a:gd name="T19" fmla="*/ 71 h 120"/>
              <a:gd name="T20" fmla="*/ 74 w 82"/>
              <a:gd name="T21" fmla="*/ 79 h 120"/>
              <a:gd name="T22" fmla="*/ 82 w 82"/>
              <a:gd name="T23" fmla="*/ 97 h 120"/>
              <a:gd name="T24" fmla="*/ 59 w 82"/>
              <a:gd name="T25" fmla="*/ 120 h 120"/>
              <a:gd name="T26" fmla="*/ 40 w 82"/>
              <a:gd name="T27" fmla="*/ 111 h 120"/>
              <a:gd name="T28" fmla="*/ 13 w 82"/>
              <a:gd name="T29" fmla="*/ 81 h 120"/>
              <a:gd name="T30" fmla="*/ 2 w 82"/>
              <a:gd name="T31" fmla="*/ 54 h 120"/>
              <a:gd name="T32" fmla="*/ 1 w 82"/>
              <a:gd name="T33" fmla="*/ 42 h 120"/>
              <a:gd name="T34" fmla="*/ 4 w 82"/>
              <a:gd name="T35" fmla="*/ 6 h 120"/>
              <a:gd name="T36" fmla="*/ 10 w 82"/>
              <a:gd name="T37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2" h="120">
                <a:moveTo>
                  <a:pt x="10" y="0"/>
                </a:moveTo>
                <a:cubicBezTo>
                  <a:pt x="14" y="0"/>
                  <a:pt x="17" y="2"/>
                  <a:pt x="17" y="6"/>
                </a:cubicBezTo>
                <a:cubicBezTo>
                  <a:pt x="16" y="21"/>
                  <a:pt x="16" y="30"/>
                  <a:pt x="20" y="45"/>
                </a:cubicBezTo>
                <a:cubicBezTo>
                  <a:pt x="23" y="57"/>
                  <a:pt x="28" y="66"/>
                  <a:pt x="39" y="73"/>
                </a:cubicBezTo>
                <a:cubicBezTo>
                  <a:pt x="42" y="75"/>
                  <a:pt x="43" y="74"/>
                  <a:pt x="42" y="71"/>
                </a:cubicBezTo>
                <a:cubicBezTo>
                  <a:pt x="36" y="60"/>
                  <a:pt x="34" y="51"/>
                  <a:pt x="32" y="41"/>
                </a:cubicBezTo>
                <a:cubicBezTo>
                  <a:pt x="32" y="35"/>
                  <a:pt x="32" y="30"/>
                  <a:pt x="35" y="28"/>
                </a:cubicBezTo>
                <a:cubicBezTo>
                  <a:pt x="40" y="25"/>
                  <a:pt x="46" y="29"/>
                  <a:pt x="48" y="37"/>
                </a:cubicBezTo>
                <a:cubicBezTo>
                  <a:pt x="49" y="40"/>
                  <a:pt x="53" y="49"/>
                  <a:pt x="56" y="55"/>
                </a:cubicBezTo>
                <a:cubicBezTo>
                  <a:pt x="58" y="58"/>
                  <a:pt x="65" y="69"/>
                  <a:pt x="68" y="71"/>
                </a:cubicBezTo>
                <a:cubicBezTo>
                  <a:pt x="74" y="79"/>
                  <a:pt x="74" y="79"/>
                  <a:pt x="74" y="79"/>
                </a:cubicBezTo>
                <a:cubicBezTo>
                  <a:pt x="78" y="84"/>
                  <a:pt x="82" y="90"/>
                  <a:pt x="82" y="97"/>
                </a:cubicBezTo>
                <a:cubicBezTo>
                  <a:pt x="82" y="109"/>
                  <a:pt x="72" y="120"/>
                  <a:pt x="59" y="120"/>
                </a:cubicBezTo>
                <a:cubicBezTo>
                  <a:pt x="52" y="119"/>
                  <a:pt x="46" y="117"/>
                  <a:pt x="40" y="111"/>
                </a:cubicBezTo>
                <a:cubicBezTo>
                  <a:pt x="28" y="100"/>
                  <a:pt x="19" y="91"/>
                  <a:pt x="13" y="81"/>
                </a:cubicBezTo>
                <a:cubicBezTo>
                  <a:pt x="7" y="73"/>
                  <a:pt x="4" y="62"/>
                  <a:pt x="2" y="54"/>
                </a:cubicBezTo>
                <a:cubicBezTo>
                  <a:pt x="2" y="50"/>
                  <a:pt x="2" y="45"/>
                  <a:pt x="1" y="42"/>
                </a:cubicBezTo>
                <a:cubicBezTo>
                  <a:pt x="0" y="30"/>
                  <a:pt x="2" y="17"/>
                  <a:pt x="4" y="6"/>
                </a:cubicBezTo>
                <a:cubicBezTo>
                  <a:pt x="5" y="3"/>
                  <a:pt x="6" y="0"/>
                  <a:pt x="10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" name="Freeform 29"/>
          <p:cNvSpPr>
            <a:spLocks noEditPoints="1"/>
          </p:cNvSpPr>
          <p:nvPr/>
        </p:nvSpPr>
        <p:spPr bwMode="auto">
          <a:xfrm>
            <a:off x="8707541" y="1445546"/>
            <a:ext cx="344231" cy="344231"/>
          </a:xfrm>
          <a:custGeom>
            <a:avLst/>
            <a:gdLst>
              <a:gd name="T0" fmla="*/ 60 w 120"/>
              <a:gd name="T1" fmla="*/ 0 h 120"/>
              <a:gd name="T2" fmla="*/ 0 w 120"/>
              <a:gd name="T3" fmla="*/ 60 h 120"/>
              <a:gd name="T4" fmla="*/ 60 w 120"/>
              <a:gd name="T5" fmla="*/ 120 h 120"/>
              <a:gd name="T6" fmla="*/ 120 w 120"/>
              <a:gd name="T7" fmla="*/ 60 h 120"/>
              <a:gd name="T8" fmla="*/ 60 w 120"/>
              <a:gd name="T9" fmla="*/ 0 h 120"/>
              <a:gd name="T10" fmla="*/ 46 w 120"/>
              <a:gd name="T11" fmla="*/ 14 h 120"/>
              <a:gd name="T12" fmla="*/ 34 w 120"/>
              <a:gd name="T13" fmla="*/ 40 h 120"/>
              <a:gd name="T14" fmla="*/ 16 w 120"/>
              <a:gd name="T15" fmla="*/ 40 h 120"/>
              <a:gd name="T16" fmla="*/ 46 w 120"/>
              <a:gd name="T17" fmla="*/ 14 h 120"/>
              <a:gd name="T18" fmla="*/ 12 w 120"/>
              <a:gd name="T19" fmla="*/ 60 h 120"/>
              <a:gd name="T20" fmla="*/ 14 w 120"/>
              <a:gd name="T21" fmla="*/ 45 h 120"/>
              <a:gd name="T22" fmla="*/ 33 w 120"/>
              <a:gd name="T23" fmla="*/ 45 h 120"/>
              <a:gd name="T24" fmla="*/ 32 w 120"/>
              <a:gd name="T25" fmla="*/ 60 h 120"/>
              <a:gd name="T26" fmla="*/ 33 w 120"/>
              <a:gd name="T27" fmla="*/ 74 h 120"/>
              <a:gd name="T28" fmla="*/ 14 w 120"/>
              <a:gd name="T29" fmla="*/ 74 h 120"/>
              <a:gd name="T30" fmla="*/ 12 w 120"/>
              <a:gd name="T31" fmla="*/ 60 h 120"/>
              <a:gd name="T32" fmla="*/ 16 w 120"/>
              <a:gd name="T33" fmla="*/ 79 h 120"/>
              <a:gd name="T34" fmla="*/ 34 w 120"/>
              <a:gd name="T35" fmla="*/ 79 h 120"/>
              <a:gd name="T36" fmla="*/ 46 w 120"/>
              <a:gd name="T37" fmla="*/ 105 h 120"/>
              <a:gd name="T38" fmla="*/ 16 w 120"/>
              <a:gd name="T39" fmla="*/ 79 h 120"/>
              <a:gd name="T40" fmla="*/ 58 w 120"/>
              <a:gd name="T41" fmla="*/ 107 h 120"/>
              <a:gd name="T42" fmla="*/ 39 w 120"/>
              <a:gd name="T43" fmla="*/ 79 h 120"/>
              <a:gd name="T44" fmla="*/ 58 w 120"/>
              <a:gd name="T45" fmla="*/ 79 h 120"/>
              <a:gd name="T46" fmla="*/ 58 w 120"/>
              <a:gd name="T47" fmla="*/ 107 h 120"/>
              <a:gd name="T48" fmla="*/ 58 w 120"/>
              <a:gd name="T49" fmla="*/ 74 h 120"/>
              <a:gd name="T50" fmla="*/ 38 w 120"/>
              <a:gd name="T51" fmla="*/ 74 h 120"/>
              <a:gd name="T52" fmla="*/ 37 w 120"/>
              <a:gd name="T53" fmla="*/ 60 h 120"/>
              <a:gd name="T54" fmla="*/ 38 w 120"/>
              <a:gd name="T55" fmla="*/ 45 h 120"/>
              <a:gd name="T56" fmla="*/ 58 w 120"/>
              <a:gd name="T57" fmla="*/ 45 h 120"/>
              <a:gd name="T58" fmla="*/ 58 w 120"/>
              <a:gd name="T59" fmla="*/ 74 h 120"/>
              <a:gd name="T60" fmla="*/ 58 w 120"/>
              <a:gd name="T61" fmla="*/ 40 h 120"/>
              <a:gd name="T62" fmla="*/ 39 w 120"/>
              <a:gd name="T63" fmla="*/ 40 h 120"/>
              <a:gd name="T64" fmla="*/ 58 w 120"/>
              <a:gd name="T65" fmla="*/ 12 h 120"/>
              <a:gd name="T66" fmla="*/ 58 w 120"/>
              <a:gd name="T67" fmla="*/ 40 h 120"/>
              <a:gd name="T68" fmla="*/ 104 w 120"/>
              <a:gd name="T69" fmla="*/ 40 h 120"/>
              <a:gd name="T70" fmla="*/ 86 w 120"/>
              <a:gd name="T71" fmla="*/ 40 h 120"/>
              <a:gd name="T72" fmla="*/ 74 w 120"/>
              <a:gd name="T73" fmla="*/ 14 h 120"/>
              <a:gd name="T74" fmla="*/ 104 w 120"/>
              <a:gd name="T75" fmla="*/ 40 h 120"/>
              <a:gd name="T76" fmla="*/ 62 w 120"/>
              <a:gd name="T77" fmla="*/ 12 h 120"/>
              <a:gd name="T78" fmla="*/ 81 w 120"/>
              <a:gd name="T79" fmla="*/ 40 h 120"/>
              <a:gd name="T80" fmla="*/ 62 w 120"/>
              <a:gd name="T81" fmla="*/ 40 h 120"/>
              <a:gd name="T82" fmla="*/ 62 w 120"/>
              <a:gd name="T83" fmla="*/ 12 h 120"/>
              <a:gd name="T84" fmla="*/ 62 w 120"/>
              <a:gd name="T85" fmla="*/ 45 h 120"/>
              <a:gd name="T86" fmla="*/ 82 w 120"/>
              <a:gd name="T87" fmla="*/ 45 h 120"/>
              <a:gd name="T88" fmla="*/ 83 w 120"/>
              <a:gd name="T89" fmla="*/ 60 h 120"/>
              <a:gd name="T90" fmla="*/ 82 w 120"/>
              <a:gd name="T91" fmla="*/ 74 h 120"/>
              <a:gd name="T92" fmla="*/ 62 w 120"/>
              <a:gd name="T93" fmla="*/ 74 h 120"/>
              <a:gd name="T94" fmla="*/ 62 w 120"/>
              <a:gd name="T95" fmla="*/ 45 h 120"/>
              <a:gd name="T96" fmla="*/ 62 w 120"/>
              <a:gd name="T97" fmla="*/ 107 h 120"/>
              <a:gd name="T98" fmla="*/ 62 w 120"/>
              <a:gd name="T99" fmla="*/ 79 h 120"/>
              <a:gd name="T100" fmla="*/ 81 w 120"/>
              <a:gd name="T101" fmla="*/ 79 h 120"/>
              <a:gd name="T102" fmla="*/ 62 w 120"/>
              <a:gd name="T103" fmla="*/ 107 h 120"/>
              <a:gd name="T104" fmla="*/ 74 w 120"/>
              <a:gd name="T105" fmla="*/ 105 h 120"/>
              <a:gd name="T106" fmla="*/ 86 w 120"/>
              <a:gd name="T107" fmla="*/ 79 h 120"/>
              <a:gd name="T108" fmla="*/ 104 w 120"/>
              <a:gd name="T109" fmla="*/ 79 h 120"/>
              <a:gd name="T110" fmla="*/ 74 w 120"/>
              <a:gd name="T111" fmla="*/ 105 h 120"/>
              <a:gd name="T112" fmla="*/ 87 w 120"/>
              <a:gd name="T113" fmla="*/ 74 h 120"/>
              <a:gd name="T114" fmla="*/ 88 w 120"/>
              <a:gd name="T115" fmla="*/ 60 h 120"/>
              <a:gd name="T116" fmla="*/ 87 w 120"/>
              <a:gd name="T117" fmla="*/ 45 h 120"/>
              <a:gd name="T118" fmla="*/ 106 w 120"/>
              <a:gd name="T119" fmla="*/ 45 h 120"/>
              <a:gd name="T120" fmla="*/ 108 w 120"/>
              <a:gd name="T121" fmla="*/ 60 h 120"/>
              <a:gd name="T122" fmla="*/ 106 w 120"/>
              <a:gd name="T123" fmla="*/ 74 h 120"/>
              <a:gd name="T124" fmla="*/ 87 w 120"/>
              <a:gd name="T125" fmla="*/ 7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6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6"/>
                  <a:pt x="93" y="0"/>
                  <a:pt x="60" y="0"/>
                </a:cubicBezTo>
                <a:close/>
                <a:moveTo>
                  <a:pt x="46" y="14"/>
                </a:moveTo>
                <a:cubicBezTo>
                  <a:pt x="41" y="20"/>
                  <a:pt x="36" y="29"/>
                  <a:pt x="34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22" y="28"/>
                  <a:pt x="33" y="18"/>
                  <a:pt x="46" y="14"/>
                </a:cubicBezTo>
                <a:close/>
                <a:moveTo>
                  <a:pt x="12" y="60"/>
                </a:moveTo>
                <a:cubicBezTo>
                  <a:pt x="12" y="55"/>
                  <a:pt x="13" y="50"/>
                  <a:pt x="14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50"/>
                  <a:pt x="32" y="55"/>
                  <a:pt x="32" y="60"/>
                </a:cubicBezTo>
                <a:cubicBezTo>
                  <a:pt x="32" y="65"/>
                  <a:pt x="33" y="69"/>
                  <a:pt x="33" y="74"/>
                </a:cubicBezTo>
                <a:cubicBezTo>
                  <a:pt x="14" y="74"/>
                  <a:pt x="14" y="74"/>
                  <a:pt x="14" y="74"/>
                </a:cubicBezTo>
                <a:cubicBezTo>
                  <a:pt x="13" y="69"/>
                  <a:pt x="12" y="65"/>
                  <a:pt x="12" y="60"/>
                </a:cubicBezTo>
                <a:close/>
                <a:moveTo>
                  <a:pt x="16" y="79"/>
                </a:moveTo>
                <a:cubicBezTo>
                  <a:pt x="34" y="79"/>
                  <a:pt x="34" y="79"/>
                  <a:pt x="34" y="79"/>
                </a:cubicBezTo>
                <a:cubicBezTo>
                  <a:pt x="36" y="90"/>
                  <a:pt x="41" y="100"/>
                  <a:pt x="46" y="105"/>
                </a:cubicBezTo>
                <a:cubicBezTo>
                  <a:pt x="33" y="101"/>
                  <a:pt x="22" y="91"/>
                  <a:pt x="16" y="79"/>
                </a:cubicBezTo>
                <a:close/>
                <a:moveTo>
                  <a:pt x="58" y="107"/>
                </a:moveTo>
                <a:cubicBezTo>
                  <a:pt x="49" y="105"/>
                  <a:pt x="42" y="94"/>
                  <a:pt x="39" y="79"/>
                </a:cubicBezTo>
                <a:cubicBezTo>
                  <a:pt x="58" y="79"/>
                  <a:pt x="58" y="79"/>
                  <a:pt x="58" y="79"/>
                </a:cubicBezTo>
                <a:lnTo>
                  <a:pt x="58" y="107"/>
                </a:lnTo>
                <a:close/>
                <a:moveTo>
                  <a:pt x="58" y="74"/>
                </a:moveTo>
                <a:cubicBezTo>
                  <a:pt x="38" y="74"/>
                  <a:pt x="38" y="74"/>
                  <a:pt x="38" y="74"/>
                </a:cubicBezTo>
                <a:cubicBezTo>
                  <a:pt x="38" y="69"/>
                  <a:pt x="37" y="65"/>
                  <a:pt x="37" y="60"/>
                </a:cubicBezTo>
                <a:cubicBezTo>
                  <a:pt x="37" y="55"/>
                  <a:pt x="38" y="50"/>
                  <a:pt x="38" y="45"/>
                </a:cubicBezTo>
                <a:cubicBezTo>
                  <a:pt x="58" y="45"/>
                  <a:pt x="58" y="45"/>
                  <a:pt x="58" y="45"/>
                </a:cubicBezTo>
                <a:lnTo>
                  <a:pt x="58" y="74"/>
                </a:lnTo>
                <a:close/>
                <a:moveTo>
                  <a:pt x="58" y="40"/>
                </a:moveTo>
                <a:cubicBezTo>
                  <a:pt x="39" y="40"/>
                  <a:pt x="39" y="40"/>
                  <a:pt x="39" y="40"/>
                </a:cubicBezTo>
                <a:cubicBezTo>
                  <a:pt x="42" y="25"/>
                  <a:pt x="49" y="14"/>
                  <a:pt x="58" y="12"/>
                </a:cubicBezTo>
                <a:lnTo>
                  <a:pt x="58" y="40"/>
                </a:lnTo>
                <a:close/>
                <a:moveTo>
                  <a:pt x="104" y="40"/>
                </a:moveTo>
                <a:cubicBezTo>
                  <a:pt x="86" y="40"/>
                  <a:pt x="86" y="40"/>
                  <a:pt x="86" y="40"/>
                </a:cubicBezTo>
                <a:cubicBezTo>
                  <a:pt x="84" y="29"/>
                  <a:pt x="79" y="20"/>
                  <a:pt x="74" y="14"/>
                </a:cubicBezTo>
                <a:cubicBezTo>
                  <a:pt x="87" y="18"/>
                  <a:pt x="98" y="28"/>
                  <a:pt x="104" y="40"/>
                </a:cubicBezTo>
                <a:close/>
                <a:moveTo>
                  <a:pt x="62" y="12"/>
                </a:moveTo>
                <a:cubicBezTo>
                  <a:pt x="71" y="14"/>
                  <a:pt x="78" y="25"/>
                  <a:pt x="81" y="40"/>
                </a:cubicBezTo>
                <a:cubicBezTo>
                  <a:pt x="62" y="40"/>
                  <a:pt x="62" y="40"/>
                  <a:pt x="62" y="40"/>
                </a:cubicBezTo>
                <a:lnTo>
                  <a:pt x="62" y="12"/>
                </a:lnTo>
                <a:close/>
                <a:moveTo>
                  <a:pt x="62" y="45"/>
                </a:moveTo>
                <a:cubicBezTo>
                  <a:pt x="82" y="45"/>
                  <a:pt x="82" y="45"/>
                  <a:pt x="82" y="45"/>
                </a:cubicBezTo>
                <a:cubicBezTo>
                  <a:pt x="82" y="50"/>
                  <a:pt x="83" y="55"/>
                  <a:pt x="83" y="60"/>
                </a:cubicBezTo>
                <a:cubicBezTo>
                  <a:pt x="83" y="65"/>
                  <a:pt x="82" y="69"/>
                  <a:pt x="82" y="74"/>
                </a:cubicBezTo>
                <a:cubicBezTo>
                  <a:pt x="62" y="74"/>
                  <a:pt x="62" y="74"/>
                  <a:pt x="62" y="74"/>
                </a:cubicBezTo>
                <a:lnTo>
                  <a:pt x="62" y="45"/>
                </a:lnTo>
                <a:close/>
                <a:moveTo>
                  <a:pt x="62" y="107"/>
                </a:moveTo>
                <a:cubicBezTo>
                  <a:pt x="62" y="79"/>
                  <a:pt x="62" y="79"/>
                  <a:pt x="62" y="79"/>
                </a:cubicBezTo>
                <a:cubicBezTo>
                  <a:pt x="81" y="79"/>
                  <a:pt x="81" y="79"/>
                  <a:pt x="81" y="79"/>
                </a:cubicBezTo>
                <a:cubicBezTo>
                  <a:pt x="78" y="94"/>
                  <a:pt x="71" y="105"/>
                  <a:pt x="62" y="107"/>
                </a:cubicBezTo>
                <a:close/>
                <a:moveTo>
                  <a:pt x="74" y="105"/>
                </a:moveTo>
                <a:cubicBezTo>
                  <a:pt x="79" y="100"/>
                  <a:pt x="84" y="90"/>
                  <a:pt x="86" y="79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98" y="91"/>
                  <a:pt x="87" y="101"/>
                  <a:pt x="74" y="105"/>
                </a:cubicBezTo>
                <a:close/>
                <a:moveTo>
                  <a:pt x="87" y="74"/>
                </a:moveTo>
                <a:cubicBezTo>
                  <a:pt x="87" y="69"/>
                  <a:pt x="88" y="65"/>
                  <a:pt x="88" y="60"/>
                </a:cubicBezTo>
                <a:cubicBezTo>
                  <a:pt x="88" y="55"/>
                  <a:pt x="87" y="50"/>
                  <a:pt x="87" y="4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7" y="50"/>
                  <a:pt x="108" y="55"/>
                  <a:pt x="108" y="60"/>
                </a:cubicBezTo>
                <a:cubicBezTo>
                  <a:pt x="108" y="65"/>
                  <a:pt x="107" y="69"/>
                  <a:pt x="106" y="74"/>
                </a:cubicBezTo>
                <a:lnTo>
                  <a:pt x="87" y="7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6" name="Freeform 40"/>
          <p:cNvSpPr>
            <a:spLocks/>
          </p:cNvSpPr>
          <p:nvPr/>
        </p:nvSpPr>
        <p:spPr bwMode="auto">
          <a:xfrm>
            <a:off x="768769" y="2616481"/>
            <a:ext cx="201205" cy="252113"/>
          </a:xfrm>
          <a:custGeom>
            <a:avLst/>
            <a:gdLst>
              <a:gd name="T0" fmla="*/ 38 w 166"/>
              <a:gd name="T1" fmla="*/ 21 h 208"/>
              <a:gd name="T2" fmla="*/ 71 w 166"/>
              <a:gd name="T3" fmla="*/ 52 h 208"/>
              <a:gd name="T4" fmla="*/ 0 w 166"/>
              <a:gd name="T5" fmla="*/ 123 h 208"/>
              <a:gd name="T6" fmla="*/ 0 w 166"/>
              <a:gd name="T7" fmla="*/ 208 h 208"/>
              <a:gd name="T8" fmla="*/ 111 w 166"/>
              <a:gd name="T9" fmla="*/ 94 h 208"/>
              <a:gd name="T10" fmla="*/ 144 w 166"/>
              <a:gd name="T11" fmla="*/ 125 h 208"/>
              <a:gd name="T12" fmla="*/ 166 w 166"/>
              <a:gd name="T13" fmla="*/ 0 h 208"/>
              <a:gd name="T14" fmla="*/ 38 w 166"/>
              <a:gd name="T15" fmla="*/ 21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6" h="208">
                <a:moveTo>
                  <a:pt x="38" y="21"/>
                </a:moveTo>
                <a:lnTo>
                  <a:pt x="71" y="52"/>
                </a:lnTo>
                <a:lnTo>
                  <a:pt x="0" y="123"/>
                </a:lnTo>
                <a:lnTo>
                  <a:pt x="0" y="208"/>
                </a:lnTo>
                <a:lnTo>
                  <a:pt x="111" y="94"/>
                </a:lnTo>
                <a:lnTo>
                  <a:pt x="144" y="125"/>
                </a:lnTo>
                <a:lnTo>
                  <a:pt x="166" y="0"/>
                </a:lnTo>
                <a:lnTo>
                  <a:pt x="38" y="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" name="Freeform 41"/>
          <p:cNvSpPr>
            <a:spLocks/>
          </p:cNvSpPr>
          <p:nvPr/>
        </p:nvSpPr>
        <p:spPr bwMode="auto">
          <a:xfrm>
            <a:off x="407569" y="2616481"/>
            <a:ext cx="199993" cy="252113"/>
          </a:xfrm>
          <a:custGeom>
            <a:avLst/>
            <a:gdLst>
              <a:gd name="T0" fmla="*/ 127 w 165"/>
              <a:gd name="T1" fmla="*/ 21 h 208"/>
              <a:gd name="T2" fmla="*/ 94 w 165"/>
              <a:gd name="T3" fmla="*/ 52 h 208"/>
              <a:gd name="T4" fmla="*/ 165 w 165"/>
              <a:gd name="T5" fmla="*/ 123 h 208"/>
              <a:gd name="T6" fmla="*/ 165 w 165"/>
              <a:gd name="T7" fmla="*/ 208 h 208"/>
              <a:gd name="T8" fmla="*/ 52 w 165"/>
              <a:gd name="T9" fmla="*/ 94 h 208"/>
              <a:gd name="T10" fmla="*/ 21 w 165"/>
              <a:gd name="T11" fmla="*/ 125 h 208"/>
              <a:gd name="T12" fmla="*/ 0 w 165"/>
              <a:gd name="T13" fmla="*/ 0 h 208"/>
              <a:gd name="T14" fmla="*/ 127 w 165"/>
              <a:gd name="T15" fmla="*/ 21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5" h="208">
                <a:moveTo>
                  <a:pt x="127" y="21"/>
                </a:moveTo>
                <a:lnTo>
                  <a:pt x="94" y="52"/>
                </a:lnTo>
                <a:lnTo>
                  <a:pt x="165" y="123"/>
                </a:lnTo>
                <a:lnTo>
                  <a:pt x="165" y="208"/>
                </a:lnTo>
                <a:lnTo>
                  <a:pt x="52" y="94"/>
                </a:lnTo>
                <a:lnTo>
                  <a:pt x="21" y="125"/>
                </a:lnTo>
                <a:lnTo>
                  <a:pt x="0" y="0"/>
                </a:lnTo>
                <a:lnTo>
                  <a:pt x="127" y="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8" name="Freeform 42"/>
          <p:cNvSpPr>
            <a:spLocks/>
          </p:cNvSpPr>
          <p:nvPr/>
        </p:nvSpPr>
        <p:spPr bwMode="auto">
          <a:xfrm>
            <a:off x="573624" y="2409215"/>
            <a:ext cx="229083" cy="574526"/>
          </a:xfrm>
          <a:custGeom>
            <a:avLst/>
            <a:gdLst>
              <a:gd name="T0" fmla="*/ 57 w 80"/>
              <a:gd name="T1" fmla="*/ 169 h 200"/>
              <a:gd name="T2" fmla="*/ 56 w 80"/>
              <a:gd name="T3" fmla="*/ 166 h 200"/>
              <a:gd name="T4" fmla="*/ 56 w 80"/>
              <a:gd name="T5" fmla="*/ 56 h 200"/>
              <a:gd name="T6" fmla="*/ 80 w 80"/>
              <a:gd name="T7" fmla="*/ 56 h 200"/>
              <a:gd name="T8" fmla="*/ 40 w 80"/>
              <a:gd name="T9" fmla="*/ 0 h 200"/>
              <a:gd name="T10" fmla="*/ 0 w 80"/>
              <a:gd name="T11" fmla="*/ 56 h 200"/>
              <a:gd name="T12" fmla="*/ 24 w 80"/>
              <a:gd name="T13" fmla="*/ 56 h 200"/>
              <a:gd name="T14" fmla="*/ 24 w 80"/>
              <a:gd name="T15" fmla="*/ 166 h 200"/>
              <a:gd name="T16" fmla="*/ 23 w 80"/>
              <a:gd name="T17" fmla="*/ 169 h 200"/>
              <a:gd name="T18" fmla="*/ 14 w 80"/>
              <a:gd name="T19" fmla="*/ 178 h 200"/>
              <a:gd name="T20" fmla="*/ 13 w 80"/>
              <a:gd name="T21" fmla="*/ 181 h 200"/>
              <a:gd name="T22" fmla="*/ 13 w 80"/>
              <a:gd name="T23" fmla="*/ 200 h 200"/>
              <a:gd name="T24" fmla="*/ 67 w 80"/>
              <a:gd name="T25" fmla="*/ 200 h 200"/>
              <a:gd name="T26" fmla="*/ 67 w 80"/>
              <a:gd name="T27" fmla="*/ 181 h 200"/>
              <a:gd name="T28" fmla="*/ 66 w 80"/>
              <a:gd name="T29" fmla="*/ 178 h 200"/>
              <a:gd name="T30" fmla="*/ 57 w 80"/>
              <a:gd name="T31" fmla="*/ 16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0" h="200">
                <a:moveTo>
                  <a:pt x="57" y="169"/>
                </a:moveTo>
                <a:cubicBezTo>
                  <a:pt x="56" y="168"/>
                  <a:pt x="56" y="167"/>
                  <a:pt x="56" y="166"/>
                </a:cubicBezTo>
                <a:cubicBezTo>
                  <a:pt x="56" y="56"/>
                  <a:pt x="56" y="56"/>
                  <a:pt x="5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40" y="0"/>
                  <a:pt x="40" y="0"/>
                  <a:pt x="40" y="0"/>
                </a:cubicBezTo>
                <a:cubicBezTo>
                  <a:pt x="0" y="56"/>
                  <a:pt x="0" y="56"/>
                  <a:pt x="0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24" y="167"/>
                  <a:pt x="24" y="168"/>
                  <a:pt x="23" y="169"/>
                </a:cubicBezTo>
                <a:cubicBezTo>
                  <a:pt x="14" y="178"/>
                  <a:pt x="14" y="178"/>
                  <a:pt x="14" y="178"/>
                </a:cubicBezTo>
                <a:cubicBezTo>
                  <a:pt x="14" y="179"/>
                  <a:pt x="13" y="180"/>
                  <a:pt x="13" y="181"/>
                </a:cubicBezTo>
                <a:cubicBezTo>
                  <a:pt x="13" y="200"/>
                  <a:pt x="13" y="200"/>
                  <a:pt x="13" y="200"/>
                </a:cubicBezTo>
                <a:cubicBezTo>
                  <a:pt x="67" y="200"/>
                  <a:pt x="67" y="200"/>
                  <a:pt x="67" y="200"/>
                </a:cubicBezTo>
                <a:cubicBezTo>
                  <a:pt x="67" y="181"/>
                  <a:pt x="67" y="181"/>
                  <a:pt x="67" y="181"/>
                </a:cubicBezTo>
                <a:cubicBezTo>
                  <a:pt x="67" y="180"/>
                  <a:pt x="66" y="179"/>
                  <a:pt x="66" y="178"/>
                </a:cubicBezTo>
                <a:lnTo>
                  <a:pt x="57" y="16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9" name="Freeform 46"/>
          <p:cNvSpPr>
            <a:spLocks/>
          </p:cNvSpPr>
          <p:nvPr/>
        </p:nvSpPr>
        <p:spPr bwMode="auto">
          <a:xfrm>
            <a:off x="1799036" y="1694630"/>
            <a:ext cx="284838" cy="344231"/>
          </a:xfrm>
          <a:custGeom>
            <a:avLst/>
            <a:gdLst>
              <a:gd name="T0" fmla="*/ 85 w 99"/>
              <a:gd name="T1" fmla="*/ 66 h 120"/>
              <a:gd name="T2" fmla="*/ 45 w 99"/>
              <a:gd name="T3" fmla="*/ 53 h 120"/>
              <a:gd name="T4" fmla="*/ 45 w 99"/>
              <a:gd name="T5" fmla="*/ 9 h 120"/>
              <a:gd name="T6" fmla="*/ 36 w 99"/>
              <a:gd name="T7" fmla="*/ 0 h 120"/>
              <a:gd name="T8" fmla="*/ 27 w 99"/>
              <a:gd name="T9" fmla="*/ 9 h 120"/>
              <a:gd name="T10" fmla="*/ 27 w 99"/>
              <a:gd name="T11" fmla="*/ 72 h 120"/>
              <a:gd name="T12" fmla="*/ 18 w 99"/>
              <a:gd name="T13" fmla="*/ 58 h 120"/>
              <a:gd name="T14" fmla="*/ 6 w 99"/>
              <a:gd name="T15" fmla="*/ 54 h 120"/>
              <a:gd name="T16" fmla="*/ 3 w 99"/>
              <a:gd name="T17" fmla="*/ 67 h 120"/>
              <a:gd name="T18" fmla="*/ 31 w 99"/>
              <a:gd name="T19" fmla="*/ 115 h 120"/>
              <a:gd name="T20" fmla="*/ 39 w 99"/>
              <a:gd name="T21" fmla="*/ 120 h 120"/>
              <a:gd name="T22" fmla="*/ 80 w 99"/>
              <a:gd name="T23" fmla="*/ 120 h 120"/>
              <a:gd name="T24" fmla="*/ 89 w 99"/>
              <a:gd name="T25" fmla="*/ 114 h 120"/>
              <a:gd name="T26" fmla="*/ 98 w 99"/>
              <a:gd name="T27" fmla="*/ 89 h 120"/>
              <a:gd name="T28" fmla="*/ 99 w 99"/>
              <a:gd name="T29" fmla="*/ 83 h 120"/>
              <a:gd name="T30" fmla="*/ 85 w 99"/>
              <a:gd name="T31" fmla="*/ 6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9" h="120">
                <a:moveTo>
                  <a:pt x="85" y="66"/>
                </a:moveTo>
                <a:cubicBezTo>
                  <a:pt x="45" y="53"/>
                  <a:pt x="45" y="53"/>
                  <a:pt x="45" y="53"/>
                </a:cubicBezTo>
                <a:cubicBezTo>
                  <a:pt x="45" y="9"/>
                  <a:pt x="45" y="9"/>
                  <a:pt x="45" y="9"/>
                </a:cubicBezTo>
                <a:cubicBezTo>
                  <a:pt x="45" y="4"/>
                  <a:pt x="41" y="0"/>
                  <a:pt x="36" y="0"/>
                </a:cubicBezTo>
                <a:cubicBezTo>
                  <a:pt x="31" y="0"/>
                  <a:pt x="27" y="4"/>
                  <a:pt x="27" y="9"/>
                </a:cubicBezTo>
                <a:cubicBezTo>
                  <a:pt x="27" y="72"/>
                  <a:pt x="27" y="72"/>
                  <a:pt x="27" y="72"/>
                </a:cubicBezTo>
                <a:cubicBezTo>
                  <a:pt x="18" y="58"/>
                  <a:pt x="18" y="58"/>
                  <a:pt x="18" y="58"/>
                </a:cubicBezTo>
                <a:cubicBezTo>
                  <a:pt x="16" y="53"/>
                  <a:pt x="10" y="52"/>
                  <a:pt x="6" y="54"/>
                </a:cubicBezTo>
                <a:cubicBezTo>
                  <a:pt x="2" y="57"/>
                  <a:pt x="0" y="62"/>
                  <a:pt x="3" y="67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3" y="118"/>
                  <a:pt x="36" y="120"/>
                  <a:pt x="39" y="120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84" y="120"/>
                  <a:pt x="88" y="118"/>
                  <a:pt x="89" y="114"/>
                </a:cubicBezTo>
                <a:cubicBezTo>
                  <a:pt x="98" y="89"/>
                  <a:pt x="98" y="89"/>
                  <a:pt x="98" y="89"/>
                </a:cubicBezTo>
                <a:cubicBezTo>
                  <a:pt x="98" y="87"/>
                  <a:pt x="99" y="85"/>
                  <a:pt x="99" y="83"/>
                </a:cubicBezTo>
                <a:cubicBezTo>
                  <a:pt x="99" y="75"/>
                  <a:pt x="93" y="68"/>
                  <a:pt x="85" y="6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0" name="Freeform 47"/>
          <p:cNvSpPr>
            <a:spLocks/>
          </p:cNvSpPr>
          <p:nvPr/>
        </p:nvSpPr>
        <p:spPr bwMode="auto">
          <a:xfrm>
            <a:off x="1429351" y="1464334"/>
            <a:ext cx="499377" cy="430289"/>
          </a:xfrm>
          <a:custGeom>
            <a:avLst/>
            <a:gdLst>
              <a:gd name="T0" fmla="*/ 119 w 174"/>
              <a:gd name="T1" fmla="*/ 137 h 150"/>
              <a:gd name="T2" fmla="*/ 123 w 174"/>
              <a:gd name="T3" fmla="*/ 130 h 150"/>
              <a:gd name="T4" fmla="*/ 20 w 174"/>
              <a:gd name="T5" fmla="*/ 130 h 150"/>
              <a:gd name="T6" fmla="*/ 20 w 174"/>
              <a:gd name="T7" fmla="*/ 20 h 150"/>
              <a:gd name="T8" fmla="*/ 154 w 174"/>
              <a:gd name="T9" fmla="*/ 20 h 150"/>
              <a:gd name="T10" fmla="*/ 154 w 174"/>
              <a:gd name="T11" fmla="*/ 71 h 150"/>
              <a:gd name="T12" fmla="*/ 165 w 174"/>
              <a:gd name="T13" fmla="*/ 68 h 150"/>
              <a:gd name="T14" fmla="*/ 174 w 174"/>
              <a:gd name="T15" fmla="*/ 70 h 150"/>
              <a:gd name="T16" fmla="*/ 174 w 174"/>
              <a:gd name="T17" fmla="*/ 0 h 150"/>
              <a:gd name="T18" fmla="*/ 0 w 174"/>
              <a:gd name="T19" fmla="*/ 0 h 150"/>
              <a:gd name="T20" fmla="*/ 0 w 174"/>
              <a:gd name="T21" fmla="*/ 150 h 150"/>
              <a:gd name="T22" fmla="*/ 120 w 174"/>
              <a:gd name="T23" fmla="*/ 150 h 150"/>
              <a:gd name="T24" fmla="*/ 119 w 174"/>
              <a:gd name="T25" fmla="*/ 137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" h="150">
                <a:moveTo>
                  <a:pt x="119" y="137"/>
                </a:moveTo>
                <a:cubicBezTo>
                  <a:pt x="120" y="134"/>
                  <a:pt x="121" y="132"/>
                  <a:pt x="123" y="130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0" y="20"/>
                  <a:pt x="20" y="20"/>
                  <a:pt x="20" y="20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4" y="71"/>
                  <a:pt x="154" y="71"/>
                  <a:pt x="154" y="71"/>
                </a:cubicBezTo>
                <a:cubicBezTo>
                  <a:pt x="157" y="69"/>
                  <a:pt x="161" y="68"/>
                  <a:pt x="165" y="68"/>
                </a:cubicBezTo>
                <a:cubicBezTo>
                  <a:pt x="168" y="68"/>
                  <a:pt x="171" y="69"/>
                  <a:pt x="174" y="70"/>
                </a:cubicBezTo>
                <a:cubicBezTo>
                  <a:pt x="174" y="0"/>
                  <a:pt x="174" y="0"/>
                  <a:pt x="17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0"/>
                  <a:pt x="0" y="150"/>
                  <a:pt x="0" y="150"/>
                </a:cubicBezTo>
                <a:cubicBezTo>
                  <a:pt x="120" y="150"/>
                  <a:pt x="120" y="150"/>
                  <a:pt x="120" y="150"/>
                </a:cubicBezTo>
                <a:cubicBezTo>
                  <a:pt x="119" y="146"/>
                  <a:pt x="118" y="141"/>
                  <a:pt x="119" y="13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1" name="Freeform 48"/>
          <p:cNvSpPr>
            <a:spLocks/>
          </p:cNvSpPr>
          <p:nvPr/>
        </p:nvSpPr>
        <p:spPr bwMode="auto">
          <a:xfrm>
            <a:off x="1576013" y="1604935"/>
            <a:ext cx="206054" cy="149086"/>
          </a:xfrm>
          <a:custGeom>
            <a:avLst/>
            <a:gdLst>
              <a:gd name="T0" fmla="*/ 59 w 72"/>
              <a:gd name="T1" fmla="*/ 21 h 52"/>
              <a:gd name="T2" fmla="*/ 36 w 72"/>
              <a:gd name="T3" fmla="*/ 0 h 52"/>
              <a:gd name="T4" fmla="*/ 13 w 72"/>
              <a:gd name="T5" fmla="*/ 21 h 52"/>
              <a:gd name="T6" fmla="*/ 0 w 72"/>
              <a:gd name="T7" fmla="*/ 37 h 52"/>
              <a:gd name="T8" fmla="*/ 16 w 72"/>
              <a:gd name="T9" fmla="*/ 52 h 52"/>
              <a:gd name="T10" fmla="*/ 56 w 72"/>
              <a:gd name="T11" fmla="*/ 52 h 52"/>
              <a:gd name="T12" fmla="*/ 72 w 72"/>
              <a:gd name="T13" fmla="*/ 37 h 52"/>
              <a:gd name="T14" fmla="*/ 59 w 72"/>
              <a:gd name="T15" fmla="*/ 2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2" h="52">
                <a:moveTo>
                  <a:pt x="59" y="21"/>
                </a:moveTo>
                <a:cubicBezTo>
                  <a:pt x="58" y="9"/>
                  <a:pt x="48" y="0"/>
                  <a:pt x="36" y="0"/>
                </a:cubicBezTo>
                <a:cubicBezTo>
                  <a:pt x="24" y="0"/>
                  <a:pt x="14" y="9"/>
                  <a:pt x="13" y="21"/>
                </a:cubicBezTo>
                <a:cubicBezTo>
                  <a:pt x="5" y="23"/>
                  <a:pt x="0" y="29"/>
                  <a:pt x="0" y="37"/>
                </a:cubicBezTo>
                <a:cubicBezTo>
                  <a:pt x="0" y="45"/>
                  <a:pt x="7" y="52"/>
                  <a:pt x="1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65" y="52"/>
                  <a:pt x="72" y="45"/>
                  <a:pt x="72" y="37"/>
                </a:cubicBezTo>
                <a:cubicBezTo>
                  <a:pt x="72" y="29"/>
                  <a:pt x="67" y="23"/>
                  <a:pt x="59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2" name="Freeform 52"/>
          <p:cNvSpPr>
            <a:spLocks/>
          </p:cNvSpPr>
          <p:nvPr/>
        </p:nvSpPr>
        <p:spPr bwMode="auto">
          <a:xfrm>
            <a:off x="2774759" y="1617056"/>
            <a:ext cx="312716" cy="421804"/>
          </a:xfrm>
          <a:custGeom>
            <a:avLst/>
            <a:gdLst>
              <a:gd name="T0" fmla="*/ 109 w 109"/>
              <a:gd name="T1" fmla="*/ 68 h 147"/>
              <a:gd name="T2" fmla="*/ 107 w 109"/>
              <a:gd name="T3" fmla="*/ 66 h 147"/>
              <a:gd name="T4" fmla="*/ 77 w 109"/>
              <a:gd name="T5" fmla="*/ 66 h 147"/>
              <a:gd name="T6" fmla="*/ 77 w 109"/>
              <a:gd name="T7" fmla="*/ 4 h 147"/>
              <a:gd name="T8" fmla="*/ 73 w 109"/>
              <a:gd name="T9" fmla="*/ 0 h 147"/>
              <a:gd name="T10" fmla="*/ 37 w 109"/>
              <a:gd name="T11" fmla="*/ 0 h 147"/>
              <a:gd name="T12" fmla="*/ 48 w 109"/>
              <a:gd name="T13" fmla="*/ 12 h 147"/>
              <a:gd name="T14" fmla="*/ 65 w 109"/>
              <a:gd name="T15" fmla="*/ 12 h 147"/>
              <a:gd name="T16" fmla="*/ 65 w 109"/>
              <a:gd name="T17" fmla="*/ 78 h 147"/>
              <a:gd name="T18" fmla="*/ 84 w 109"/>
              <a:gd name="T19" fmla="*/ 78 h 147"/>
              <a:gd name="T20" fmla="*/ 38 w 109"/>
              <a:gd name="T21" fmla="*/ 130 h 147"/>
              <a:gd name="T22" fmla="*/ 14 w 109"/>
              <a:gd name="T23" fmla="*/ 104 h 147"/>
              <a:gd name="T24" fmla="*/ 7 w 109"/>
              <a:gd name="T25" fmla="*/ 106 h 147"/>
              <a:gd name="T26" fmla="*/ 0 w 109"/>
              <a:gd name="T27" fmla="*/ 106 h 147"/>
              <a:gd name="T28" fmla="*/ 36 w 109"/>
              <a:gd name="T29" fmla="*/ 146 h 147"/>
              <a:gd name="T30" fmla="*/ 38 w 109"/>
              <a:gd name="T31" fmla="*/ 147 h 147"/>
              <a:gd name="T32" fmla="*/ 39 w 109"/>
              <a:gd name="T33" fmla="*/ 146 h 147"/>
              <a:gd name="T34" fmla="*/ 108 w 109"/>
              <a:gd name="T35" fmla="*/ 70 h 147"/>
              <a:gd name="T36" fmla="*/ 109 w 109"/>
              <a:gd name="T37" fmla="*/ 68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9" h="147">
                <a:moveTo>
                  <a:pt x="109" y="68"/>
                </a:moveTo>
                <a:cubicBezTo>
                  <a:pt x="108" y="67"/>
                  <a:pt x="108" y="66"/>
                  <a:pt x="10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4"/>
                  <a:pt x="77" y="4"/>
                  <a:pt x="77" y="4"/>
                </a:cubicBezTo>
                <a:cubicBezTo>
                  <a:pt x="77" y="2"/>
                  <a:pt x="75" y="0"/>
                  <a:pt x="7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8" y="12"/>
                  <a:pt x="48" y="12"/>
                  <a:pt x="48" y="12"/>
                </a:cubicBezTo>
                <a:cubicBezTo>
                  <a:pt x="65" y="12"/>
                  <a:pt x="65" y="12"/>
                  <a:pt x="65" y="12"/>
                </a:cubicBezTo>
                <a:cubicBezTo>
                  <a:pt x="65" y="78"/>
                  <a:pt x="65" y="78"/>
                  <a:pt x="65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12" y="105"/>
                  <a:pt x="10" y="106"/>
                  <a:pt x="7" y="106"/>
                </a:cubicBezTo>
                <a:cubicBezTo>
                  <a:pt x="0" y="106"/>
                  <a:pt x="0" y="106"/>
                  <a:pt x="0" y="106"/>
                </a:cubicBezTo>
                <a:cubicBezTo>
                  <a:pt x="36" y="146"/>
                  <a:pt x="36" y="146"/>
                  <a:pt x="36" y="146"/>
                </a:cubicBezTo>
                <a:cubicBezTo>
                  <a:pt x="37" y="147"/>
                  <a:pt x="37" y="147"/>
                  <a:pt x="38" y="147"/>
                </a:cubicBezTo>
                <a:cubicBezTo>
                  <a:pt x="38" y="147"/>
                  <a:pt x="39" y="147"/>
                  <a:pt x="39" y="146"/>
                </a:cubicBezTo>
                <a:cubicBezTo>
                  <a:pt x="108" y="70"/>
                  <a:pt x="108" y="70"/>
                  <a:pt x="108" y="70"/>
                </a:cubicBezTo>
                <a:cubicBezTo>
                  <a:pt x="109" y="69"/>
                  <a:pt x="109" y="68"/>
                  <a:pt x="109" y="6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3" name="Freeform 53"/>
          <p:cNvSpPr>
            <a:spLocks/>
          </p:cNvSpPr>
          <p:nvPr/>
        </p:nvSpPr>
        <p:spPr bwMode="auto">
          <a:xfrm>
            <a:off x="2491133" y="1464334"/>
            <a:ext cx="407258" cy="421804"/>
          </a:xfrm>
          <a:custGeom>
            <a:avLst/>
            <a:gdLst>
              <a:gd name="T0" fmla="*/ 142 w 142"/>
              <a:gd name="T1" fmla="*/ 77 h 147"/>
              <a:gd name="T2" fmla="*/ 73 w 142"/>
              <a:gd name="T3" fmla="*/ 1 h 147"/>
              <a:gd name="T4" fmla="*/ 71 w 142"/>
              <a:gd name="T5" fmla="*/ 0 h 147"/>
              <a:gd name="T6" fmla="*/ 70 w 142"/>
              <a:gd name="T7" fmla="*/ 1 h 147"/>
              <a:gd name="T8" fmla="*/ 0 w 142"/>
              <a:gd name="T9" fmla="*/ 77 h 147"/>
              <a:gd name="T10" fmla="*/ 0 w 142"/>
              <a:gd name="T11" fmla="*/ 79 h 147"/>
              <a:gd name="T12" fmla="*/ 2 w 142"/>
              <a:gd name="T13" fmla="*/ 80 h 147"/>
              <a:gd name="T14" fmla="*/ 32 w 142"/>
              <a:gd name="T15" fmla="*/ 80 h 147"/>
              <a:gd name="T16" fmla="*/ 32 w 142"/>
              <a:gd name="T17" fmla="*/ 143 h 147"/>
              <a:gd name="T18" fmla="*/ 36 w 142"/>
              <a:gd name="T19" fmla="*/ 147 h 147"/>
              <a:gd name="T20" fmla="*/ 106 w 142"/>
              <a:gd name="T21" fmla="*/ 147 h 147"/>
              <a:gd name="T22" fmla="*/ 110 w 142"/>
              <a:gd name="T23" fmla="*/ 143 h 147"/>
              <a:gd name="T24" fmla="*/ 110 w 142"/>
              <a:gd name="T25" fmla="*/ 80 h 147"/>
              <a:gd name="T26" fmla="*/ 140 w 142"/>
              <a:gd name="T27" fmla="*/ 80 h 147"/>
              <a:gd name="T28" fmla="*/ 142 w 142"/>
              <a:gd name="T29" fmla="*/ 79 h 147"/>
              <a:gd name="T30" fmla="*/ 142 w 142"/>
              <a:gd name="T31" fmla="*/ 7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2" h="147">
                <a:moveTo>
                  <a:pt x="142" y="77"/>
                </a:moveTo>
                <a:cubicBezTo>
                  <a:pt x="73" y="1"/>
                  <a:pt x="73" y="1"/>
                  <a:pt x="73" y="1"/>
                </a:cubicBezTo>
                <a:cubicBezTo>
                  <a:pt x="72" y="0"/>
                  <a:pt x="72" y="0"/>
                  <a:pt x="71" y="0"/>
                </a:cubicBezTo>
                <a:cubicBezTo>
                  <a:pt x="71" y="0"/>
                  <a:pt x="70" y="0"/>
                  <a:pt x="70" y="1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8"/>
                  <a:pt x="0" y="78"/>
                  <a:pt x="0" y="79"/>
                </a:cubicBezTo>
                <a:cubicBezTo>
                  <a:pt x="0" y="80"/>
                  <a:pt x="1" y="80"/>
                  <a:pt x="2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143"/>
                  <a:pt x="32" y="143"/>
                  <a:pt x="32" y="143"/>
                </a:cubicBezTo>
                <a:cubicBezTo>
                  <a:pt x="32" y="145"/>
                  <a:pt x="34" y="147"/>
                  <a:pt x="36" y="147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108" y="147"/>
                  <a:pt x="110" y="145"/>
                  <a:pt x="110" y="143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1" y="80"/>
                  <a:pt x="142" y="80"/>
                  <a:pt x="142" y="79"/>
                </a:cubicBezTo>
                <a:cubicBezTo>
                  <a:pt x="142" y="78"/>
                  <a:pt x="142" y="78"/>
                  <a:pt x="142" y="7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4" name="Freeform 56"/>
          <p:cNvSpPr>
            <a:spLocks/>
          </p:cNvSpPr>
          <p:nvPr/>
        </p:nvSpPr>
        <p:spPr bwMode="auto">
          <a:xfrm>
            <a:off x="5870359" y="1466758"/>
            <a:ext cx="195144" cy="574526"/>
          </a:xfrm>
          <a:custGeom>
            <a:avLst/>
            <a:gdLst>
              <a:gd name="T0" fmla="*/ 28 w 68"/>
              <a:gd name="T1" fmla="*/ 16 h 200"/>
              <a:gd name="T2" fmla="*/ 24 w 68"/>
              <a:gd name="T3" fmla="*/ 16 h 200"/>
              <a:gd name="T4" fmla="*/ 12 w 68"/>
              <a:gd name="T5" fmla="*/ 28 h 200"/>
              <a:gd name="T6" fmla="*/ 12 w 68"/>
              <a:gd name="T7" fmla="*/ 97 h 200"/>
              <a:gd name="T8" fmla="*/ 0 w 68"/>
              <a:gd name="T9" fmla="*/ 97 h 200"/>
              <a:gd name="T10" fmla="*/ 0 w 68"/>
              <a:gd name="T11" fmla="*/ 105 h 200"/>
              <a:gd name="T12" fmla="*/ 12 w 68"/>
              <a:gd name="T13" fmla="*/ 105 h 200"/>
              <a:gd name="T14" fmla="*/ 12 w 68"/>
              <a:gd name="T15" fmla="*/ 172 h 200"/>
              <a:gd name="T16" fmla="*/ 24 w 68"/>
              <a:gd name="T17" fmla="*/ 184 h 200"/>
              <a:gd name="T18" fmla="*/ 28 w 68"/>
              <a:gd name="T19" fmla="*/ 184 h 200"/>
              <a:gd name="T20" fmla="*/ 48 w 68"/>
              <a:gd name="T21" fmla="*/ 200 h 200"/>
              <a:gd name="T22" fmla="*/ 68 w 68"/>
              <a:gd name="T23" fmla="*/ 180 h 200"/>
              <a:gd name="T24" fmla="*/ 48 w 68"/>
              <a:gd name="T25" fmla="*/ 160 h 200"/>
              <a:gd name="T26" fmla="*/ 28 w 68"/>
              <a:gd name="T27" fmla="*/ 176 h 200"/>
              <a:gd name="T28" fmla="*/ 24 w 68"/>
              <a:gd name="T29" fmla="*/ 176 h 200"/>
              <a:gd name="T30" fmla="*/ 20 w 68"/>
              <a:gd name="T31" fmla="*/ 172 h 200"/>
              <a:gd name="T32" fmla="*/ 20 w 68"/>
              <a:gd name="T33" fmla="*/ 105 h 200"/>
              <a:gd name="T34" fmla="*/ 28 w 68"/>
              <a:gd name="T35" fmla="*/ 105 h 200"/>
              <a:gd name="T36" fmla="*/ 48 w 68"/>
              <a:gd name="T37" fmla="*/ 121 h 200"/>
              <a:gd name="T38" fmla="*/ 68 w 68"/>
              <a:gd name="T39" fmla="*/ 101 h 200"/>
              <a:gd name="T40" fmla="*/ 48 w 68"/>
              <a:gd name="T41" fmla="*/ 81 h 200"/>
              <a:gd name="T42" fmla="*/ 28 w 68"/>
              <a:gd name="T43" fmla="*/ 97 h 200"/>
              <a:gd name="T44" fmla="*/ 20 w 68"/>
              <a:gd name="T45" fmla="*/ 97 h 200"/>
              <a:gd name="T46" fmla="*/ 20 w 68"/>
              <a:gd name="T47" fmla="*/ 28 h 200"/>
              <a:gd name="T48" fmla="*/ 24 w 68"/>
              <a:gd name="T49" fmla="*/ 24 h 200"/>
              <a:gd name="T50" fmla="*/ 28 w 68"/>
              <a:gd name="T51" fmla="*/ 24 h 200"/>
              <a:gd name="T52" fmla="*/ 48 w 68"/>
              <a:gd name="T53" fmla="*/ 40 h 200"/>
              <a:gd name="T54" fmla="*/ 68 w 68"/>
              <a:gd name="T55" fmla="*/ 20 h 200"/>
              <a:gd name="T56" fmla="*/ 48 w 68"/>
              <a:gd name="T57" fmla="*/ 0 h 200"/>
              <a:gd name="T58" fmla="*/ 28 w 68"/>
              <a:gd name="T59" fmla="*/ 16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" h="200">
                <a:moveTo>
                  <a:pt x="28" y="16"/>
                </a:moveTo>
                <a:cubicBezTo>
                  <a:pt x="24" y="16"/>
                  <a:pt x="24" y="16"/>
                  <a:pt x="24" y="16"/>
                </a:cubicBezTo>
                <a:cubicBezTo>
                  <a:pt x="17" y="16"/>
                  <a:pt x="12" y="22"/>
                  <a:pt x="12" y="28"/>
                </a:cubicBezTo>
                <a:cubicBezTo>
                  <a:pt x="12" y="97"/>
                  <a:pt x="12" y="97"/>
                  <a:pt x="12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5"/>
                  <a:pt x="0" y="105"/>
                  <a:pt x="0" y="105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12" y="179"/>
                  <a:pt x="17" y="184"/>
                  <a:pt x="24" y="184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30" y="193"/>
                  <a:pt x="38" y="200"/>
                  <a:pt x="48" y="200"/>
                </a:cubicBezTo>
                <a:cubicBezTo>
                  <a:pt x="59" y="200"/>
                  <a:pt x="68" y="191"/>
                  <a:pt x="68" y="180"/>
                </a:cubicBezTo>
                <a:cubicBezTo>
                  <a:pt x="68" y="169"/>
                  <a:pt x="59" y="160"/>
                  <a:pt x="48" y="160"/>
                </a:cubicBezTo>
                <a:cubicBezTo>
                  <a:pt x="38" y="160"/>
                  <a:pt x="30" y="167"/>
                  <a:pt x="28" y="176"/>
                </a:cubicBezTo>
                <a:cubicBezTo>
                  <a:pt x="24" y="176"/>
                  <a:pt x="24" y="176"/>
                  <a:pt x="24" y="176"/>
                </a:cubicBezTo>
                <a:cubicBezTo>
                  <a:pt x="22" y="176"/>
                  <a:pt x="20" y="174"/>
                  <a:pt x="20" y="172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8" y="105"/>
                  <a:pt x="28" y="105"/>
                  <a:pt x="28" y="105"/>
                </a:cubicBezTo>
                <a:cubicBezTo>
                  <a:pt x="30" y="114"/>
                  <a:pt x="38" y="121"/>
                  <a:pt x="48" y="121"/>
                </a:cubicBezTo>
                <a:cubicBezTo>
                  <a:pt x="59" y="121"/>
                  <a:pt x="68" y="112"/>
                  <a:pt x="68" y="101"/>
                </a:cubicBezTo>
                <a:cubicBezTo>
                  <a:pt x="68" y="90"/>
                  <a:pt x="59" y="81"/>
                  <a:pt x="48" y="81"/>
                </a:cubicBezTo>
                <a:cubicBezTo>
                  <a:pt x="38" y="81"/>
                  <a:pt x="30" y="88"/>
                  <a:pt x="28" y="97"/>
                </a:cubicBezTo>
                <a:cubicBezTo>
                  <a:pt x="20" y="97"/>
                  <a:pt x="20" y="97"/>
                  <a:pt x="20" y="9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6"/>
                  <a:pt x="22" y="24"/>
                  <a:pt x="24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30" y="33"/>
                  <a:pt x="38" y="40"/>
                  <a:pt x="48" y="40"/>
                </a:cubicBezTo>
                <a:cubicBezTo>
                  <a:pt x="59" y="40"/>
                  <a:pt x="68" y="31"/>
                  <a:pt x="68" y="20"/>
                </a:cubicBezTo>
                <a:cubicBezTo>
                  <a:pt x="68" y="9"/>
                  <a:pt x="59" y="0"/>
                  <a:pt x="48" y="0"/>
                </a:cubicBezTo>
                <a:cubicBezTo>
                  <a:pt x="38" y="0"/>
                  <a:pt x="30" y="7"/>
                  <a:pt x="28" y="1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" name="Freeform 57"/>
          <p:cNvSpPr>
            <a:spLocks noEditPoints="1"/>
          </p:cNvSpPr>
          <p:nvPr/>
        </p:nvSpPr>
        <p:spPr bwMode="auto">
          <a:xfrm>
            <a:off x="5537037" y="1466758"/>
            <a:ext cx="298171" cy="574526"/>
          </a:xfrm>
          <a:custGeom>
            <a:avLst/>
            <a:gdLst>
              <a:gd name="T0" fmla="*/ 104 w 104"/>
              <a:gd name="T1" fmla="*/ 180 h 200"/>
              <a:gd name="T2" fmla="*/ 104 w 104"/>
              <a:gd name="T3" fmla="*/ 132 h 200"/>
              <a:gd name="T4" fmla="*/ 104 w 104"/>
              <a:gd name="T5" fmla="*/ 124 h 200"/>
              <a:gd name="T6" fmla="*/ 104 w 104"/>
              <a:gd name="T7" fmla="*/ 76 h 200"/>
              <a:gd name="T8" fmla="*/ 104 w 104"/>
              <a:gd name="T9" fmla="*/ 68 h 200"/>
              <a:gd name="T10" fmla="*/ 104 w 104"/>
              <a:gd name="T11" fmla="*/ 21 h 200"/>
              <a:gd name="T12" fmla="*/ 104 w 104"/>
              <a:gd name="T13" fmla="*/ 0 h 200"/>
              <a:gd name="T14" fmla="*/ 100 w 104"/>
              <a:gd name="T15" fmla="*/ 0 h 200"/>
              <a:gd name="T16" fmla="*/ 0 w 104"/>
              <a:gd name="T17" fmla="*/ 100 h 200"/>
              <a:gd name="T18" fmla="*/ 100 w 104"/>
              <a:gd name="T19" fmla="*/ 200 h 200"/>
              <a:gd name="T20" fmla="*/ 104 w 104"/>
              <a:gd name="T21" fmla="*/ 200 h 200"/>
              <a:gd name="T22" fmla="*/ 104 w 104"/>
              <a:gd name="T23" fmla="*/ 180 h 200"/>
              <a:gd name="T24" fmla="*/ 77 w 104"/>
              <a:gd name="T25" fmla="*/ 24 h 200"/>
              <a:gd name="T26" fmla="*/ 57 w 104"/>
              <a:gd name="T27" fmla="*/ 68 h 200"/>
              <a:gd name="T28" fmla="*/ 27 w 104"/>
              <a:gd name="T29" fmla="*/ 68 h 200"/>
              <a:gd name="T30" fmla="*/ 77 w 104"/>
              <a:gd name="T31" fmla="*/ 24 h 200"/>
              <a:gd name="T32" fmla="*/ 20 w 104"/>
              <a:gd name="T33" fmla="*/ 100 h 200"/>
              <a:gd name="T34" fmla="*/ 24 w 104"/>
              <a:gd name="T35" fmla="*/ 76 h 200"/>
              <a:gd name="T36" fmla="*/ 56 w 104"/>
              <a:gd name="T37" fmla="*/ 76 h 200"/>
              <a:gd name="T38" fmla="*/ 54 w 104"/>
              <a:gd name="T39" fmla="*/ 100 h 200"/>
              <a:gd name="T40" fmla="*/ 56 w 104"/>
              <a:gd name="T41" fmla="*/ 124 h 200"/>
              <a:gd name="T42" fmla="*/ 24 w 104"/>
              <a:gd name="T43" fmla="*/ 124 h 200"/>
              <a:gd name="T44" fmla="*/ 20 w 104"/>
              <a:gd name="T45" fmla="*/ 100 h 200"/>
              <a:gd name="T46" fmla="*/ 27 w 104"/>
              <a:gd name="T47" fmla="*/ 132 h 200"/>
              <a:gd name="T48" fmla="*/ 57 w 104"/>
              <a:gd name="T49" fmla="*/ 132 h 200"/>
              <a:gd name="T50" fmla="*/ 77 w 104"/>
              <a:gd name="T51" fmla="*/ 177 h 200"/>
              <a:gd name="T52" fmla="*/ 27 w 104"/>
              <a:gd name="T53" fmla="*/ 132 h 200"/>
              <a:gd name="T54" fmla="*/ 96 w 104"/>
              <a:gd name="T55" fmla="*/ 180 h 200"/>
              <a:gd name="T56" fmla="*/ 65 w 104"/>
              <a:gd name="T57" fmla="*/ 132 h 200"/>
              <a:gd name="T58" fmla="*/ 96 w 104"/>
              <a:gd name="T59" fmla="*/ 132 h 200"/>
              <a:gd name="T60" fmla="*/ 96 w 104"/>
              <a:gd name="T61" fmla="*/ 180 h 200"/>
              <a:gd name="T62" fmla="*/ 96 w 104"/>
              <a:gd name="T63" fmla="*/ 124 h 200"/>
              <a:gd name="T64" fmla="*/ 64 w 104"/>
              <a:gd name="T65" fmla="*/ 124 h 200"/>
              <a:gd name="T66" fmla="*/ 62 w 104"/>
              <a:gd name="T67" fmla="*/ 100 h 200"/>
              <a:gd name="T68" fmla="*/ 64 w 104"/>
              <a:gd name="T69" fmla="*/ 76 h 200"/>
              <a:gd name="T70" fmla="*/ 96 w 104"/>
              <a:gd name="T71" fmla="*/ 76 h 200"/>
              <a:gd name="T72" fmla="*/ 96 w 104"/>
              <a:gd name="T73" fmla="*/ 124 h 200"/>
              <a:gd name="T74" fmla="*/ 96 w 104"/>
              <a:gd name="T75" fmla="*/ 68 h 200"/>
              <a:gd name="T76" fmla="*/ 65 w 104"/>
              <a:gd name="T77" fmla="*/ 68 h 200"/>
              <a:gd name="T78" fmla="*/ 96 w 104"/>
              <a:gd name="T79" fmla="*/ 21 h 200"/>
              <a:gd name="T80" fmla="*/ 96 w 104"/>
              <a:gd name="T81" fmla="*/ 6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4" h="200">
                <a:moveTo>
                  <a:pt x="104" y="180"/>
                </a:moveTo>
                <a:cubicBezTo>
                  <a:pt x="104" y="132"/>
                  <a:pt x="104" y="132"/>
                  <a:pt x="104" y="132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4" y="21"/>
                  <a:pt x="104" y="21"/>
                  <a:pt x="104" y="21"/>
                </a:cubicBezTo>
                <a:cubicBezTo>
                  <a:pt x="104" y="0"/>
                  <a:pt x="104" y="0"/>
                  <a:pt x="104" y="0"/>
                </a:cubicBezTo>
                <a:cubicBezTo>
                  <a:pt x="103" y="0"/>
                  <a:pt x="101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01" y="200"/>
                  <a:pt x="103" y="200"/>
                  <a:pt x="104" y="200"/>
                </a:cubicBezTo>
                <a:lnTo>
                  <a:pt x="104" y="180"/>
                </a:lnTo>
                <a:close/>
                <a:moveTo>
                  <a:pt x="77" y="24"/>
                </a:moveTo>
                <a:cubicBezTo>
                  <a:pt x="68" y="34"/>
                  <a:pt x="61" y="49"/>
                  <a:pt x="5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36" y="47"/>
                  <a:pt x="54" y="31"/>
                  <a:pt x="77" y="24"/>
                </a:cubicBezTo>
                <a:close/>
                <a:moveTo>
                  <a:pt x="20" y="100"/>
                </a:moveTo>
                <a:cubicBezTo>
                  <a:pt x="20" y="92"/>
                  <a:pt x="21" y="84"/>
                  <a:pt x="24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5" y="84"/>
                  <a:pt x="54" y="92"/>
                  <a:pt x="54" y="100"/>
                </a:cubicBezTo>
                <a:cubicBezTo>
                  <a:pt x="54" y="109"/>
                  <a:pt x="55" y="117"/>
                  <a:pt x="56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1" y="117"/>
                  <a:pt x="20" y="109"/>
                  <a:pt x="20" y="100"/>
                </a:cubicBezTo>
                <a:close/>
                <a:moveTo>
                  <a:pt x="27" y="132"/>
                </a:moveTo>
                <a:cubicBezTo>
                  <a:pt x="57" y="132"/>
                  <a:pt x="57" y="132"/>
                  <a:pt x="57" y="132"/>
                </a:cubicBezTo>
                <a:cubicBezTo>
                  <a:pt x="61" y="151"/>
                  <a:pt x="68" y="167"/>
                  <a:pt x="77" y="177"/>
                </a:cubicBezTo>
                <a:cubicBezTo>
                  <a:pt x="54" y="170"/>
                  <a:pt x="36" y="153"/>
                  <a:pt x="27" y="132"/>
                </a:cubicBezTo>
                <a:close/>
                <a:moveTo>
                  <a:pt x="96" y="180"/>
                </a:moveTo>
                <a:cubicBezTo>
                  <a:pt x="82" y="177"/>
                  <a:pt x="71" y="158"/>
                  <a:pt x="65" y="132"/>
                </a:cubicBezTo>
                <a:cubicBezTo>
                  <a:pt x="96" y="132"/>
                  <a:pt x="96" y="132"/>
                  <a:pt x="96" y="132"/>
                </a:cubicBezTo>
                <a:lnTo>
                  <a:pt x="96" y="180"/>
                </a:lnTo>
                <a:close/>
                <a:moveTo>
                  <a:pt x="96" y="124"/>
                </a:moveTo>
                <a:cubicBezTo>
                  <a:pt x="64" y="124"/>
                  <a:pt x="64" y="124"/>
                  <a:pt x="64" y="124"/>
                </a:cubicBezTo>
                <a:cubicBezTo>
                  <a:pt x="63" y="117"/>
                  <a:pt x="62" y="109"/>
                  <a:pt x="62" y="100"/>
                </a:cubicBezTo>
                <a:cubicBezTo>
                  <a:pt x="62" y="92"/>
                  <a:pt x="63" y="84"/>
                  <a:pt x="64" y="76"/>
                </a:cubicBezTo>
                <a:cubicBezTo>
                  <a:pt x="96" y="76"/>
                  <a:pt x="96" y="76"/>
                  <a:pt x="96" y="76"/>
                </a:cubicBezTo>
                <a:lnTo>
                  <a:pt x="96" y="124"/>
                </a:lnTo>
                <a:close/>
                <a:moveTo>
                  <a:pt x="96" y="68"/>
                </a:moveTo>
                <a:cubicBezTo>
                  <a:pt x="65" y="68"/>
                  <a:pt x="65" y="68"/>
                  <a:pt x="65" y="68"/>
                </a:cubicBezTo>
                <a:cubicBezTo>
                  <a:pt x="71" y="42"/>
                  <a:pt x="82" y="24"/>
                  <a:pt x="96" y="21"/>
                </a:cubicBezTo>
                <a:lnTo>
                  <a:pt x="96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6" name="Freeform 60"/>
          <p:cNvSpPr>
            <a:spLocks noEditPoints="1"/>
          </p:cNvSpPr>
          <p:nvPr/>
        </p:nvSpPr>
        <p:spPr bwMode="auto">
          <a:xfrm>
            <a:off x="4490479" y="1466758"/>
            <a:ext cx="699370" cy="516347"/>
          </a:xfrm>
          <a:custGeom>
            <a:avLst/>
            <a:gdLst>
              <a:gd name="T0" fmla="*/ 238 w 244"/>
              <a:gd name="T1" fmla="*/ 76 h 180"/>
              <a:gd name="T2" fmla="*/ 184 w 244"/>
              <a:gd name="T3" fmla="*/ 25 h 180"/>
              <a:gd name="T4" fmla="*/ 184 w 244"/>
              <a:gd name="T5" fmla="*/ 25 h 180"/>
              <a:gd name="T6" fmla="*/ 122 w 244"/>
              <a:gd name="T7" fmla="*/ 0 h 180"/>
              <a:gd name="T8" fmla="*/ 60 w 244"/>
              <a:gd name="T9" fmla="*/ 25 h 180"/>
              <a:gd name="T10" fmla="*/ 60 w 244"/>
              <a:gd name="T11" fmla="*/ 25 h 180"/>
              <a:gd name="T12" fmla="*/ 6 w 244"/>
              <a:gd name="T13" fmla="*/ 76 h 180"/>
              <a:gd name="T14" fmla="*/ 0 w 244"/>
              <a:gd name="T15" fmla="*/ 90 h 180"/>
              <a:gd name="T16" fmla="*/ 6 w 244"/>
              <a:gd name="T17" fmla="*/ 105 h 180"/>
              <a:gd name="T18" fmla="*/ 60 w 244"/>
              <a:gd name="T19" fmla="*/ 156 h 180"/>
              <a:gd name="T20" fmla="*/ 60 w 244"/>
              <a:gd name="T21" fmla="*/ 156 h 180"/>
              <a:gd name="T22" fmla="*/ 122 w 244"/>
              <a:gd name="T23" fmla="*/ 180 h 180"/>
              <a:gd name="T24" fmla="*/ 184 w 244"/>
              <a:gd name="T25" fmla="*/ 156 h 180"/>
              <a:gd name="T26" fmla="*/ 184 w 244"/>
              <a:gd name="T27" fmla="*/ 156 h 180"/>
              <a:gd name="T28" fmla="*/ 238 w 244"/>
              <a:gd name="T29" fmla="*/ 105 h 180"/>
              <a:gd name="T30" fmla="*/ 244 w 244"/>
              <a:gd name="T31" fmla="*/ 90 h 180"/>
              <a:gd name="T32" fmla="*/ 238 w 244"/>
              <a:gd name="T33" fmla="*/ 76 h 180"/>
              <a:gd name="T34" fmla="*/ 122 w 244"/>
              <a:gd name="T35" fmla="*/ 160 h 180"/>
              <a:gd name="T36" fmla="*/ 52 w 244"/>
              <a:gd name="T37" fmla="*/ 90 h 180"/>
              <a:gd name="T38" fmla="*/ 122 w 244"/>
              <a:gd name="T39" fmla="*/ 20 h 180"/>
              <a:gd name="T40" fmla="*/ 192 w 244"/>
              <a:gd name="T41" fmla="*/ 90 h 180"/>
              <a:gd name="T42" fmla="*/ 122 w 244"/>
              <a:gd name="T43" fmla="*/ 16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4" h="180">
                <a:moveTo>
                  <a:pt x="238" y="76"/>
                </a:moveTo>
                <a:cubicBezTo>
                  <a:pt x="184" y="25"/>
                  <a:pt x="184" y="25"/>
                  <a:pt x="184" y="25"/>
                </a:cubicBezTo>
                <a:cubicBezTo>
                  <a:pt x="184" y="25"/>
                  <a:pt x="184" y="25"/>
                  <a:pt x="184" y="25"/>
                </a:cubicBezTo>
                <a:cubicBezTo>
                  <a:pt x="168" y="10"/>
                  <a:pt x="146" y="0"/>
                  <a:pt x="122" y="0"/>
                </a:cubicBezTo>
                <a:cubicBezTo>
                  <a:pt x="98" y="0"/>
                  <a:pt x="76" y="10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" y="76"/>
                  <a:pt x="6" y="76"/>
                  <a:pt x="6" y="76"/>
                </a:cubicBezTo>
                <a:cubicBezTo>
                  <a:pt x="2" y="79"/>
                  <a:pt x="0" y="85"/>
                  <a:pt x="0" y="90"/>
                </a:cubicBezTo>
                <a:cubicBezTo>
                  <a:pt x="0" y="96"/>
                  <a:pt x="2" y="101"/>
                  <a:pt x="6" y="105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60" y="156"/>
                  <a:pt x="60" y="156"/>
                  <a:pt x="60" y="156"/>
                </a:cubicBezTo>
                <a:cubicBezTo>
                  <a:pt x="76" y="171"/>
                  <a:pt x="98" y="180"/>
                  <a:pt x="122" y="180"/>
                </a:cubicBezTo>
                <a:cubicBezTo>
                  <a:pt x="146" y="180"/>
                  <a:pt x="168" y="171"/>
                  <a:pt x="184" y="156"/>
                </a:cubicBezTo>
                <a:cubicBezTo>
                  <a:pt x="184" y="156"/>
                  <a:pt x="184" y="156"/>
                  <a:pt x="184" y="156"/>
                </a:cubicBezTo>
                <a:cubicBezTo>
                  <a:pt x="238" y="105"/>
                  <a:pt x="238" y="105"/>
                  <a:pt x="238" y="105"/>
                </a:cubicBezTo>
                <a:cubicBezTo>
                  <a:pt x="242" y="101"/>
                  <a:pt x="244" y="96"/>
                  <a:pt x="244" y="90"/>
                </a:cubicBezTo>
                <a:cubicBezTo>
                  <a:pt x="244" y="85"/>
                  <a:pt x="242" y="79"/>
                  <a:pt x="238" y="76"/>
                </a:cubicBezTo>
                <a:close/>
                <a:moveTo>
                  <a:pt x="122" y="160"/>
                </a:moveTo>
                <a:cubicBezTo>
                  <a:pt x="83" y="160"/>
                  <a:pt x="52" y="129"/>
                  <a:pt x="52" y="90"/>
                </a:cubicBezTo>
                <a:cubicBezTo>
                  <a:pt x="52" y="52"/>
                  <a:pt x="83" y="20"/>
                  <a:pt x="122" y="20"/>
                </a:cubicBezTo>
                <a:cubicBezTo>
                  <a:pt x="161" y="20"/>
                  <a:pt x="192" y="52"/>
                  <a:pt x="192" y="90"/>
                </a:cubicBezTo>
                <a:cubicBezTo>
                  <a:pt x="192" y="129"/>
                  <a:pt x="161" y="160"/>
                  <a:pt x="122" y="16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7" name="Freeform 61"/>
          <p:cNvSpPr>
            <a:spLocks noEditPoints="1"/>
          </p:cNvSpPr>
          <p:nvPr/>
        </p:nvSpPr>
        <p:spPr bwMode="auto">
          <a:xfrm>
            <a:off x="4696533" y="1581906"/>
            <a:ext cx="287263" cy="287263"/>
          </a:xfrm>
          <a:custGeom>
            <a:avLst/>
            <a:gdLst>
              <a:gd name="T0" fmla="*/ 50 w 100"/>
              <a:gd name="T1" fmla="*/ 0 h 100"/>
              <a:gd name="T2" fmla="*/ 0 w 100"/>
              <a:gd name="T3" fmla="*/ 50 h 100"/>
              <a:gd name="T4" fmla="*/ 50 w 100"/>
              <a:gd name="T5" fmla="*/ 100 h 100"/>
              <a:gd name="T6" fmla="*/ 100 w 100"/>
              <a:gd name="T7" fmla="*/ 50 h 100"/>
              <a:gd name="T8" fmla="*/ 50 w 100"/>
              <a:gd name="T9" fmla="*/ 0 h 100"/>
              <a:gd name="T10" fmla="*/ 86 w 100"/>
              <a:gd name="T11" fmla="*/ 28 h 100"/>
              <a:gd name="T12" fmla="*/ 72 w 100"/>
              <a:gd name="T13" fmla="*/ 28 h 100"/>
              <a:gd name="T14" fmla="*/ 66 w 100"/>
              <a:gd name="T15" fmla="*/ 11 h 100"/>
              <a:gd name="T16" fmla="*/ 86 w 100"/>
              <a:gd name="T17" fmla="*/ 28 h 100"/>
              <a:gd name="T18" fmla="*/ 67 w 100"/>
              <a:gd name="T19" fmla="*/ 50 h 100"/>
              <a:gd name="T20" fmla="*/ 66 w 100"/>
              <a:gd name="T21" fmla="*/ 64 h 100"/>
              <a:gd name="T22" fmla="*/ 34 w 100"/>
              <a:gd name="T23" fmla="*/ 64 h 100"/>
              <a:gd name="T24" fmla="*/ 33 w 100"/>
              <a:gd name="T25" fmla="*/ 50 h 100"/>
              <a:gd name="T26" fmla="*/ 34 w 100"/>
              <a:gd name="T27" fmla="*/ 36 h 100"/>
              <a:gd name="T28" fmla="*/ 66 w 100"/>
              <a:gd name="T29" fmla="*/ 36 h 100"/>
              <a:gd name="T30" fmla="*/ 67 w 100"/>
              <a:gd name="T31" fmla="*/ 50 h 100"/>
              <a:gd name="T32" fmla="*/ 50 w 100"/>
              <a:gd name="T33" fmla="*/ 8 h 100"/>
              <a:gd name="T34" fmla="*/ 64 w 100"/>
              <a:gd name="T35" fmla="*/ 28 h 100"/>
              <a:gd name="T36" fmla="*/ 36 w 100"/>
              <a:gd name="T37" fmla="*/ 28 h 100"/>
              <a:gd name="T38" fmla="*/ 50 w 100"/>
              <a:gd name="T39" fmla="*/ 8 h 100"/>
              <a:gd name="T40" fmla="*/ 34 w 100"/>
              <a:gd name="T41" fmla="*/ 11 h 100"/>
              <a:gd name="T42" fmla="*/ 28 w 100"/>
              <a:gd name="T43" fmla="*/ 28 h 100"/>
              <a:gd name="T44" fmla="*/ 14 w 100"/>
              <a:gd name="T45" fmla="*/ 28 h 100"/>
              <a:gd name="T46" fmla="*/ 34 w 100"/>
              <a:gd name="T47" fmla="*/ 11 h 100"/>
              <a:gd name="T48" fmla="*/ 8 w 100"/>
              <a:gd name="T49" fmla="*/ 50 h 100"/>
              <a:gd name="T50" fmla="*/ 10 w 100"/>
              <a:gd name="T51" fmla="*/ 36 h 100"/>
              <a:gd name="T52" fmla="*/ 26 w 100"/>
              <a:gd name="T53" fmla="*/ 36 h 100"/>
              <a:gd name="T54" fmla="*/ 25 w 100"/>
              <a:gd name="T55" fmla="*/ 50 h 100"/>
              <a:gd name="T56" fmla="*/ 26 w 100"/>
              <a:gd name="T57" fmla="*/ 64 h 100"/>
              <a:gd name="T58" fmla="*/ 10 w 100"/>
              <a:gd name="T59" fmla="*/ 64 h 100"/>
              <a:gd name="T60" fmla="*/ 8 w 100"/>
              <a:gd name="T61" fmla="*/ 50 h 100"/>
              <a:gd name="T62" fmla="*/ 14 w 100"/>
              <a:gd name="T63" fmla="*/ 72 h 100"/>
              <a:gd name="T64" fmla="*/ 28 w 100"/>
              <a:gd name="T65" fmla="*/ 72 h 100"/>
              <a:gd name="T66" fmla="*/ 34 w 100"/>
              <a:gd name="T67" fmla="*/ 89 h 100"/>
              <a:gd name="T68" fmla="*/ 14 w 100"/>
              <a:gd name="T69" fmla="*/ 72 h 100"/>
              <a:gd name="T70" fmla="*/ 50 w 100"/>
              <a:gd name="T71" fmla="*/ 92 h 100"/>
              <a:gd name="T72" fmla="*/ 36 w 100"/>
              <a:gd name="T73" fmla="*/ 72 h 100"/>
              <a:gd name="T74" fmla="*/ 64 w 100"/>
              <a:gd name="T75" fmla="*/ 72 h 100"/>
              <a:gd name="T76" fmla="*/ 50 w 100"/>
              <a:gd name="T77" fmla="*/ 92 h 100"/>
              <a:gd name="T78" fmla="*/ 66 w 100"/>
              <a:gd name="T79" fmla="*/ 89 h 100"/>
              <a:gd name="T80" fmla="*/ 72 w 100"/>
              <a:gd name="T81" fmla="*/ 72 h 100"/>
              <a:gd name="T82" fmla="*/ 86 w 100"/>
              <a:gd name="T83" fmla="*/ 72 h 100"/>
              <a:gd name="T84" fmla="*/ 66 w 100"/>
              <a:gd name="T85" fmla="*/ 89 h 100"/>
              <a:gd name="T86" fmla="*/ 74 w 100"/>
              <a:gd name="T87" fmla="*/ 64 h 100"/>
              <a:gd name="T88" fmla="*/ 75 w 100"/>
              <a:gd name="T89" fmla="*/ 50 h 100"/>
              <a:gd name="T90" fmla="*/ 74 w 100"/>
              <a:gd name="T91" fmla="*/ 36 h 100"/>
              <a:gd name="T92" fmla="*/ 90 w 100"/>
              <a:gd name="T93" fmla="*/ 36 h 100"/>
              <a:gd name="T94" fmla="*/ 92 w 100"/>
              <a:gd name="T95" fmla="*/ 50 h 100"/>
              <a:gd name="T96" fmla="*/ 90 w 100"/>
              <a:gd name="T97" fmla="*/ 64 h 100"/>
              <a:gd name="T98" fmla="*/ 74 w 100"/>
              <a:gd name="T99" fmla="*/ 6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0" h="100">
                <a:moveTo>
                  <a:pt x="50" y="0"/>
                </a:moveTo>
                <a:cubicBezTo>
                  <a:pt x="22" y="0"/>
                  <a:pt x="0" y="23"/>
                  <a:pt x="0" y="50"/>
                </a:cubicBezTo>
                <a:cubicBezTo>
                  <a:pt x="0" y="78"/>
                  <a:pt x="22" y="100"/>
                  <a:pt x="50" y="100"/>
                </a:cubicBezTo>
                <a:cubicBezTo>
                  <a:pt x="78" y="100"/>
                  <a:pt x="100" y="78"/>
                  <a:pt x="100" y="50"/>
                </a:cubicBezTo>
                <a:cubicBezTo>
                  <a:pt x="100" y="23"/>
                  <a:pt x="78" y="0"/>
                  <a:pt x="50" y="0"/>
                </a:cubicBezTo>
                <a:close/>
                <a:moveTo>
                  <a:pt x="86" y="28"/>
                </a:moveTo>
                <a:cubicBezTo>
                  <a:pt x="72" y="28"/>
                  <a:pt x="72" y="28"/>
                  <a:pt x="72" y="28"/>
                </a:cubicBezTo>
                <a:cubicBezTo>
                  <a:pt x="71" y="22"/>
                  <a:pt x="68" y="16"/>
                  <a:pt x="66" y="11"/>
                </a:cubicBezTo>
                <a:cubicBezTo>
                  <a:pt x="74" y="15"/>
                  <a:pt x="81" y="21"/>
                  <a:pt x="86" y="28"/>
                </a:cubicBezTo>
                <a:close/>
                <a:moveTo>
                  <a:pt x="67" y="50"/>
                </a:moveTo>
                <a:cubicBezTo>
                  <a:pt x="67" y="55"/>
                  <a:pt x="67" y="60"/>
                  <a:pt x="66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3" y="60"/>
                  <a:pt x="33" y="55"/>
                  <a:pt x="33" y="50"/>
                </a:cubicBezTo>
                <a:cubicBezTo>
                  <a:pt x="33" y="45"/>
                  <a:pt x="33" y="41"/>
                  <a:pt x="34" y="36"/>
                </a:cubicBezTo>
                <a:cubicBezTo>
                  <a:pt x="66" y="36"/>
                  <a:pt x="66" y="36"/>
                  <a:pt x="66" y="36"/>
                </a:cubicBezTo>
                <a:cubicBezTo>
                  <a:pt x="67" y="41"/>
                  <a:pt x="67" y="45"/>
                  <a:pt x="67" y="50"/>
                </a:cubicBezTo>
                <a:close/>
                <a:moveTo>
                  <a:pt x="50" y="8"/>
                </a:moveTo>
                <a:cubicBezTo>
                  <a:pt x="55" y="8"/>
                  <a:pt x="61" y="16"/>
                  <a:pt x="64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9" y="16"/>
                  <a:pt x="45" y="8"/>
                  <a:pt x="50" y="8"/>
                </a:cubicBezTo>
                <a:close/>
                <a:moveTo>
                  <a:pt x="34" y="11"/>
                </a:moveTo>
                <a:cubicBezTo>
                  <a:pt x="31" y="16"/>
                  <a:pt x="29" y="22"/>
                  <a:pt x="28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9" y="21"/>
                  <a:pt x="26" y="15"/>
                  <a:pt x="34" y="11"/>
                </a:cubicBezTo>
                <a:close/>
                <a:moveTo>
                  <a:pt x="8" y="50"/>
                </a:moveTo>
                <a:cubicBezTo>
                  <a:pt x="8" y="45"/>
                  <a:pt x="9" y="41"/>
                  <a:pt x="10" y="36"/>
                </a:cubicBezTo>
                <a:cubicBezTo>
                  <a:pt x="26" y="36"/>
                  <a:pt x="26" y="36"/>
                  <a:pt x="26" y="36"/>
                </a:cubicBezTo>
                <a:cubicBezTo>
                  <a:pt x="25" y="41"/>
                  <a:pt x="25" y="45"/>
                  <a:pt x="25" y="50"/>
                </a:cubicBezTo>
                <a:cubicBezTo>
                  <a:pt x="25" y="55"/>
                  <a:pt x="25" y="60"/>
                  <a:pt x="26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9" y="60"/>
                  <a:pt x="8" y="55"/>
                  <a:pt x="8" y="50"/>
                </a:cubicBezTo>
                <a:close/>
                <a:moveTo>
                  <a:pt x="14" y="72"/>
                </a:moveTo>
                <a:cubicBezTo>
                  <a:pt x="28" y="72"/>
                  <a:pt x="28" y="72"/>
                  <a:pt x="28" y="72"/>
                </a:cubicBezTo>
                <a:cubicBezTo>
                  <a:pt x="29" y="79"/>
                  <a:pt x="31" y="85"/>
                  <a:pt x="34" y="89"/>
                </a:cubicBezTo>
                <a:cubicBezTo>
                  <a:pt x="26" y="86"/>
                  <a:pt x="19" y="80"/>
                  <a:pt x="14" y="72"/>
                </a:cubicBezTo>
                <a:close/>
                <a:moveTo>
                  <a:pt x="50" y="92"/>
                </a:moveTo>
                <a:cubicBezTo>
                  <a:pt x="45" y="92"/>
                  <a:pt x="39" y="85"/>
                  <a:pt x="36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1" y="85"/>
                  <a:pt x="55" y="92"/>
                  <a:pt x="50" y="92"/>
                </a:cubicBezTo>
                <a:close/>
                <a:moveTo>
                  <a:pt x="66" y="89"/>
                </a:moveTo>
                <a:cubicBezTo>
                  <a:pt x="68" y="85"/>
                  <a:pt x="71" y="79"/>
                  <a:pt x="72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1" y="80"/>
                  <a:pt x="74" y="86"/>
                  <a:pt x="66" y="89"/>
                </a:cubicBezTo>
                <a:close/>
                <a:moveTo>
                  <a:pt x="74" y="64"/>
                </a:moveTo>
                <a:cubicBezTo>
                  <a:pt x="75" y="60"/>
                  <a:pt x="75" y="55"/>
                  <a:pt x="75" y="50"/>
                </a:cubicBezTo>
                <a:cubicBezTo>
                  <a:pt x="75" y="45"/>
                  <a:pt x="75" y="41"/>
                  <a:pt x="74" y="36"/>
                </a:cubicBezTo>
                <a:cubicBezTo>
                  <a:pt x="90" y="36"/>
                  <a:pt x="90" y="36"/>
                  <a:pt x="90" y="36"/>
                </a:cubicBezTo>
                <a:cubicBezTo>
                  <a:pt x="91" y="41"/>
                  <a:pt x="92" y="45"/>
                  <a:pt x="92" y="50"/>
                </a:cubicBezTo>
                <a:cubicBezTo>
                  <a:pt x="92" y="55"/>
                  <a:pt x="91" y="60"/>
                  <a:pt x="90" y="64"/>
                </a:cubicBezTo>
                <a:lnTo>
                  <a:pt x="74" y="6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8" name="Freeform 74"/>
          <p:cNvSpPr>
            <a:spLocks noEditPoints="1"/>
          </p:cNvSpPr>
          <p:nvPr/>
        </p:nvSpPr>
        <p:spPr bwMode="auto">
          <a:xfrm>
            <a:off x="1411171" y="2409215"/>
            <a:ext cx="574526" cy="574526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106 w 200"/>
              <a:gd name="T7" fmla="*/ 199 h 200"/>
              <a:gd name="T8" fmla="*/ 104 w 200"/>
              <a:gd name="T9" fmla="*/ 190 h 200"/>
              <a:gd name="T10" fmla="*/ 104 w 200"/>
              <a:gd name="T11" fmla="*/ 76 h 200"/>
              <a:gd name="T12" fmla="*/ 136 w 200"/>
              <a:gd name="T13" fmla="*/ 76 h 200"/>
              <a:gd name="T14" fmla="*/ 138 w 200"/>
              <a:gd name="T15" fmla="*/ 100 h 200"/>
              <a:gd name="T16" fmla="*/ 138 w 200"/>
              <a:gd name="T17" fmla="*/ 104 h 200"/>
              <a:gd name="T18" fmla="*/ 146 w 200"/>
              <a:gd name="T19" fmla="*/ 98 h 200"/>
              <a:gd name="T20" fmla="*/ 144 w 200"/>
              <a:gd name="T21" fmla="*/ 76 h 200"/>
              <a:gd name="T22" fmla="*/ 176 w 200"/>
              <a:gd name="T23" fmla="*/ 76 h 200"/>
              <a:gd name="T24" fmla="*/ 180 w 200"/>
              <a:gd name="T25" fmla="*/ 93 h 200"/>
              <a:gd name="T26" fmla="*/ 200 w 200"/>
              <a:gd name="T27" fmla="*/ 108 h 200"/>
              <a:gd name="T28" fmla="*/ 200 w 200"/>
              <a:gd name="T29" fmla="*/ 100 h 200"/>
              <a:gd name="T30" fmla="*/ 100 w 200"/>
              <a:gd name="T31" fmla="*/ 0 h 200"/>
              <a:gd name="T32" fmla="*/ 77 w 200"/>
              <a:gd name="T33" fmla="*/ 23 h 200"/>
              <a:gd name="T34" fmla="*/ 57 w 200"/>
              <a:gd name="T35" fmla="*/ 68 h 200"/>
              <a:gd name="T36" fmla="*/ 27 w 200"/>
              <a:gd name="T37" fmla="*/ 68 h 200"/>
              <a:gd name="T38" fmla="*/ 77 w 200"/>
              <a:gd name="T39" fmla="*/ 23 h 200"/>
              <a:gd name="T40" fmla="*/ 20 w 200"/>
              <a:gd name="T41" fmla="*/ 100 h 200"/>
              <a:gd name="T42" fmla="*/ 24 w 200"/>
              <a:gd name="T43" fmla="*/ 76 h 200"/>
              <a:gd name="T44" fmla="*/ 56 w 200"/>
              <a:gd name="T45" fmla="*/ 76 h 200"/>
              <a:gd name="T46" fmla="*/ 54 w 200"/>
              <a:gd name="T47" fmla="*/ 100 h 200"/>
              <a:gd name="T48" fmla="*/ 56 w 200"/>
              <a:gd name="T49" fmla="*/ 124 h 200"/>
              <a:gd name="T50" fmla="*/ 24 w 200"/>
              <a:gd name="T51" fmla="*/ 124 h 200"/>
              <a:gd name="T52" fmla="*/ 20 w 200"/>
              <a:gd name="T53" fmla="*/ 100 h 200"/>
              <a:gd name="T54" fmla="*/ 27 w 200"/>
              <a:gd name="T55" fmla="*/ 132 h 200"/>
              <a:gd name="T56" fmla="*/ 57 w 200"/>
              <a:gd name="T57" fmla="*/ 132 h 200"/>
              <a:gd name="T58" fmla="*/ 77 w 200"/>
              <a:gd name="T59" fmla="*/ 176 h 200"/>
              <a:gd name="T60" fmla="*/ 27 w 200"/>
              <a:gd name="T61" fmla="*/ 132 h 200"/>
              <a:gd name="T62" fmla="*/ 96 w 200"/>
              <a:gd name="T63" fmla="*/ 179 h 200"/>
              <a:gd name="T64" fmla="*/ 65 w 200"/>
              <a:gd name="T65" fmla="*/ 132 h 200"/>
              <a:gd name="T66" fmla="*/ 96 w 200"/>
              <a:gd name="T67" fmla="*/ 132 h 200"/>
              <a:gd name="T68" fmla="*/ 96 w 200"/>
              <a:gd name="T69" fmla="*/ 179 h 200"/>
              <a:gd name="T70" fmla="*/ 96 w 200"/>
              <a:gd name="T71" fmla="*/ 124 h 200"/>
              <a:gd name="T72" fmla="*/ 64 w 200"/>
              <a:gd name="T73" fmla="*/ 124 h 200"/>
              <a:gd name="T74" fmla="*/ 62 w 200"/>
              <a:gd name="T75" fmla="*/ 100 h 200"/>
              <a:gd name="T76" fmla="*/ 64 w 200"/>
              <a:gd name="T77" fmla="*/ 76 h 200"/>
              <a:gd name="T78" fmla="*/ 96 w 200"/>
              <a:gd name="T79" fmla="*/ 76 h 200"/>
              <a:gd name="T80" fmla="*/ 96 w 200"/>
              <a:gd name="T81" fmla="*/ 124 h 200"/>
              <a:gd name="T82" fmla="*/ 96 w 200"/>
              <a:gd name="T83" fmla="*/ 68 h 200"/>
              <a:gd name="T84" fmla="*/ 65 w 200"/>
              <a:gd name="T85" fmla="*/ 68 h 200"/>
              <a:gd name="T86" fmla="*/ 96 w 200"/>
              <a:gd name="T87" fmla="*/ 20 h 200"/>
              <a:gd name="T88" fmla="*/ 96 w 200"/>
              <a:gd name="T89" fmla="*/ 68 h 200"/>
              <a:gd name="T90" fmla="*/ 104 w 200"/>
              <a:gd name="T91" fmla="*/ 68 h 200"/>
              <a:gd name="T92" fmla="*/ 104 w 200"/>
              <a:gd name="T93" fmla="*/ 20 h 200"/>
              <a:gd name="T94" fmla="*/ 135 w 200"/>
              <a:gd name="T95" fmla="*/ 68 h 200"/>
              <a:gd name="T96" fmla="*/ 104 w 200"/>
              <a:gd name="T97" fmla="*/ 68 h 200"/>
              <a:gd name="T98" fmla="*/ 143 w 200"/>
              <a:gd name="T99" fmla="*/ 68 h 200"/>
              <a:gd name="T100" fmla="*/ 123 w 200"/>
              <a:gd name="T101" fmla="*/ 23 h 200"/>
              <a:gd name="T102" fmla="*/ 173 w 200"/>
              <a:gd name="T103" fmla="*/ 68 h 200"/>
              <a:gd name="T104" fmla="*/ 143 w 200"/>
              <a:gd name="T105" fmla="*/ 6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02" y="200"/>
                  <a:pt x="104" y="199"/>
                  <a:pt x="106" y="199"/>
                </a:cubicBezTo>
                <a:cubicBezTo>
                  <a:pt x="105" y="196"/>
                  <a:pt x="104" y="193"/>
                  <a:pt x="104" y="190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36" y="76"/>
                  <a:pt x="136" y="76"/>
                  <a:pt x="136" y="76"/>
                </a:cubicBezTo>
                <a:cubicBezTo>
                  <a:pt x="137" y="83"/>
                  <a:pt x="138" y="91"/>
                  <a:pt x="138" y="100"/>
                </a:cubicBezTo>
                <a:cubicBezTo>
                  <a:pt x="138" y="101"/>
                  <a:pt x="138" y="102"/>
                  <a:pt x="138" y="104"/>
                </a:cubicBezTo>
                <a:cubicBezTo>
                  <a:pt x="146" y="98"/>
                  <a:pt x="146" y="98"/>
                  <a:pt x="146" y="98"/>
                </a:cubicBezTo>
                <a:cubicBezTo>
                  <a:pt x="146" y="90"/>
                  <a:pt x="145" y="83"/>
                  <a:pt x="144" y="76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8" y="81"/>
                  <a:pt x="179" y="87"/>
                  <a:pt x="180" y="93"/>
                </a:cubicBezTo>
                <a:cubicBezTo>
                  <a:pt x="200" y="108"/>
                  <a:pt x="200" y="108"/>
                  <a:pt x="200" y="108"/>
                </a:cubicBezTo>
                <a:cubicBezTo>
                  <a:pt x="200" y="105"/>
                  <a:pt x="200" y="102"/>
                  <a:pt x="200" y="100"/>
                </a:cubicBezTo>
                <a:cubicBezTo>
                  <a:pt x="200" y="44"/>
                  <a:pt x="155" y="0"/>
                  <a:pt x="100" y="0"/>
                </a:cubicBezTo>
                <a:close/>
                <a:moveTo>
                  <a:pt x="77" y="23"/>
                </a:moveTo>
                <a:cubicBezTo>
                  <a:pt x="68" y="33"/>
                  <a:pt x="61" y="48"/>
                  <a:pt x="5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36" y="46"/>
                  <a:pt x="54" y="30"/>
                  <a:pt x="77" y="23"/>
                </a:cubicBezTo>
                <a:close/>
                <a:moveTo>
                  <a:pt x="20" y="100"/>
                </a:moveTo>
                <a:cubicBezTo>
                  <a:pt x="20" y="91"/>
                  <a:pt x="21" y="83"/>
                  <a:pt x="24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5" y="83"/>
                  <a:pt x="54" y="91"/>
                  <a:pt x="54" y="100"/>
                </a:cubicBezTo>
                <a:cubicBezTo>
                  <a:pt x="54" y="108"/>
                  <a:pt x="55" y="116"/>
                  <a:pt x="56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1" y="116"/>
                  <a:pt x="20" y="108"/>
                  <a:pt x="20" y="100"/>
                </a:cubicBezTo>
                <a:close/>
                <a:moveTo>
                  <a:pt x="27" y="132"/>
                </a:moveTo>
                <a:cubicBezTo>
                  <a:pt x="57" y="132"/>
                  <a:pt x="57" y="132"/>
                  <a:pt x="57" y="132"/>
                </a:cubicBezTo>
                <a:cubicBezTo>
                  <a:pt x="61" y="151"/>
                  <a:pt x="68" y="166"/>
                  <a:pt x="77" y="176"/>
                </a:cubicBezTo>
                <a:cubicBezTo>
                  <a:pt x="54" y="169"/>
                  <a:pt x="36" y="153"/>
                  <a:pt x="27" y="132"/>
                </a:cubicBezTo>
                <a:close/>
                <a:moveTo>
                  <a:pt x="96" y="179"/>
                </a:moveTo>
                <a:cubicBezTo>
                  <a:pt x="82" y="176"/>
                  <a:pt x="71" y="157"/>
                  <a:pt x="65" y="132"/>
                </a:cubicBezTo>
                <a:cubicBezTo>
                  <a:pt x="96" y="132"/>
                  <a:pt x="96" y="132"/>
                  <a:pt x="96" y="132"/>
                </a:cubicBezTo>
                <a:lnTo>
                  <a:pt x="96" y="179"/>
                </a:lnTo>
                <a:close/>
                <a:moveTo>
                  <a:pt x="96" y="124"/>
                </a:moveTo>
                <a:cubicBezTo>
                  <a:pt x="64" y="124"/>
                  <a:pt x="64" y="124"/>
                  <a:pt x="64" y="124"/>
                </a:cubicBezTo>
                <a:cubicBezTo>
                  <a:pt x="63" y="116"/>
                  <a:pt x="62" y="108"/>
                  <a:pt x="62" y="100"/>
                </a:cubicBezTo>
                <a:cubicBezTo>
                  <a:pt x="62" y="91"/>
                  <a:pt x="63" y="83"/>
                  <a:pt x="64" y="76"/>
                </a:cubicBezTo>
                <a:cubicBezTo>
                  <a:pt x="96" y="76"/>
                  <a:pt x="96" y="76"/>
                  <a:pt x="96" y="76"/>
                </a:cubicBezTo>
                <a:lnTo>
                  <a:pt x="96" y="124"/>
                </a:lnTo>
                <a:close/>
                <a:moveTo>
                  <a:pt x="96" y="68"/>
                </a:moveTo>
                <a:cubicBezTo>
                  <a:pt x="65" y="68"/>
                  <a:pt x="65" y="68"/>
                  <a:pt x="65" y="68"/>
                </a:cubicBezTo>
                <a:cubicBezTo>
                  <a:pt x="71" y="42"/>
                  <a:pt x="82" y="23"/>
                  <a:pt x="96" y="20"/>
                </a:cubicBezTo>
                <a:lnTo>
                  <a:pt x="96" y="68"/>
                </a:lnTo>
                <a:close/>
                <a:moveTo>
                  <a:pt x="104" y="68"/>
                </a:moveTo>
                <a:cubicBezTo>
                  <a:pt x="104" y="20"/>
                  <a:pt x="104" y="20"/>
                  <a:pt x="104" y="20"/>
                </a:cubicBezTo>
                <a:cubicBezTo>
                  <a:pt x="118" y="23"/>
                  <a:pt x="129" y="42"/>
                  <a:pt x="135" y="68"/>
                </a:cubicBezTo>
                <a:lnTo>
                  <a:pt x="104" y="68"/>
                </a:lnTo>
                <a:close/>
                <a:moveTo>
                  <a:pt x="143" y="68"/>
                </a:moveTo>
                <a:cubicBezTo>
                  <a:pt x="139" y="48"/>
                  <a:pt x="132" y="33"/>
                  <a:pt x="123" y="23"/>
                </a:cubicBezTo>
                <a:cubicBezTo>
                  <a:pt x="146" y="30"/>
                  <a:pt x="164" y="46"/>
                  <a:pt x="173" y="68"/>
                </a:cubicBezTo>
                <a:lnTo>
                  <a:pt x="143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9" name="Freeform 75"/>
          <p:cNvSpPr>
            <a:spLocks/>
          </p:cNvSpPr>
          <p:nvPr/>
        </p:nvSpPr>
        <p:spPr bwMode="auto">
          <a:xfrm>
            <a:off x="1744493" y="2694054"/>
            <a:ext cx="287263" cy="199993"/>
          </a:xfrm>
          <a:custGeom>
            <a:avLst/>
            <a:gdLst>
              <a:gd name="T0" fmla="*/ 53 w 100"/>
              <a:gd name="T1" fmla="*/ 2 h 70"/>
              <a:gd name="T2" fmla="*/ 46 w 100"/>
              <a:gd name="T3" fmla="*/ 2 h 70"/>
              <a:gd name="T4" fmla="*/ 0 w 100"/>
              <a:gd name="T5" fmla="*/ 35 h 70"/>
              <a:gd name="T6" fmla="*/ 46 w 100"/>
              <a:gd name="T7" fmla="*/ 69 h 70"/>
              <a:gd name="T8" fmla="*/ 53 w 100"/>
              <a:gd name="T9" fmla="*/ 69 h 70"/>
              <a:gd name="T10" fmla="*/ 100 w 100"/>
              <a:gd name="T11" fmla="*/ 35 h 70"/>
              <a:gd name="T12" fmla="*/ 53 w 100"/>
              <a:gd name="T13" fmla="*/ 2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" h="70">
                <a:moveTo>
                  <a:pt x="53" y="2"/>
                </a:moveTo>
                <a:cubicBezTo>
                  <a:pt x="51" y="0"/>
                  <a:pt x="49" y="0"/>
                  <a:pt x="46" y="2"/>
                </a:cubicBezTo>
                <a:cubicBezTo>
                  <a:pt x="0" y="35"/>
                  <a:pt x="0" y="35"/>
                  <a:pt x="0" y="35"/>
                </a:cubicBezTo>
                <a:cubicBezTo>
                  <a:pt x="46" y="69"/>
                  <a:pt x="46" y="69"/>
                  <a:pt x="46" y="69"/>
                </a:cubicBezTo>
                <a:cubicBezTo>
                  <a:pt x="49" y="70"/>
                  <a:pt x="51" y="70"/>
                  <a:pt x="53" y="69"/>
                </a:cubicBezTo>
                <a:cubicBezTo>
                  <a:pt x="100" y="35"/>
                  <a:pt x="100" y="35"/>
                  <a:pt x="100" y="35"/>
                </a:cubicBezTo>
                <a:lnTo>
                  <a:pt x="53" y="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0" name="Freeform 76"/>
          <p:cNvSpPr>
            <a:spLocks noEditPoints="1"/>
          </p:cNvSpPr>
          <p:nvPr/>
        </p:nvSpPr>
        <p:spPr bwMode="auto">
          <a:xfrm>
            <a:off x="1744493" y="2816475"/>
            <a:ext cx="287263" cy="167267"/>
          </a:xfrm>
          <a:custGeom>
            <a:avLst/>
            <a:gdLst>
              <a:gd name="T0" fmla="*/ 57 w 100"/>
              <a:gd name="T1" fmla="*/ 30 h 58"/>
              <a:gd name="T2" fmla="*/ 50 w 100"/>
              <a:gd name="T3" fmla="*/ 33 h 58"/>
              <a:gd name="T4" fmla="*/ 43 w 100"/>
              <a:gd name="T5" fmla="*/ 30 h 58"/>
              <a:gd name="T6" fmla="*/ 0 w 100"/>
              <a:gd name="T7" fmla="*/ 0 h 58"/>
              <a:gd name="T8" fmla="*/ 0 w 100"/>
              <a:gd name="T9" fmla="*/ 48 h 58"/>
              <a:gd name="T10" fmla="*/ 10 w 100"/>
              <a:gd name="T11" fmla="*/ 58 h 58"/>
              <a:gd name="T12" fmla="*/ 90 w 100"/>
              <a:gd name="T13" fmla="*/ 58 h 58"/>
              <a:gd name="T14" fmla="*/ 100 w 100"/>
              <a:gd name="T15" fmla="*/ 48 h 58"/>
              <a:gd name="T16" fmla="*/ 100 w 100"/>
              <a:gd name="T17" fmla="*/ 0 h 58"/>
              <a:gd name="T18" fmla="*/ 57 w 100"/>
              <a:gd name="T19" fmla="*/ 30 h 58"/>
              <a:gd name="T20" fmla="*/ 94 w 100"/>
              <a:gd name="T21" fmla="*/ 48 h 58"/>
              <a:gd name="T22" fmla="*/ 90 w 100"/>
              <a:gd name="T23" fmla="*/ 52 h 58"/>
              <a:gd name="T24" fmla="*/ 10 w 100"/>
              <a:gd name="T25" fmla="*/ 52 h 58"/>
              <a:gd name="T26" fmla="*/ 6 w 100"/>
              <a:gd name="T27" fmla="*/ 48 h 58"/>
              <a:gd name="T28" fmla="*/ 6 w 100"/>
              <a:gd name="T29" fmla="*/ 11 h 58"/>
              <a:gd name="T30" fmla="*/ 28 w 100"/>
              <a:gd name="T31" fmla="*/ 27 h 58"/>
              <a:gd name="T32" fmla="*/ 16 w 100"/>
              <a:gd name="T33" fmla="*/ 39 h 58"/>
              <a:gd name="T34" fmla="*/ 16 w 100"/>
              <a:gd name="T35" fmla="*/ 42 h 58"/>
              <a:gd name="T36" fmla="*/ 17 w 100"/>
              <a:gd name="T37" fmla="*/ 43 h 58"/>
              <a:gd name="T38" fmla="*/ 19 w 100"/>
              <a:gd name="T39" fmla="*/ 42 h 58"/>
              <a:gd name="T40" fmla="*/ 31 w 100"/>
              <a:gd name="T41" fmla="*/ 29 h 58"/>
              <a:gd name="T42" fmla="*/ 39 w 100"/>
              <a:gd name="T43" fmla="*/ 35 h 58"/>
              <a:gd name="T44" fmla="*/ 50 w 100"/>
              <a:gd name="T45" fmla="*/ 39 h 58"/>
              <a:gd name="T46" fmla="*/ 61 w 100"/>
              <a:gd name="T47" fmla="*/ 35 h 58"/>
              <a:gd name="T48" fmla="*/ 69 w 100"/>
              <a:gd name="T49" fmla="*/ 29 h 58"/>
              <a:gd name="T50" fmla="*/ 81 w 100"/>
              <a:gd name="T51" fmla="*/ 42 h 58"/>
              <a:gd name="T52" fmla="*/ 83 w 100"/>
              <a:gd name="T53" fmla="*/ 43 h 58"/>
              <a:gd name="T54" fmla="*/ 84 w 100"/>
              <a:gd name="T55" fmla="*/ 42 h 58"/>
              <a:gd name="T56" fmla="*/ 84 w 100"/>
              <a:gd name="T57" fmla="*/ 39 h 58"/>
              <a:gd name="T58" fmla="*/ 72 w 100"/>
              <a:gd name="T59" fmla="*/ 27 h 58"/>
              <a:gd name="T60" fmla="*/ 94 w 100"/>
              <a:gd name="T61" fmla="*/ 11 h 58"/>
              <a:gd name="T62" fmla="*/ 94 w 100"/>
              <a:gd name="T63" fmla="*/ 4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" h="58">
                <a:moveTo>
                  <a:pt x="57" y="30"/>
                </a:moveTo>
                <a:cubicBezTo>
                  <a:pt x="55" y="32"/>
                  <a:pt x="53" y="33"/>
                  <a:pt x="50" y="33"/>
                </a:cubicBezTo>
                <a:cubicBezTo>
                  <a:pt x="47" y="33"/>
                  <a:pt x="45" y="32"/>
                  <a:pt x="43" y="30"/>
                </a:cubicBezTo>
                <a:cubicBezTo>
                  <a:pt x="0" y="0"/>
                  <a:pt x="0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3"/>
                  <a:pt x="4" y="58"/>
                  <a:pt x="10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96" y="58"/>
                  <a:pt x="100" y="53"/>
                  <a:pt x="100" y="48"/>
                </a:cubicBezTo>
                <a:cubicBezTo>
                  <a:pt x="100" y="0"/>
                  <a:pt x="100" y="0"/>
                  <a:pt x="100" y="0"/>
                </a:cubicBezTo>
                <a:lnTo>
                  <a:pt x="57" y="30"/>
                </a:lnTo>
                <a:close/>
                <a:moveTo>
                  <a:pt x="94" y="48"/>
                </a:moveTo>
                <a:cubicBezTo>
                  <a:pt x="94" y="50"/>
                  <a:pt x="92" y="52"/>
                  <a:pt x="90" y="52"/>
                </a:cubicBezTo>
                <a:cubicBezTo>
                  <a:pt x="10" y="52"/>
                  <a:pt x="10" y="52"/>
                  <a:pt x="10" y="52"/>
                </a:cubicBezTo>
                <a:cubicBezTo>
                  <a:pt x="8" y="52"/>
                  <a:pt x="6" y="50"/>
                  <a:pt x="6" y="48"/>
                </a:cubicBezTo>
                <a:cubicBezTo>
                  <a:pt x="6" y="11"/>
                  <a:pt x="6" y="11"/>
                  <a:pt x="6" y="11"/>
                </a:cubicBezTo>
                <a:cubicBezTo>
                  <a:pt x="28" y="27"/>
                  <a:pt x="28" y="27"/>
                  <a:pt x="28" y="27"/>
                </a:cubicBezTo>
                <a:cubicBezTo>
                  <a:pt x="16" y="39"/>
                  <a:pt x="16" y="39"/>
                  <a:pt x="16" y="39"/>
                </a:cubicBezTo>
                <a:cubicBezTo>
                  <a:pt x="15" y="40"/>
                  <a:pt x="15" y="41"/>
                  <a:pt x="16" y="42"/>
                </a:cubicBezTo>
                <a:cubicBezTo>
                  <a:pt x="16" y="42"/>
                  <a:pt x="17" y="43"/>
                  <a:pt x="17" y="43"/>
                </a:cubicBezTo>
                <a:cubicBezTo>
                  <a:pt x="18" y="43"/>
                  <a:pt x="18" y="42"/>
                  <a:pt x="19" y="42"/>
                </a:cubicBezTo>
                <a:cubicBezTo>
                  <a:pt x="31" y="29"/>
                  <a:pt x="31" y="29"/>
                  <a:pt x="31" y="29"/>
                </a:cubicBezTo>
                <a:cubicBezTo>
                  <a:pt x="39" y="35"/>
                  <a:pt x="39" y="35"/>
                  <a:pt x="39" y="35"/>
                </a:cubicBezTo>
                <a:cubicBezTo>
                  <a:pt x="43" y="38"/>
                  <a:pt x="46" y="39"/>
                  <a:pt x="50" y="39"/>
                </a:cubicBezTo>
                <a:cubicBezTo>
                  <a:pt x="54" y="39"/>
                  <a:pt x="57" y="38"/>
                  <a:pt x="61" y="35"/>
                </a:cubicBezTo>
                <a:cubicBezTo>
                  <a:pt x="69" y="29"/>
                  <a:pt x="69" y="29"/>
                  <a:pt x="69" y="29"/>
                </a:cubicBezTo>
                <a:cubicBezTo>
                  <a:pt x="81" y="42"/>
                  <a:pt x="81" y="42"/>
                  <a:pt x="81" y="42"/>
                </a:cubicBezTo>
                <a:cubicBezTo>
                  <a:pt x="82" y="42"/>
                  <a:pt x="82" y="43"/>
                  <a:pt x="83" y="43"/>
                </a:cubicBezTo>
                <a:cubicBezTo>
                  <a:pt x="83" y="43"/>
                  <a:pt x="84" y="42"/>
                  <a:pt x="84" y="42"/>
                </a:cubicBezTo>
                <a:cubicBezTo>
                  <a:pt x="85" y="41"/>
                  <a:pt x="85" y="40"/>
                  <a:pt x="84" y="39"/>
                </a:cubicBezTo>
                <a:cubicBezTo>
                  <a:pt x="72" y="27"/>
                  <a:pt x="72" y="27"/>
                  <a:pt x="72" y="27"/>
                </a:cubicBezTo>
                <a:cubicBezTo>
                  <a:pt x="94" y="11"/>
                  <a:pt x="94" y="11"/>
                  <a:pt x="94" y="11"/>
                </a:cubicBezTo>
                <a:lnTo>
                  <a:pt x="94" y="4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1" name="Freeform 82"/>
          <p:cNvSpPr>
            <a:spLocks noEditPoints="1"/>
          </p:cNvSpPr>
          <p:nvPr/>
        </p:nvSpPr>
        <p:spPr bwMode="auto">
          <a:xfrm>
            <a:off x="2447499" y="2409215"/>
            <a:ext cx="613312" cy="574526"/>
          </a:xfrm>
          <a:custGeom>
            <a:avLst/>
            <a:gdLst>
              <a:gd name="T0" fmla="*/ 214 w 214"/>
              <a:gd name="T1" fmla="*/ 176 h 200"/>
              <a:gd name="T2" fmla="*/ 199 w 214"/>
              <a:gd name="T3" fmla="*/ 140 h 200"/>
              <a:gd name="T4" fmla="*/ 199 w 214"/>
              <a:gd name="T5" fmla="*/ 0 h 200"/>
              <a:gd name="T6" fmla="*/ 15 w 214"/>
              <a:gd name="T7" fmla="*/ 0 h 200"/>
              <a:gd name="T8" fmla="*/ 15 w 214"/>
              <a:gd name="T9" fmla="*/ 140 h 200"/>
              <a:gd name="T10" fmla="*/ 0 w 214"/>
              <a:gd name="T11" fmla="*/ 176 h 200"/>
              <a:gd name="T12" fmla="*/ 2 w 214"/>
              <a:gd name="T13" fmla="*/ 181 h 200"/>
              <a:gd name="T14" fmla="*/ 31 w 214"/>
              <a:gd name="T15" fmla="*/ 195 h 200"/>
              <a:gd name="T16" fmla="*/ 48 w 214"/>
              <a:gd name="T17" fmla="*/ 200 h 200"/>
              <a:gd name="T18" fmla="*/ 166 w 214"/>
              <a:gd name="T19" fmla="*/ 200 h 200"/>
              <a:gd name="T20" fmla="*/ 183 w 214"/>
              <a:gd name="T21" fmla="*/ 195 h 200"/>
              <a:gd name="T22" fmla="*/ 212 w 214"/>
              <a:gd name="T23" fmla="*/ 181 h 200"/>
              <a:gd name="T24" fmla="*/ 214 w 214"/>
              <a:gd name="T25" fmla="*/ 176 h 200"/>
              <a:gd name="T26" fmla="*/ 121 w 214"/>
              <a:gd name="T27" fmla="*/ 188 h 200"/>
              <a:gd name="T28" fmla="*/ 93 w 214"/>
              <a:gd name="T29" fmla="*/ 188 h 200"/>
              <a:gd name="T30" fmla="*/ 87 w 214"/>
              <a:gd name="T31" fmla="*/ 182 h 200"/>
              <a:gd name="T32" fmla="*/ 93 w 214"/>
              <a:gd name="T33" fmla="*/ 176 h 200"/>
              <a:gd name="T34" fmla="*/ 121 w 214"/>
              <a:gd name="T35" fmla="*/ 176 h 200"/>
              <a:gd name="T36" fmla="*/ 127 w 214"/>
              <a:gd name="T37" fmla="*/ 182 h 200"/>
              <a:gd name="T38" fmla="*/ 121 w 214"/>
              <a:gd name="T39" fmla="*/ 188 h 200"/>
              <a:gd name="T40" fmla="*/ 187 w 214"/>
              <a:gd name="T41" fmla="*/ 128 h 200"/>
              <a:gd name="T42" fmla="*/ 27 w 214"/>
              <a:gd name="T43" fmla="*/ 128 h 200"/>
              <a:gd name="T44" fmla="*/ 27 w 214"/>
              <a:gd name="T45" fmla="*/ 12 h 200"/>
              <a:gd name="T46" fmla="*/ 187 w 214"/>
              <a:gd name="T47" fmla="*/ 12 h 200"/>
              <a:gd name="T48" fmla="*/ 187 w 214"/>
              <a:gd name="T49" fmla="*/ 12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14" h="200">
                <a:moveTo>
                  <a:pt x="214" y="176"/>
                </a:moveTo>
                <a:cubicBezTo>
                  <a:pt x="199" y="140"/>
                  <a:pt x="199" y="140"/>
                  <a:pt x="199" y="140"/>
                </a:cubicBezTo>
                <a:cubicBezTo>
                  <a:pt x="199" y="0"/>
                  <a:pt x="199" y="0"/>
                  <a:pt x="19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140"/>
                  <a:pt x="15" y="140"/>
                  <a:pt x="15" y="140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78"/>
                  <a:pt x="0" y="180"/>
                  <a:pt x="2" y="181"/>
                </a:cubicBezTo>
                <a:cubicBezTo>
                  <a:pt x="31" y="195"/>
                  <a:pt x="31" y="195"/>
                  <a:pt x="31" y="195"/>
                </a:cubicBezTo>
                <a:cubicBezTo>
                  <a:pt x="36" y="198"/>
                  <a:pt x="42" y="200"/>
                  <a:pt x="48" y="200"/>
                </a:cubicBezTo>
                <a:cubicBezTo>
                  <a:pt x="166" y="200"/>
                  <a:pt x="166" y="200"/>
                  <a:pt x="166" y="200"/>
                </a:cubicBezTo>
                <a:cubicBezTo>
                  <a:pt x="172" y="200"/>
                  <a:pt x="178" y="198"/>
                  <a:pt x="183" y="195"/>
                </a:cubicBezTo>
                <a:cubicBezTo>
                  <a:pt x="212" y="181"/>
                  <a:pt x="212" y="181"/>
                  <a:pt x="212" y="181"/>
                </a:cubicBezTo>
                <a:cubicBezTo>
                  <a:pt x="214" y="180"/>
                  <a:pt x="214" y="178"/>
                  <a:pt x="214" y="176"/>
                </a:cubicBezTo>
                <a:close/>
                <a:moveTo>
                  <a:pt x="121" y="188"/>
                </a:moveTo>
                <a:cubicBezTo>
                  <a:pt x="93" y="188"/>
                  <a:pt x="93" y="188"/>
                  <a:pt x="93" y="188"/>
                </a:cubicBezTo>
                <a:cubicBezTo>
                  <a:pt x="90" y="188"/>
                  <a:pt x="87" y="185"/>
                  <a:pt x="87" y="182"/>
                </a:cubicBezTo>
                <a:cubicBezTo>
                  <a:pt x="87" y="178"/>
                  <a:pt x="90" y="176"/>
                  <a:pt x="93" y="176"/>
                </a:cubicBezTo>
                <a:cubicBezTo>
                  <a:pt x="121" y="176"/>
                  <a:pt x="121" y="176"/>
                  <a:pt x="121" y="176"/>
                </a:cubicBezTo>
                <a:cubicBezTo>
                  <a:pt x="124" y="176"/>
                  <a:pt x="127" y="178"/>
                  <a:pt x="127" y="182"/>
                </a:cubicBezTo>
                <a:cubicBezTo>
                  <a:pt x="127" y="185"/>
                  <a:pt x="124" y="188"/>
                  <a:pt x="121" y="188"/>
                </a:cubicBezTo>
                <a:close/>
                <a:moveTo>
                  <a:pt x="187" y="128"/>
                </a:moveTo>
                <a:cubicBezTo>
                  <a:pt x="27" y="128"/>
                  <a:pt x="27" y="128"/>
                  <a:pt x="27" y="128"/>
                </a:cubicBezTo>
                <a:cubicBezTo>
                  <a:pt x="27" y="12"/>
                  <a:pt x="27" y="12"/>
                  <a:pt x="27" y="12"/>
                </a:cubicBezTo>
                <a:cubicBezTo>
                  <a:pt x="187" y="12"/>
                  <a:pt x="187" y="12"/>
                  <a:pt x="187" y="12"/>
                </a:cubicBezTo>
                <a:lnTo>
                  <a:pt x="187" y="12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2" name="Freeform 83"/>
          <p:cNvSpPr>
            <a:spLocks noEditPoints="1"/>
          </p:cNvSpPr>
          <p:nvPr/>
        </p:nvSpPr>
        <p:spPr bwMode="auto">
          <a:xfrm>
            <a:off x="2639007" y="2495273"/>
            <a:ext cx="232719" cy="230296"/>
          </a:xfrm>
          <a:custGeom>
            <a:avLst/>
            <a:gdLst>
              <a:gd name="T0" fmla="*/ 77 w 81"/>
              <a:gd name="T1" fmla="*/ 63 h 80"/>
              <a:gd name="T2" fmla="*/ 63 w 81"/>
              <a:gd name="T3" fmla="*/ 49 h 80"/>
              <a:gd name="T4" fmla="*/ 67 w 81"/>
              <a:gd name="T5" fmla="*/ 33 h 80"/>
              <a:gd name="T6" fmla="*/ 34 w 81"/>
              <a:gd name="T7" fmla="*/ 0 h 80"/>
              <a:gd name="T8" fmla="*/ 0 w 81"/>
              <a:gd name="T9" fmla="*/ 33 h 80"/>
              <a:gd name="T10" fmla="*/ 34 w 81"/>
              <a:gd name="T11" fmla="*/ 67 h 80"/>
              <a:gd name="T12" fmla="*/ 50 w 81"/>
              <a:gd name="T13" fmla="*/ 63 h 80"/>
              <a:gd name="T14" fmla="*/ 64 w 81"/>
              <a:gd name="T15" fmla="*/ 77 h 80"/>
              <a:gd name="T16" fmla="*/ 70 w 81"/>
              <a:gd name="T17" fmla="*/ 80 h 80"/>
              <a:gd name="T18" fmla="*/ 77 w 81"/>
              <a:gd name="T19" fmla="*/ 77 h 80"/>
              <a:gd name="T20" fmla="*/ 77 w 81"/>
              <a:gd name="T21" fmla="*/ 63 h 80"/>
              <a:gd name="T22" fmla="*/ 34 w 81"/>
              <a:gd name="T23" fmla="*/ 59 h 80"/>
              <a:gd name="T24" fmla="*/ 8 w 81"/>
              <a:gd name="T25" fmla="*/ 33 h 80"/>
              <a:gd name="T26" fmla="*/ 34 w 81"/>
              <a:gd name="T27" fmla="*/ 8 h 80"/>
              <a:gd name="T28" fmla="*/ 59 w 81"/>
              <a:gd name="T29" fmla="*/ 33 h 80"/>
              <a:gd name="T30" fmla="*/ 34 w 81"/>
              <a:gd name="T31" fmla="*/ 5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1" h="80">
                <a:moveTo>
                  <a:pt x="77" y="63"/>
                </a:moveTo>
                <a:cubicBezTo>
                  <a:pt x="63" y="49"/>
                  <a:pt x="63" y="49"/>
                  <a:pt x="63" y="49"/>
                </a:cubicBezTo>
                <a:cubicBezTo>
                  <a:pt x="66" y="44"/>
                  <a:pt x="67" y="39"/>
                  <a:pt x="67" y="33"/>
                </a:cubicBezTo>
                <a:cubicBezTo>
                  <a:pt x="67" y="15"/>
                  <a:pt x="52" y="0"/>
                  <a:pt x="34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2"/>
                  <a:pt x="15" y="67"/>
                  <a:pt x="34" y="67"/>
                </a:cubicBezTo>
                <a:cubicBezTo>
                  <a:pt x="39" y="67"/>
                  <a:pt x="45" y="65"/>
                  <a:pt x="50" y="63"/>
                </a:cubicBezTo>
                <a:cubicBezTo>
                  <a:pt x="64" y="77"/>
                  <a:pt x="64" y="77"/>
                  <a:pt x="64" y="77"/>
                </a:cubicBezTo>
                <a:cubicBezTo>
                  <a:pt x="65" y="79"/>
                  <a:pt x="68" y="80"/>
                  <a:pt x="70" y="80"/>
                </a:cubicBezTo>
                <a:cubicBezTo>
                  <a:pt x="73" y="80"/>
                  <a:pt x="75" y="79"/>
                  <a:pt x="77" y="77"/>
                </a:cubicBezTo>
                <a:cubicBezTo>
                  <a:pt x="81" y="73"/>
                  <a:pt x="81" y="67"/>
                  <a:pt x="77" y="63"/>
                </a:cubicBezTo>
                <a:close/>
                <a:moveTo>
                  <a:pt x="34" y="59"/>
                </a:moveTo>
                <a:cubicBezTo>
                  <a:pt x="19" y="59"/>
                  <a:pt x="8" y="47"/>
                  <a:pt x="8" y="33"/>
                </a:cubicBezTo>
                <a:cubicBezTo>
                  <a:pt x="8" y="19"/>
                  <a:pt x="19" y="8"/>
                  <a:pt x="34" y="8"/>
                </a:cubicBezTo>
                <a:cubicBezTo>
                  <a:pt x="48" y="8"/>
                  <a:pt x="59" y="19"/>
                  <a:pt x="59" y="33"/>
                </a:cubicBezTo>
                <a:cubicBezTo>
                  <a:pt x="59" y="47"/>
                  <a:pt x="48" y="59"/>
                  <a:pt x="34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3" name="Freeform 87"/>
          <p:cNvSpPr>
            <a:spLocks/>
          </p:cNvSpPr>
          <p:nvPr/>
        </p:nvSpPr>
        <p:spPr bwMode="auto">
          <a:xfrm>
            <a:off x="407569" y="1464334"/>
            <a:ext cx="631494" cy="230296"/>
          </a:xfrm>
          <a:custGeom>
            <a:avLst/>
            <a:gdLst>
              <a:gd name="T0" fmla="*/ 193 w 220"/>
              <a:gd name="T1" fmla="*/ 21 h 80"/>
              <a:gd name="T2" fmla="*/ 110 w 220"/>
              <a:gd name="T3" fmla="*/ 0 h 80"/>
              <a:gd name="T4" fmla="*/ 27 w 220"/>
              <a:gd name="T5" fmla="*/ 21 h 80"/>
              <a:gd name="T6" fmla="*/ 6 w 220"/>
              <a:gd name="T7" fmla="*/ 74 h 80"/>
              <a:gd name="T8" fmla="*/ 7 w 220"/>
              <a:gd name="T9" fmla="*/ 80 h 80"/>
              <a:gd name="T10" fmla="*/ 72 w 220"/>
              <a:gd name="T11" fmla="*/ 53 h 80"/>
              <a:gd name="T12" fmla="*/ 62 w 220"/>
              <a:gd name="T13" fmla="*/ 35 h 80"/>
              <a:gd name="T14" fmla="*/ 110 w 220"/>
              <a:gd name="T15" fmla="*/ 27 h 80"/>
              <a:gd name="T16" fmla="*/ 157 w 220"/>
              <a:gd name="T17" fmla="*/ 35 h 80"/>
              <a:gd name="T18" fmla="*/ 148 w 220"/>
              <a:gd name="T19" fmla="*/ 53 h 80"/>
              <a:gd name="T20" fmla="*/ 212 w 220"/>
              <a:gd name="T21" fmla="*/ 80 h 80"/>
              <a:gd name="T22" fmla="*/ 214 w 220"/>
              <a:gd name="T23" fmla="*/ 74 h 80"/>
              <a:gd name="T24" fmla="*/ 193 w 220"/>
              <a:gd name="T25" fmla="*/ 2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0" h="80">
                <a:moveTo>
                  <a:pt x="193" y="21"/>
                </a:moveTo>
                <a:cubicBezTo>
                  <a:pt x="168" y="7"/>
                  <a:pt x="140" y="0"/>
                  <a:pt x="110" y="0"/>
                </a:cubicBezTo>
                <a:cubicBezTo>
                  <a:pt x="80" y="0"/>
                  <a:pt x="52" y="7"/>
                  <a:pt x="27" y="21"/>
                </a:cubicBezTo>
                <a:cubicBezTo>
                  <a:pt x="9" y="32"/>
                  <a:pt x="0" y="53"/>
                  <a:pt x="6" y="74"/>
                </a:cubicBezTo>
                <a:cubicBezTo>
                  <a:pt x="7" y="80"/>
                  <a:pt x="7" y="80"/>
                  <a:pt x="7" y="80"/>
                </a:cubicBezTo>
                <a:cubicBezTo>
                  <a:pt x="72" y="53"/>
                  <a:pt x="72" y="53"/>
                  <a:pt x="72" y="53"/>
                </a:cubicBezTo>
                <a:cubicBezTo>
                  <a:pt x="62" y="35"/>
                  <a:pt x="62" y="35"/>
                  <a:pt x="62" y="35"/>
                </a:cubicBezTo>
                <a:cubicBezTo>
                  <a:pt x="78" y="30"/>
                  <a:pt x="94" y="27"/>
                  <a:pt x="110" y="27"/>
                </a:cubicBezTo>
                <a:cubicBezTo>
                  <a:pt x="126" y="27"/>
                  <a:pt x="142" y="30"/>
                  <a:pt x="157" y="35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212" y="80"/>
                  <a:pt x="212" y="80"/>
                  <a:pt x="212" y="80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20" y="53"/>
                  <a:pt x="211" y="32"/>
                  <a:pt x="193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4" name="Freeform 88"/>
          <p:cNvSpPr>
            <a:spLocks/>
          </p:cNvSpPr>
          <p:nvPr/>
        </p:nvSpPr>
        <p:spPr bwMode="auto">
          <a:xfrm>
            <a:off x="556655" y="1657055"/>
            <a:ext cx="135753" cy="149086"/>
          </a:xfrm>
          <a:custGeom>
            <a:avLst/>
            <a:gdLst>
              <a:gd name="T0" fmla="*/ 42 w 47"/>
              <a:gd name="T1" fmla="*/ 21 h 52"/>
              <a:gd name="T2" fmla="*/ 42 w 47"/>
              <a:gd name="T3" fmla="*/ 19 h 52"/>
              <a:gd name="T4" fmla="*/ 23 w 47"/>
              <a:gd name="T5" fmla="*/ 1 h 52"/>
              <a:gd name="T6" fmla="*/ 4 w 47"/>
              <a:gd name="T7" fmla="*/ 19 h 52"/>
              <a:gd name="T8" fmla="*/ 4 w 47"/>
              <a:gd name="T9" fmla="*/ 21 h 52"/>
              <a:gd name="T10" fmla="*/ 0 w 47"/>
              <a:gd name="T11" fmla="*/ 29 h 52"/>
              <a:gd name="T12" fmla="*/ 6 w 47"/>
              <a:gd name="T13" fmla="*/ 36 h 52"/>
              <a:gd name="T14" fmla="*/ 6 w 47"/>
              <a:gd name="T15" fmla="*/ 37 h 52"/>
              <a:gd name="T16" fmla="*/ 23 w 47"/>
              <a:gd name="T17" fmla="*/ 52 h 52"/>
              <a:gd name="T18" fmla="*/ 40 w 47"/>
              <a:gd name="T19" fmla="*/ 37 h 52"/>
              <a:gd name="T20" fmla="*/ 40 w 47"/>
              <a:gd name="T21" fmla="*/ 36 h 52"/>
              <a:gd name="T22" fmla="*/ 46 w 47"/>
              <a:gd name="T23" fmla="*/ 29 h 52"/>
              <a:gd name="T24" fmla="*/ 42 w 47"/>
              <a:gd name="T25" fmla="*/ 2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52">
                <a:moveTo>
                  <a:pt x="42" y="21"/>
                </a:moveTo>
                <a:cubicBezTo>
                  <a:pt x="42" y="20"/>
                  <a:pt x="42" y="20"/>
                  <a:pt x="42" y="19"/>
                </a:cubicBezTo>
                <a:cubicBezTo>
                  <a:pt x="42" y="0"/>
                  <a:pt x="23" y="1"/>
                  <a:pt x="23" y="1"/>
                </a:cubicBezTo>
                <a:cubicBezTo>
                  <a:pt x="23" y="1"/>
                  <a:pt x="4" y="0"/>
                  <a:pt x="4" y="19"/>
                </a:cubicBezTo>
                <a:cubicBezTo>
                  <a:pt x="4" y="20"/>
                  <a:pt x="4" y="20"/>
                  <a:pt x="4" y="21"/>
                </a:cubicBezTo>
                <a:cubicBezTo>
                  <a:pt x="1" y="22"/>
                  <a:pt x="0" y="25"/>
                  <a:pt x="0" y="29"/>
                </a:cubicBezTo>
                <a:cubicBezTo>
                  <a:pt x="1" y="33"/>
                  <a:pt x="3" y="36"/>
                  <a:pt x="6" y="36"/>
                </a:cubicBezTo>
                <a:cubicBezTo>
                  <a:pt x="6" y="36"/>
                  <a:pt x="6" y="37"/>
                  <a:pt x="6" y="37"/>
                </a:cubicBezTo>
                <a:cubicBezTo>
                  <a:pt x="7" y="41"/>
                  <a:pt x="13" y="52"/>
                  <a:pt x="23" y="52"/>
                </a:cubicBezTo>
                <a:cubicBezTo>
                  <a:pt x="33" y="52"/>
                  <a:pt x="39" y="41"/>
                  <a:pt x="40" y="37"/>
                </a:cubicBezTo>
                <a:cubicBezTo>
                  <a:pt x="40" y="37"/>
                  <a:pt x="40" y="36"/>
                  <a:pt x="40" y="36"/>
                </a:cubicBezTo>
                <a:cubicBezTo>
                  <a:pt x="43" y="36"/>
                  <a:pt x="45" y="33"/>
                  <a:pt x="46" y="29"/>
                </a:cubicBezTo>
                <a:cubicBezTo>
                  <a:pt x="47" y="25"/>
                  <a:pt x="45" y="22"/>
                  <a:pt x="42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5" name="Freeform 89"/>
          <p:cNvSpPr>
            <a:spLocks/>
          </p:cNvSpPr>
          <p:nvPr/>
        </p:nvSpPr>
        <p:spPr bwMode="auto">
          <a:xfrm>
            <a:off x="755436" y="1657055"/>
            <a:ext cx="134541" cy="149086"/>
          </a:xfrm>
          <a:custGeom>
            <a:avLst/>
            <a:gdLst>
              <a:gd name="T0" fmla="*/ 43 w 47"/>
              <a:gd name="T1" fmla="*/ 21 h 52"/>
              <a:gd name="T2" fmla="*/ 43 w 47"/>
              <a:gd name="T3" fmla="*/ 19 h 52"/>
              <a:gd name="T4" fmla="*/ 24 w 47"/>
              <a:gd name="T5" fmla="*/ 1 h 52"/>
              <a:gd name="T6" fmla="*/ 5 w 47"/>
              <a:gd name="T7" fmla="*/ 19 h 52"/>
              <a:gd name="T8" fmla="*/ 5 w 47"/>
              <a:gd name="T9" fmla="*/ 21 h 52"/>
              <a:gd name="T10" fmla="*/ 1 w 47"/>
              <a:gd name="T11" fmla="*/ 29 h 52"/>
              <a:gd name="T12" fmla="*/ 6 w 47"/>
              <a:gd name="T13" fmla="*/ 36 h 52"/>
              <a:gd name="T14" fmla="*/ 7 w 47"/>
              <a:gd name="T15" fmla="*/ 37 h 52"/>
              <a:gd name="T16" fmla="*/ 24 w 47"/>
              <a:gd name="T17" fmla="*/ 52 h 52"/>
              <a:gd name="T18" fmla="*/ 41 w 47"/>
              <a:gd name="T19" fmla="*/ 37 h 52"/>
              <a:gd name="T20" fmla="*/ 41 w 47"/>
              <a:gd name="T21" fmla="*/ 36 h 52"/>
              <a:gd name="T22" fmla="*/ 47 w 47"/>
              <a:gd name="T23" fmla="*/ 29 h 52"/>
              <a:gd name="T24" fmla="*/ 43 w 47"/>
              <a:gd name="T25" fmla="*/ 2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52">
                <a:moveTo>
                  <a:pt x="43" y="21"/>
                </a:moveTo>
                <a:cubicBezTo>
                  <a:pt x="43" y="20"/>
                  <a:pt x="43" y="20"/>
                  <a:pt x="43" y="19"/>
                </a:cubicBezTo>
                <a:cubicBezTo>
                  <a:pt x="43" y="0"/>
                  <a:pt x="24" y="1"/>
                  <a:pt x="24" y="1"/>
                </a:cubicBezTo>
                <a:cubicBezTo>
                  <a:pt x="24" y="1"/>
                  <a:pt x="5" y="0"/>
                  <a:pt x="5" y="19"/>
                </a:cubicBezTo>
                <a:cubicBezTo>
                  <a:pt x="5" y="20"/>
                  <a:pt x="5" y="20"/>
                  <a:pt x="5" y="21"/>
                </a:cubicBezTo>
                <a:cubicBezTo>
                  <a:pt x="2" y="22"/>
                  <a:pt x="0" y="25"/>
                  <a:pt x="1" y="29"/>
                </a:cubicBezTo>
                <a:cubicBezTo>
                  <a:pt x="2" y="33"/>
                  <a:pt x="4" y="36"/>
                  <a:pt x="6" y="36"/>
                </a:cubicBezTo>
                <a:cubicBezTo>
                  <a:pt x="7" y="36"/>
                  <a:pt x="7" y="37"/>
                  <a:pt x="7" y="37"/>
                </a:cubicBezTo>
                <a:cubicBezTo>
                  <a:pt x="8" y="41"/>
                  <a:pt x="14" y="52"/>
                  <a:pt x="24" y="52"/>
                </a:cubicBezTo>
                <a:cubicBezTo>
                  <a:pt x="34" y="52"/>
                  <a:pt x="40" y="41"/>
                  <a:pt x="41" y="37"/>
                </a:cubicBezTo>
                <a:cubicBezTo>
                  <a:pt x="41" y="37"/>
                  <a:pt x="41" y="36"/>
                  <a:pt x="41" y="36"/>
                </a:cubicBezTo>
                <a:cubicBezTo>
                  <a:pt x="44" y="36"/>
                  <a:pt x="46" y="33"/>
                  <a:pt x="47" y="29"/>
                </a:cubicBezTo>
                <a:cubicBezTo>
                  <a:pt x="47" y="25"/>
                  <a:pt x="46" y="22"/>
                  <a:pt x="43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" name="Freeform 90"/>
          <p:cNvSpPr>
            <a:spLocks/>
          </p:cNvSpPr>
          <p:nvPr/>
        </p:nvSpPr>
        <p:spPr bwMode="auto">
          <a:xfrm>
            <a:off x="456052" y="1806140"/>
            <a:ext cx="135753" cy="149086"/>
          </a:xfrm>
          <a:custGeom>
            <a:avLst/>
            <a:gdLst>
              <a:gd name="T0" fmla="*/ 42 w 47"/>
              <a:gd name="T1" fmla="*/ 21 h 52"/>
              <a:gd name="T2" fmla="*/ 42 w 47"/>
              <a:gd name="T3" fmla="*/ 19 h 52"/>
              <a:gd name="T4" fmla="*/ 23 w 47"/>
              <a:gd name="T5" fmla="*/ 1 h 52"/>
              <a:gd name="T6" fmla="*/ 4 w 47"/>
              <a:gd name="T7" fmla="*/ 19 h 52"/>
              <a:gd name="T8" fmla="*/ 4 w 47"/>
              <a:gd name="T9" fmla="*/ 21 h 52"/>
              <a:gd name="T10" fmla="*/ 1 w 47"/>
              <a:gd name="T11" fmla="*/ 29 h 52"/>
              <a:gd name="T12" fmla="*/ 6 w 47"/>
              <a:gd name="T13" fmla="*/ 36 h 52"/>
              <a:gd name="T14" fmla="*/ 6 w 47"/>
              <a:gd name="T15" fmla="*/ 37 h 52"/>
              <a:gd name="T16" fmla="*/ 23 w 47"/>
              <a:gd name="T17" fmla="*/ 52 h 52"/>
              <a:gd name="T18" fmla="*/ 41 w 47"/>
              <a:gd name="T19" fmla="*/ 37 h 52"/>
              <a:gd name="T20" fmla="*/ 41 w 47"/>
              <a:gd name="T21" fmla="*/ 36 h 52"/>
              <a:gd name="T22" fmla="*/ 46 w 47"/>
              <a:gd name="T23" fmla="*/ 29 h 52"/>
              <a:gd name="T24" fmla="*/ 42 w 47"/>
              <a:gd name="T25" fmla="*/ 2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52">
                <a:moveTo>
                  <a:pt x="42" y="21"/>
                </a:moveTo>
                <a:cubicBezTo>
                  <a:pt x="42" y="20"/>
                  <a:pt x="42" y="20"/>
                  <a:pt x="42" y="19"/>
                </a:cubicBezTo>
                <a:cubicBezTo>
                  <a:pt x="42" y="0"/>
                  <a:pt x="23" y="1"/>
                  <a:pt x="23" y="1"/>
                </a:cubicBezTo>
                <a:cubicBezTo>
                  <a:pt x="23" y="1"/>
                  <a:pt x="4" y="0"/>
                  <a:pt x="4" y="19"/>
                </a:cubicBezTo>
                <a:cubicBezTo>
                  <a:pt x="4" y="20"/>
                  <a:pt x="4" y="20"/>
                  <a:pt x="4" y="21"/>
                </a:cubicBezTo>
                <a:cubicBezTo>
                  <a:pt x="2" y="22"/>
                  <a:pt x="0" y="25"/>
                  <a:pt x="1" y="29"/>
                </a:cubicBezTo>
                <a:cubicBezTo>
                  <a:pt x="1" y="33"/>
                  <a:pt x="4" y="36"/>
                  <a:pt x="6" y="36"/>
                </a:cubicBezTo>
                <a:cubicBezTo>
                  <a:pt x="6" y="36"/>
                  <a:pt x="6" y="37"/>
                  <a:pt x="6" y="37"/>
                </a:cubicBezTo>
                <a:cubicBezTo>
                  <a:pt x="7" y="41"/>
                  <a:pt x="13" y="52"/>
                  <a:pt x="23" y="52"/>
                </a:cubicBezTo>
                <a:cubicBezTo>
                  <a:pt x="33" y="52"/>
                  <a:pt x="39" y="41"/>
                  <a:pt x="41" y="37"/>
                </a:cubicBezTo>
                <a:cubicBezTo>
                  <a:pt x="41" y="37"/>
                  <a:pt x="41" y="36"/>
                  <a:pt x="41" y="36"/>
                </a:cubicBezTo>
                <a:cubicBezTo>
                  <a:pt x="43" y="36"/>
                  <a:pt x="46" y="33"/>
                  <a:pt x="46" y="29"/>
                </a:cubicBezTo>
                <a:cubicBezTo>
                  <a:pt x="47" y="25"/>
                  <a:pt x="45" y="22"/>
                  <a:pt x="42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7" name="Freeform 91"/>
          <p:cNvSpPr>
            <a:spLocks/>
          </p:cNvSpPr>
          <p:nvPr/>
        </p:nvSpPr>
        <p:spPr bwMode="auto">
          <a:xfrm>
            <a:off x="654833" y="1806140"/>
            <a:ext cx="134541" cy="149086"/>
          </a:xfrm>
          <a:custGeom>
            <a:avLst/>
            <a:gdLst>
              <a:gd name="T0" fmla="*/ 43 w 47"/>
              <a:gd name="T1" fmla="*/ 21 h 52"/>
              <a:gd name="T2" fmla="*/ 43 w 47"/>
              <a:gd name="T3" fmla="*/ 19 h 52"/>
              <a:gd name="T4" fmla="*/ 24 w 47"/>
              <a:gd name="T5" fmla="*/ 1 h 52"/>
              <a:gd name="T6" fmla="*/ 5 w 47"/>
              <a:gd name="T7" fmla="*/ 19 h 52"/>
              <a:gd name="T8" fmla="*/ 5 w 47"/>
              <a:gd name="T9" fmla="*/ 21 h 52"/>
              <a:gd name="T10" fmla="*/ 1 w 47"/>
              <a:gd name="T11" fmla="*/ 29 h 52"/>
              <a:gd name="T12" fmla="*/ 7 w 47"/>
              <a:gd name="T13" fmla="*/ 36 h 52"/>
              <a:gd name="T14" fmla="*/ 7 w 47"/>
              <a:gd name="T15" fmla="*/ 37 h 52"/>
              <a:gd name="T16" fmla="*/ 24 w 47"/>
              <a:gd name="T17" fmla="*/ 52 h 52"/>
              <a:gd name="T18" fmla="*/ 41 w 47"/>
              <a:gd name="T19" fmla="*/ 37 h 52"/>
              <a:gd name="T20" fmla="*/ 41 w 47"/>
              <a:gd name="T21" fmla="*/ 36 h 52"/>
              <a:gd name="T22" fmla="*/ 47 w 47"/>
              <a:gd name="T23" fmla="*/ 29 h 52"/>
              <a:gd name="T24" fmla="*/ 43 w 47"/>
              <a:gd name="T25" fmla="*/ 2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52">
                <a:moveTo>
                  <a:pt x="43" y="21"/>
                </a:moveTo>
                <a:cubicBezTo>
                  <a:pt x="43" y="20"/>
                  <a:pt x="43" y="20"/>
                  <a:pt x="43" y="19"/>
                </a:cubicBezTo>
                <a:cubicBezTo>
                  <a:pt x="43" y="0"/>
                  <a:pt x="24" y="1"/>
                  <a:pt x="24" y="1"/>
                </a:cubicBezTo>
                <a:cubicBezTo>
                  <a:pt x="24" y="1"/>
                  <a:pt x="5" y="0"/>
                  <a:pt x="5" y="19"/>
                </a:cubicBezTo>
                <a:cubicBezTo>
                  <a:pt x="5" y="20"/>
                  <a:pt x="5" y="20"/>
                  <a:pt x="5" y="21"/>
                </a:cubicBezTo>
                <a:cubicBezTo>
                  <a:pt x="2" y="22"/>
                  <a:pt x="0" y="25"/>
                  <a:pt x="1" y="29"/>
                </a:cubicBezTo>
                <a:cubicBezTo>
                  <a:pt x="2" y="33"/>
                  <a:pt x="4" y="36"/>
                  <a:pt x="7" y="36"/>
                </a:cubicBezTo>
                <a:cubicBezTo>
                  <a:pt x="7" y="36"/>
                  <a:pt x="7" y="37"/>
                  <a:pt x="7" y="37"/>
                </a:cubicBezTo>
                <a:cubicBezTo>
                  <a:pt x="8" y="41"/>
                  <a:pt x="14" y="52"/>
                  <a:pt x="24" y="52"/>
                </a:cubicBezTo>
                <a:cubicBezTo>
                  <a:pt x="34" y="52"/>
                  <a:pt x="40" y="41"/>
                  <a:pt x="41" y="37"/>
                </a:cubicBezTo>
                <a:cubicBezTo>
                  <a:pt x="41" y="37"/>
                  <a:pt x="41" y="36"/>
                  <a:pt x="41" y="36"/>
                </a:cubicBezTo>
                <a:cubicBezTo>
                  <a:pt x="44" y="36"/>
                  <a:pt x="46" y="33"/>
                  <a:pt x="47" y="29"/>
                </a:cubicBezTo>
                <a:cubicBezTo>
                  <a:pt x="47" y="25"/>
                  <a:pt x="46" y="22"/>
                  <a:pt x="43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8" name="Freeform 92"/>
          <p:cNvSpPr>
            <a:spLocks/>
          </p:cNvSpPr>
          <p:nvPr/>
        </p:nvSpPr>
        <p:spPr bwMode="auto">
          <a:xfrm>
            <a:off x="854826" y="1806140"/>
            <a:ext cx="135753" cy="149086"/>
          </a:xfrm>
          <a:custGeom>
            <a:avLst/>
            <a:gdLst>
              <a:gd name="T0" fmla="*/ 43 w 47"/>
              <a:gd name="T1" fmla="*/ 21 h 52"/>
              <a:gd name="T2" fmla="*/ 43 w 47"/>
              <a:gd name="T3" fmla="*/ 19 h 52"/>
              <a:gd name="T4" fmla="*/ 24 w 47"/>
              <a:gd name="T5" fmla="*/ 1 h 52"/>
              <a:gd name="T6" fmla="*/ 5 w 47"/>
              <a:gd name="T7" fmla="*/ 19 h 52"/>
              <a:gd name="T8" fmla="*/ 5 w 47"/>
              <a:gd name="T9" fmla="*/ 21 h 52"/>
              <a:gd name="T10" fmla="*/ 1 w 47"/>
              <a:gd name="T11" fmla="*/ 29 h 52"/>
              <a:gd name="T12" fmla="*/ 6 w 47"/>
              <a:gd name="T13" fmla="*/ 36 h 52"/>
              <a:gd name="T14" fmla="*/ 6 w 47"/>
              <a:gd name="T15" fmla="*/ 37 h 52"/>
              <a:gd name="T16" fmla="*/ 24 w 47"/>
              <a:gd name="T17" fmla="*/ 52 h 52"/>
              <a:gd name="T18" fmla="*/ 41 w 47"/>
              <a:gd name="T19" fmla="*/ 37 h 52"/>
              <a:gd name="T20" fmla="*/ 41 w 47"/>
              <a:gd name="T21" fmla="*/ 36 h 52"/>
              <a:gd name="T22" fmla="*/ 46 w 47"/>
              <a:gd name="T23" fmla="*/ 29 h 52"/>
              <a:gd name="T24" fmla="*/ 43 w 47"/>
              <a:gd name="T25" fmla="*/ 2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" h="52">
                <a:moveTo>
                  <a:pt x="43" y="21"/>
                </a:moveTo>
                <a:cubicBezTo>
                  <a:pt x="43" y="20"/>
                  <a:pt x="43" y="20"/>
                  <a:pt x="43" y="19"/>
                </a:cubicBezTo>
                <a:cubicBezTo>
                  <a:pt x="43" y="0"/>
                  <a:pt x="24" y="1"/>
                  <a:pt x="24" y="1"/>
                </a:cubicBezTo>
                <a:cubicBezTo>
                  <a:pt x="24" y="1"/>
                  <a:pt x="5" y="0"/>
                  <a:pt x="5" y="19"/>
                </a:cubicBezTo>
                <a:cubicBezTo>
                  <a:pt x="5" y="20"/>
                  <a:pt x="5" y="20"/>
                  <a:pt x="5" y="21"/>
                </a:cubicBezTo>
                <a:cubicBezTo>
                  <a:pt x="2" y="22"/>
                  <a:pt x="0" y="25"/>
                  <a:pt x="1" y="29"/>
                </a:cubicBezTo>
                <a:cubicBezTo>
                  <a:pt x="1" y="33"/>
                  <a:pt x="4" y="36"/>
                  <a:pt x="6" y="36"/>
                </a:cubicBezTo>
                <a:cubicBezTo>
                  <a:pt x="6" y="36"/>
                  <a:pt x="6" y="37"/>
                  <a:pt x="6" y="37"/>
                </a:cubicBezTo>
                <a:cubicBezTo>
                  <a:pt x="8" y="41"/>
                  <a:pt x="14" y="52"/>
                  <a:pt x="24" y="52"/>
                </a:cubicBezTo>
                <a:cubicBezTo>
                  <a:pt x="34" y="52"/>
                  <a:pt x="40" y="41"/>
                  <a:pt x="41" y="37"/>
                </a:cubicBezTo>
                <a:cubicBezTo>
                  <a:pt x="41" y="37"/>
                  <a:pt x="41" y="36"/>
                  <a:pt x="41" y="36"/>
                </a:cubicBezTo>
                <a:cubicBezTo>
                  <a:pt x="43" y="36"/>
                  <a:pt x="46" y="33"/>
                  <a:pt x="46" y="29"/>
                </a:cubicBezTo>
                <a:cubicBezTo>
                  <a:pt x="47" y="25"/>
                  <a:pt x="45" y="22"/>
                  <a:pt x="43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9" name="Freeform 93"/>
          <p:cNvSpPr>
            <a:spLocks/>
          </p:cNvSpPr>
          <p:nvPr/>
        </p:nvSpPr>
        <p:spPr bwMode="auto">
          <a:xfrm>
            <a:off x="419690" y="1952802"/>
            <a:ext cx="607252" cy="86058"/>
          </a:xfrm>
          <a:custGeom>
            <a:avLst/>
            <a:gdLst>
              <a:gd name="T0" fmla="*/ 200 w 212"/>
              <a:gd name="T1" fmla="*/ 3 h 30"/>
              <a:gd name="T2" fmla="*/ 187 w 212"/>
              <a:gd name="T3" fmla="*/ 0 h 30"/>
              <a:gd name="T4" fmla="*/ 178 w 212"/>
              <a:gd name="T5" fmla="*/ 7 h 30"/>
              <a:gd name="T6" fmla="*/ 181 w 212"/>
              <a:gd name="T7" fmla="*/ 20 h 30"/>
              <a:gd name="T8" fmla="*/ 176 w 212"/>
              <a:gd name="T9" fmla="*/ 25 h 30"/>
              <a:gd name="T10" fmla="*/ 171 w 212"/>
              <a:gd name="T11" fmla="*/ 20 h 30"/>
              <a:gd name="T12" fmla="*/ 173 w 212"/>
              <a:gd name="T13" fmla="*/ 7 h 30"/>
              <a:gd name="T14" fmla="*/ 164 w 212"/>
              <a:gd name="T15" fmla="*/ 0 h 30"/>
              <a:gd name="T16" fmla="*/ 151 w 212"/>
              <a:gd name="T17" fmla="*/ 3 h 30"/>
              <a:gd name="T18" fmla="*/ 141 w 212"/>
              <a:gd name="T19" fmla="*/ 11 h 30"/>
              <a:gd name="T20" fmla="*/ 131 w 212"/>
              <a:gd name="T21" fmla="*/ 3 h 30"/>
              <a:gd name="T22" fmla="*/ 118 w 212"/>
              <a:gd name="T23" fmla="*/ 0 h 30"/>
              <a:gd name="T24" fmla="*/ 108 w 212"/>
              <a:gd name="T25" fmla="*/ 7 h 30"/>
              <a:gd name="T26" fmla="*/ 111 w 212"/>
              <a:gd name="T27" fmla="*/ 20 h 30"/>
              <a:gd name="T28" fmla="*/ 106 w 212"/>
              <a:gd name="T29" fmla="*/ 25 h 30"/>
              <a:gd name="T30" fmla="*/ 101 w 212"/>
              <a:gd name="T31" fmla="*/ 20 h 30"/>
              <a:gd name="T32" fmla="*/ 104 w 212"/>
              <a:gd name="T33" fmla="*/ 7 h 30"/>
              <a:gd name="T34" fmla="*/ 94 w 212"/>
              <a:gd name="T35" fmla="*/ 0 h 30"/>
              <a:gd name="T36" fmla="*/ 81 w 212"/>
              <a:gd name="T37" fmla="*/ 3 h 30"/>
              <a:gd name="T38" fmla="*/ 71 w 212"/>
              <a:gd name="T39" fmla="*/ 11 h 30"/>
              <a:gd name="T40" fmla="*/ 61 w 212"/>
              <a:gd name="T41" fmla="*/ 3 h 30"/>
              <a:gd name="T42" fmla="*/ 48 w 212"/>
              <a:gd name="T43" fmla="*/ 0 h 30"/>
              <a:gd name="T44" fmla="*/ 39 w 212"/>
              <a:gd name="T45" fmla="*/ 7 h 30"/>
              <a:gd name="T46" fmla="*/ 41 w 212"/>
              <a:gd name="T47" fmla="*/ 20 h 30"/>
              <a:gd name="T48" fmla="*/ 36 w 212"/>
              <a:gd name="T49" fmla="*/ 25 h 30"/>
              <a:gd name="T50" fmla="*/ 31 w 212"/>
              <a:gd name="T51" fmla="*/ 20 h 30"/>
              <a:gd name="T52" fmla="*/ 34 w 212"/>
              <a:gd name="T53" fmla="*/ 7 h 30"/>
              <a:gd name="T54" fmla="*/ 25 w 212"/>
              <a:gd name="T55" fmla="*/ 0 h 30"/>
              <a:gd name="T56" fmla="*/ 12 w 212"/>
              <a:gd name="T57" fmla="*/ 3 h 30"/>
              <a:gd name="T58" fmla="*/ 0 w 212"/>
              <a:gd name="T59" fmla="*/ 19 h 30"/>
              <a:gd name="T60" fmla="*/ 0 w 212"/>
              <a:gd name="T61" fmla="*/ 30 h 30"/>
              <a:gd name="T62" fmla="*/ 212 w 212"/>
              <a:gd name="T63" fmla="*/ 30 h 30"/>
              <a:gd name="T64" fmla="*/ 212 w 212"/>
              <a:gd name="T65" fmla="*/ 19 h 30"/>
              <a:gd name="T66" fmla="*/ 200 w 212"/>
              <a:gd name="T67" fmla="*/ 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12" h="30">
                <a:moveTo>
                  <a:pt x="200" y="3"/>
                </a:moveTo>
                <a:cubicBezTo>
                  <a:pt x="187" y="0"/>
                  <a:pt x="187" y="0"/>
                  <a:pt x="187" y="0"/>
                </a:cubicBezTo>
                <a:cubicBezTo>
                  <a:pt x="178" y="7"/>
                  <a:pt x="178" y="7"/>
                  <a:pt x="178" y="7"/>
                </a:cubicBezTo>
                <a:cubicBezTo>
                  <a:pt x="181" y="20"/>
                  <a:pt x="181" y="20"/>
                  <a:pt x="181" y="20"/>
                </a:cubicBezTo>
                <a:cubicBezTo>
                  <a:pt x="176" y="25"/>
                  <a:pt x="176" y="25"/>
                  <a:pt x="176" y="25"/>
                </a:cubicBezTo>
                <a:cubicBezTo>
                  <a:pt x="171" y="20"/>
                  <a:pt x="171" y="20"/>
                  <a:pt x="171" y="20"/>
                </a:cubicBezTo>
                <a:cubicBezTo>
                  <a:pt x="173" y="7"/>
                  <a:pt x="173" y="7"/>
                  <a:pt x="173" y="7"/>
                </a:cubicBezTo>
                <a:cubicBezTo>
                  <a:pt x="164" y="0"/>
                  <a:pt x="164" y="0"/>
                  <a:pt x="164" y="0"/>
                </a:cubicBezTo>
                <a:cubicBezTo>
                  <a:pt x="151" y="3"/>
                  <a:pt x="151" y="3"/>
                  <a:pt x="151" y="3"/>
                </a:cubicBezTo>
                <a:cubicBezTo>
                  <a:pt x="146" y="4"/>
                  <a:pt x="143" y="7"/>
                  <a:pt x="141" y="11"/>
                </a:cubicBezTo>
                <a:cubicBezTo>
                  <a:pt x="139" y="7"/>
                  <a:pt x="135" y="4"/>
                  <a:pt x="131" y="3"/>
                </a:cubicBezTo>
                <a:cubicBezTo>
                  <a:pt x="118" y="0"/>
                  <a:pt x="118" y="0"/>
                  <a:pt x="118" y="0"/>
                </a:cubicBezTo>
                <a:cubicBezTo>
                  <a:pt x="108" y="7"/>
                  <a:pt x="108" y="7"/>
                  <a:pt x="108" y="7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4" y="7"/>
                  <a:pt x="104" y="7"/>
                  <a:pt x="104" y="7"/>
                </a:cubicBezTo>
                <a:cubicBezTo>
                  <a:pt x="94" y="0"/>
                  <a:pt x="94" y="0"/>
                  <a:pt x="94" y="0"/>
                </a:cubicBezTo>
                <a:cubicBezTo>
                  <a:pt x="81" y="3"/>
                  <a:pt x="81" y="3"/>
                  <a:pt x="81" y="3"/>
                </a:cubicBezTo>
                <a:cubicBezTo>
                  <a:pt x="77" y="4"/>
                  <a:pt x="73" y="7"/>
                  <a:pt x="71" y="11"/>
                </a:cubicBezTo>
                <a:cubicBezTo>
                  <a:pt x="69" y="7"/>
                  <a:pt x="66" y="4"/>
                  <a:pt x="61" y="3"/>
                </a:cubicBezTo>
                <a:cubicBezTo>
                  <a:pt x="48" y="0"/>
                  <a:pt x="48" y="0"/>
                  <a:pt x="48" y="0"/>
                </a:cubicBezTo>
                <a:cubicBezTo>
                  <a:pt x="39" y="7"/>
                  <a:pt x="39" y="7"/>
                  <a:pt x="39" y="7"/>
                </a:cubicBezTo>
                <a:cubicBezTo>
                  <a:pt x="41" y="20"/>
                  <a:pt x="41" y="20"/>
                  <a:pt x="41" y="20"/>
                </a:cubicBezTo>
                <a:cubicBezTo>
                  <a:pt x="36" y="25"/>
                  <a:pt x="36" y="25"/>
                  <a:pt x="36" y="25"/>
                </a:cubicBezTo>
                <a:cubicBezTo>
                  <a:pt x="31" y="20"/>
                  <a:pt x="31" y="20"/>
                  <a:pt x="31" y="20"/>
                </a:cubicBezTo>
                <a:cubicBezTo>
                  <a:pt x="34" y="7"/>
                  <a:pt x="34" y="7"/>
                  <a:pt x="34" y="7"/>
                </a:cubicBezTo>
                <a:cubicBezTo>
                  <a:pt x="25" y="0"/>
                  <a:pt x="25" y="0"/>
                  <a:pt x="25" y="0"/>
                </a:cubicBezTo>
                <a:cubicBezTo>
                  <a:pt x="12" y="3"/>
                  <a:pt x="12" y="3"/>
                  <a:pt x="12" y="3"/>
                </a:cubicBezTo>
                <a:cubicBezTo>
                  <a:pt x="4" y="5"/>
                  <a:pt x="0" y="12"/>
                  <a:pt x="0" y="19"/>
                </a:cubicBezTo>
                <a:cubicBezTo>
                  <a:pt x="0" y="30"/>
                  <a:pt x="0" y="30"/>
                  <a:pt x="0" y="30"/>
                </a:cubicBezTo>
                <a:cubicBezTo>
                  <a:pt x="212" y="30"/>
                  <a:pt x="212" y="30"/>
                  <a:pt x="212" y="30"/>
                </a:cubicBezTo>
                <a:cubicBezTo>
                  <a:pt x="212" y="19"/>
                  <a:pt x="212" y="19"/>
                  <a:pt x="212" y="19"/>
                </a:cubicBezTo>
                <a:cubicBezTo>
                  <a:pt x="212" y="12"/>
                  <a:pt x="207" y="5"/>
                  <a:pt x="200" y="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0" name="Freeform 6"/>
          <p:cNvSpPr>
            <a:spLocks/>
          </p:cNvSpPr>
          <p:nvPr/>
        </p:nvSpPr>
        <p:spPr bwMode="auto">
          <a:xfrm>
            <a:off x="5560805" y="2412748"/>
            <a:ext cx="185832" cy="545107"/>
          </a:xfrm>
          <a:custGeom>
            <a:avLst/>
            <a:gdLst>
              <a:gd name="T0" fmla="*/ 62 w 451"/>
              <a:gd name="T1" fmla="*/ 0 h 1320"/>
              <a:gd name="T2" fmla="*/ 393 w 451"/>
              <a:gd name="T3" fmla="*/ 0 h 1320"/>
              <a:gd name="T4" fmla="*/ 395 w 451"/>
              <a:gd name="T5" fmla="*/ 2 h 1320"/>
              <a:gd name="T6" fmla="*/ 395 w 451"/>
              <a:gd name="T7" fmla="*/ 4 h 1320"/>
              <a:gd name="T8" fmla="*/ 421 w 451"/>
              <a:gd name="T9" fmla="*/ 17 h 1320"/>
              <a:gd name="T10" fmla="*/ 438 w 451"/>
              <a:gd name="T11" fmla="*/ 36 h 1320"/>
              <a:gd name="T12" fmla="*/ 449 w 451"/>
              <a:gd name="T13" fmla="*/ 60 h 1320"/>
              <a:gd name="T14" fmla="*/ 451 w 451"/>
              <a:gd name="T15" fmla="*/ 90 h 1320"/>
              <a:gd name="T16" fmla="*/ 451 w 451"/>
              <a:gd name="T17" fmla="*/ 359 h 1320"/>
              <a:gd name="T18" fmla="*/ 451 w 451"/>
              <a:gd name="T19" fmla="*/ 1236 h 1320"/>
              <a:gd name="T20" fmla="*/ 447 w 451"/>
              <a:gd name="T21" fmla="*/ 1264 h 1320"/>
              <a:gd name="T22" fmla="*/ 438 w 451"/>
              <a:gd name="T23" fmla="*/ 1286 h 1320"/>
              <a:gd name="T24" fmla="*/ 421 w 451"/>
              <a:gd name="T25" fmla="*/ 1305 h 1320"/>
              <a:gd name="T26" fmla="*/ 397 w 451"/>
              <a:gd name="T27" fmla="*/ 1316 h 1320"/>
              <a:gd name="T28" fmla="*/ 395 w 451"/>
              <a:gd name="T29" fmla="*/ 1318 h 1320"/>
              <a:gd name="T30" fmla="*/ 393 w 451"/>
              <a:gd name="T31" fmla="*/ 1320 h 1320"/>
              <a:gd name="T32" fmla="*/ 62 w 451"/>
              <a:gd name="T33" fmla="*/ 1320 h 1320"/>
              <a:gd name="T34" fmla="*/ 45 w 451"/>
              <a:gd name="T35" fmla="*/ 1312 h 1320"/>
              <a:gd name="T36" fmla="*/ 30 w 451"/>
              <a:gd name="T37" fmla="*/ 1305 h 1320"/>
              <a:gd name="T38" fmla="*/ 19 w 451"/>
              <a:gd name="T39" fmla="*/ 1292 h 1320"/>
              <a:gd name="T40" fmla="*/ 6 w 451"/>
              <a:gd name="T41" fmla="*/ 1269 h 1320"/>
              <a:gd name="T42" fmla="*/ 0 w 451"/>
              <a:gd name="T43" fmla="*/ 1243 h 1320"/>
              <a:gd name="T44" fmla="*/ 0 w 451"/>
              <a:gd name="T45" fmla="*/ 834 h 1320"/>
              <a:gd name="T46" fmla="*/ 0 w 451"/>
              <a:gd name="T47" fmla="*/ 830 h 1320"/>
              <a:gd name="T48" fmla="*/ 0 w 451"/>
              <a:gd name="T49" fmla="*/ 824 h 1320"/>
              <a:gd name="T50" fmla="*/ 150 w 451"/>
              <a:gd name="T51" fmla="*/ 824 h 1320"/>
              <a:gd name="T52" fmla="*/ 150 w 451"/>
              <a:gd name="T53" fmla="*/ 742 h 1320"/>
              <a:gd name="T54" fmla="*/ 0 w 451"/>
              <a:gd name="T55" fmla="*/ 742 h 1320"/>
              <a:gd name="T56" fmla="*/ 0 w 451"/>
              <a:gd name="T57" fmla="*/ 578 h 1320"/>
              <a:gd name="T58" fmla="*/ 150 w 451"/>
              <a:gd name="T59" fmla="*/ 578 h 1320"/>
              <a:gd name="T60" fmla="*/ 150 w 451"/>
              <a:gd name="T61" fmla="*/ 495 h 1320"/>
              <a:gd name="T62" fmla="*/ 0 w 451"/>
              <a:gd name="T63" fmla="*/ 495 h 1320"/>
              <a:gd name="T64" fmla="*/ 0 w 451"/>
              <a:gd name="T65" fmla="*/ 331 h 1320"/>
              <a:gd name="T66" fmla="*/ 150 w 451"/>
              <a:gd name="T67" fmla="*/ 331 h 1320"/>
              <a:gd name="T68" fmla="*/ 150 w 451"/>
              <a:gd name="T69" fmla="*/ 249 h 1320"/>
              <a:gd name="T70" fmla="*/ 0 w 451"/>
              <a:gd name="T71" fmla="*/ 249 h 1320"/>
              <a:gd name="T72" fmla="*/ 0 w 451"/>
              <a:gd name="T73" fmla="*/ 219 h 1320"/>
              <a:gd name="T74" fmla="*/ 0 w 451"/>
              <a:gd name="T75" fmla="*/ 86 h 1320"/>
              <a:gd name="T76" fmla="*/ 4 w 451"/>
              <a:gd name="T77" fmla="*/ 58 h 1320"/>
              <a:gd name="T78" fmla="*/ 15 w 451"/>
              <a:gd name="T79" fmla="*/ 34 h 1320"/>
              <a:gd name="T80" fmla="*/ 32 w 451"/>
              <a:gd name="T81" fmla="*/ 15 h 1320"/>
              <a:gd name="T82" fmla="*/ 56 w 451"/>
              <a:gd name="T83" fmla="*/ 4 h 1320"/>
              <a:gd name="T84" fmla="*/ 58 w 451"/>
              <a:gd name="T85" fmla="*/ 2 h 1320"/>
              <a:gd name="T86" fmla="*/ 62 w 451"/>
              <a:gd name="T87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51" h="1320">
                <a:moveTo>
                  <a:pt x="62" y="0"/>
                </a:moveTo>
                <a:lnTo>
                  <a:pt x="393" y="0"/>
                </a:lnTo>
                <a:lnTo>
                  <a:pt x="395" y="2"/>
                </a:lnTo>
                <a:lnTo>
                  <a:pt x="395" y="4"/>
                </a:lnTo>
                <a:lnTo>
                  <a:pt x="421" y="17"/>
                </a:lnTo>
                <a:lnTo>
                  <a:pt x="438" y="36"/>
                </a:lnTo>
                <a:lnTo>
                  <a:pt x="449" y="60"/>
                </a:lnTo>
                <a:lnTo>
                  <a:pt x="451" y="90"/>
                </a:lnTo>
                <a:lnTo>
                  <a:pt x="451" y="359"/>
                </a:lnTo>
                <a:lnTo>
                  <a:pt x="451" y="1236"/>
                </a:lnTo>
                <a:lnTo>
                  <a:pt x="447" y="1264"/>
                </a:lnTo>
                <a:lnTo>
                  <a:pt x="438" y="1286"/>
                </a:lnTo>
                <a:lnTo>
                  <a:pt x="421" y="1305"/>
                </a:lnTo>
                <a:lnTo>
                  <a:pt x="397" y="1316"/>
                </a:lnTo>
                <a:lnTo>
                  <a:pt x="395" y="1318"/>
                </a:lnTo>
                <a:lnTo>
                  <a:pt x="393" y="1320"/>
                </a:lnTo>
                <a:lnTo>
                  <a:pt x="62" y="1320"/>
                </a:lnTo>
                <a:lnTo>
                  <a:pt x="45" y="1312"/>
                </a:lnTo>
                <a:lnTo>
                  <a:pt x="30" y="1305"/>
                </a:lnTo>
                <a:lnTo>
                  <a:pt x="19" y="1292"/>
                </a:lnTo>
                <a:lnTo>
                  <a:pt x="6" y="1269"/>
                </a:lnTo>
                <a:lnTo>
                  <a:pt x="0" y="1243"/>
                </a:lnTo>
                <a:lnTo>
                  <a:pt x="0" y="834"/>
                </a:lnTo>
                <a:lnTo>
                  <a:pt x="0" y="830"/>
                </a:lnTo>
                <a:lnTo>
                  <a:pt x="0" y="824"/>
                </a:lnTo>
                <a:lnTo>
                  <a:pt x="150" y="824"/>
                </a:lnTo>
                <a:lnTo>
                  <a:pt x="150" y="742"/>
                </a:lnTo>
                <a:lnTo>
                  <a:pt x="0" y="742"/>
                </a:lnTo>
                <a:lnTo>
                  <a:pt x="0" y="578"/>
                </a:lnTo>
                <a:lnTo>
                  <a:pt x="150" y="578"/>
                </a:lnTo>
                <a:lnTo>
                  <a:pt x="150" y="495"/>
                </a:lnTo>
                <a:lnTo>
                  <a:pt x="0" y="495"/>
                </a:lnTo>
                <a:lnTo>
                  <a:pt x="0" y="331"/>
                </a:lnTo>
                <a:lnTo>
                  <a:pt x="150" y="331"/>
                </a:lnTo>
                <a:lnTo>
                  <a:pt x="150" y="249"/>
                </a:lnTo>
                <a:lnTo>
                  <a:pt x="0" y="249"/>
                </a:lnTo>
                <a:lnTo>
                  <a:pt x="0" y="219"/>
                </a:lnTo>
                <a:lnTo>
                  <a:pt x="0" y="86"/>
                </a:lnTo>
                <a:lnTo>
                  <a:pt x="4" y="58"/>
                </a:lnTo>
                <a:lnTo>
                  <a:pt x="15" y="34"/>
                </a:lnTo>
                <a:lnTo>
                  <a:pt x="32" y="15"/>
                </a:lnTo>
                <a:lnTo>
                  <a:pt x="56" y="4"/>
                </a:lnTo>
                <a:lnTo>
                  <a:pt x="58" y="2"/>
                </a:lnTo>
                <a:lnTo>
                  <a:pt x="6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1" name="Freeform 7"/>
          <p:cNvSpPr>
            <a:spLocks noEditPoints="1"/>
          </p:cNvSpPr>
          <p:nvPr/>
        </p:nvSpPr>
        <p:spPr bwMode="auto">
          <a:xfrm>
            <a:off x="5794541" y="2414400"/>
            <a:ext cx="307242" cy="546759"/>
          </a:xfrm>
          <a:custGeom>
            <a:avLst/>
            <a:gdLst>
              <a:gd name="T0" fmla="*/ 215 w 744"/>
              <a:gd name="T1" fmla="*/ 746 h 1323"/>
              <a:gd name="T2" fmla="*/ 211 w 744"/>
              <a:gd name="T3" fmla="*/ 747 h 1323"/>
              <a:gd name="T4" fmla="*/ 211 w 744"/>
              <a:gd name="T5" fmla="*/ 1112 h 1323"/>
              <a:gd name="T6" fmla="*/ 415 w 744"/>
              <a:gd name="T7" fmla="*/ 1112 h 1323"/>
              <a:gd name="T8" fmla="*/ 314 w 744"/>
              <a:gd name="T9" fmla="*/ 929 h 1323"/>
              <a:gd name="T10" fmla="*/ 215 w 744"/>
              <a:gd name="T11" fmla="*/ 746 h 1323"/>
              <a:gd name="T12" fmla="*/ 26 w 744"/>
              <a:gd name="T13" fmla="*/ 0 h 1323"/>
              <a:gd name="T14" fmla="*/ 30 w 744"/>
              <a:gd name="T15" fmla="*/ 2 h 1323"/>
              <a:gd name="T16" fmla="*/ 35 w 744"/>
              <a:gd name="T17" fmla="*/ 3 h 1323"/>
              <a:gd name="T18" fmla="*/ 41 w 744"/>
              <a:gd name="T19" fmla="*/ 5 h 1323"/>
              <a:gd name="T20" fmla="*/ 44 w 744"/>
              <a:gd name="T21" fmla="*/ 9 h 1323"/>
              <a:gd name="T22" fmla="*/ 48 w 744"/>
              <a:gd name="T23" fmla="*/ 13 h 1323"/>
              <a:gd name="T24" fmla="*/ 65 w 744"/>
              <a:gd name="T25" fmla="*/ 35 h 1323"/>
              <a:gd name="T26" fmla="*/ 80 w 744"/>
              <a:gd name="T27" fmla="*/ 60 h 1323"/>
              <a:gd name="T28" fmla="*/ 394 w 744"/>
              <a:gd name="T29" fmla="*/ 635 h 1323"/>
              <a:gd name="T30" fmla="*/ 732 w 744"/>
              <a:gd name="T31" fmla="*/ 1254 h 1323"/>
              <a:gd name="T32" fmla="*/ 736 w 744"/>
              <a:gd name="T33" fmla="*/ 1262 h 1323"/>
              <a:gd name="T34" fmla="*/ 738 w 744"/>
              <a:gd name="T35" fmla="*/ 1267 h 1323"/>
              <a:gd name="T36" fmla="*/ 744 w 744"/>
              <a:gd name="T37" fmla="*/ 1286 h 1323"/>
              <a:gd name="T38" fmla="*/ 744 w 744"/>
              <a:gd name="T39" fmla="*/ 1301 h 1323"/>
              <a:gd name="T40" fmla="*/ 736 w 744"/>
              <a:gd name="T41" fmla="*/ 1312 h 1323"/>
              <a:gd name="T42" fmla="*/ 723 w 744"/>
              <a:gd name="T43" fmla="*/ 1319 h 1323"/>
              <a:gd name="T44" fmla="*/ 704 w 744"/>
              <a:gd name="T45" fmla="*/ 1323 h 1323"/>
              <a:gd name="T46" fmla="*/ 583 w 744"/>
              <a:gd name="T47" fmla="*/ 1323 h 1323"/>
              <a:gd name="T48" fmla="*/ 80 w 744"/>
              <a:gd name="T49" fmla="*/ 1323 h 1323"/>
              <a:gd name="T50" fmla="*/ 52 w 744"/>
              <a:gd name="T51" fmla="*/ 1321 h 1323"/>
              <a:gd name="T52" fmla="*/ 30 w 744"/>
              <a:gd name="T53" fmla="*/ 1310 h 1323"/>
              <a:gd name="T54" fmla="*/ 13 w 744"/>
              <a:gd name="T55" fmla="*/ 1295 h 1323"/>
              <a:gd name="T56" fmla="*/ 3 w 744"/>
              <a:gd name="T57" fmla="*/ 1273 h 1323"/>
              <a:gd name="T58" fmla="*/ 0 w 744"/>
              <a:gd name="T59" fmla="*/ 1243 h 1323"/>
              <a:gd name="T60" fmla="*/ 0 w 744"/>
              <a:gd name="T61" fmla="*/ 654 h 1323"/>
              <a:gd name="T62" fmla="*/ 0 w 744"/>
              <a:gd name="T63" fmla="*/ 63 h 1323"/>
              <a:gd name="T64" fmla="*/ 0 w 744"/>
              <a:gd name="T65" fmla="*/ 45 h 1323"/>
              <a:gd name="T66" fmla="*/ 3 w 744"/>
              <a:gd name="T67" fmla="*/ 26 h 1323"/>
              <a:gd name="T68" fmla="*/ 7 w 744"/>
              <a:gd name="T69" fmla="*/ 18 h 1323"/>
              <a:gd name="T70" fmla="*/ 9 w 744"/>
              <a:gd name="T71" fmla="*/ 13 h 1323"/>
              <a:gd name="T72" fmla="*/ 13 w 744"/>
              <a:gd name="T73" fmla="*/ 7 h 1323"/>
              <a:gd name="T74" fmla="*/ 18 w 744"/>
              <a:gd name="T75" fmla="*/ 3 h 1323"/>
              <a:gd name="T76" fmla="*/ 22 w 744"/>
              <a:gd name="T77" fmla="*/ 0 h 1323"/>
              <a:gd name="T78" fmla="*/ 26 w 744"/>
              <a:gd name="T79" fmla="*/ 0 h 1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4" h="1323">
                <a:moveTo>
                  <a:pt x="215" y="746"/>
                </a:moveTo>
                <a:lnTo>
                  <a:pt x="211" y="747"/>
                </a:lnTo>
                <a:lnTo>
                  <a:pt x="211" y="1112"/>
                </a:lnTo>
                <a:lnTo>
                  <a:pt x="415" y="1112"/>
                </a:lnTo>
                <a:lnTo>
                  <a:pt x="314" y="929"/>
                </a:lnTo>
                <a:lnTo>
                  <a:pt x="215" y="746"/>
                </a:lnTo>
                <a:close/>
                <a:moveTo>
                  <a:pt x="26" y="0"/>
                </a:moveTo>
                <a:lnTo>
                  <a:pt x="30" y="2"/>
                </a:lnTo>
                <a:lnTo>
                  <a:pt x="35" y="3"/>
                </a:lnTo>
                <a:lnTo>
                  <a:pt x="41" y="5"/>
                </a:lnTo>
                <a:lnTo>
                  <a:pt x="44" y="9"/>
                </a:lnTo>
                <a:lnTo>
                  <a:pt x="48" y="13"/>
                </a:lnTo>
                <a:lnTo>
                  <a:pt x="65" y="35"/>
                </a:lnTo>
                <a:lnTo>
                  <a:pt x="80" y="60"/>
                </a:lnTo>
                <a:lnTo>
                  <a:pt x="394" y="635"/>
                </a:lnTo>
                <a:lnTo>
                  <a:pt x="732" y="1254"/>
                </a:lnTo>
                <a:lnTo>
                  <a:pt x="736" y="1262"/>
                </a:lnTo>
                <a:lnTo>
                  <a:pt x="738" y="1267"/>
                </a:lnTo>
                <a:lnTo>
                  <a:pt x="744" y="1286"/>
                </a:lnTo>
                <a:lnTo>
                  <a:pt x="744" y="1301"/>
                </a:lnTo>
                <a:lnTo>
                  <a:pt x="736" y="1312"/>
                </a:lnTo>
                <a:lnTo>
                  <a:pt x="723" y="1319"/>
                </a:lnTo>
                <a:lnTo>
                  <a:pt x="704" y="1323"/>
                </a:lnTo>
                <a:lnTo>
                  <a:pt x="583" y="1323"/>
                </a:lnTo>
                <a:lnTo>
                  <a:pt x="80" y="1323"/>
                </a:lnTo>
                <a:lnTo>
                  <a:pt x="52" y="1321"/>
                </a:lnTo>
                <a:lnTo>
                  <a:pt x="30" y="1310"/>
                </a:lnTo>
                <a:lnTo>
                  <a:pt x="13" y="1295"/>
                </a:lnTo>
                <a:lnTo>
                  <a:pt x="3" y="1273"/>
                </a:lnTo>
                <a:lnTo>
                  <a:pt x="0" y="1243"/>
                </a:lnTo>
                <a:lnTo>
                  <a:pt x="0" y="654"/>
                </a:lnTo>
                <a:lnTo>
                  <a:pt x="0" y="63"/>
                </a:lnTo>
                <a:lnTo>
                  <a:pt x="0" y="45"/>
                </a:lnTo>
                <a:lnTo>
                  <a:pt x="3" y="26"/>
                </a:lnTo>
                <a:lnTo>
                  <a:pt x="7" y="18"/>
                </a:lnTo>
                <a:lnTo>
                  <a:pt x="9" y="13"/>
                </a:lnTo>
                <a:lnTo>
                  <a:pt x="13" y="7"/>
                </a:lnTo>
                <a:lnTo>
                  <a:pt x="18" y="3"/>
                </a:lnTo>
                <a:lnTo>
                  <a:pt x="22" y="0"/>
                </a:lnTo>
                <a:lnTo>
                  <a:pt x="2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2" name="Freeform 8"/>
          <p:cNvSpPr>
            <a:spLocks noEditPoints="1"/>
          </p:cNvSpPr>
          <p:nvPr/>
        </p:nvSpPr>
        <p:spPr bwMode="auto">
          <a:xfrm>
            <a:off x="6593313" y="2421007"/>
            <a:ext cx="491423" cy="540152"/>
          </a:xfrm>
          <a:custGeom>
            <a:avLst/>
            <a:gdLst>
              <a:gd name="T0" fmla="*/ 409 w 1190"/>
              <a:gd name="T1" fmla="*/ 157 h 1306"/>
              <a:gd name="T2" fmla="*/ 302 w 1190"/>
              <a:gd name="T3" fmla="*/ 216 h 1306"/>
              <a:gd name="T4" fmla="*/ 207 w 1190"/>
              <a:gd name="T5" fmla="*/ 239 h 1306"/>
              <a:gd name="T6" fmla="*/ 166 w 1190"/>
              <a:gd name="T7" fmla="*/ 375 h 1306"/>
              <a:gd name="T8" fmla="*/ 418 w 1190"/>
              <a:gd name="T9" fmla="*/ 476 h 1306"/>
              <a:gd name="T10" fmla="*/ 390 w 1190"/>
              <a:gd name="T11" fmla="*/ 572 h 1306"/>
              <a:gd name="T12" fmla="*/ 297 w 1190"/>
              <a:gd name="T13" fmla="*/ 519 h 1306"/>
              <a:gd name="T14" fmla="*/ 168 w 1190"/>
              <a:gd name="T15" fmla="*/ 502 h 1306"/>
              <a:gd name="T16" fmla="*/ 145 w 1190"/>
              <a:gd name="T17" fmla="*/ 671 h 1306"/>
              <a:gd name="T18" fmla="*/ 216 w 1190"/>
              <a:gd name="T19" fmla="*/ 676 h 1306"/>
              <a:gd name="T20" fmla="*/ 387 w 1190"/>
              <a:gd name="T21" fmla="*/ 873 h 1306"/>
              <a:gd name="T22" fmla="*/ 306 w 1190"/>
              <a:gd name="T23" fmla="*/ 934 h 1306"/>
              <a:gd name="T24" fmla="*/ 252 w 1190"/>
              <a:gd name="T25" fmla="*/ 841 h 1306"/>
              <a:gd name="T26" fmla="*/ 149 w 1190"/>
              <a:gd name="T27" fmla="*/ 794 h 1306"/>
              <a:gd name="T28" fmla="*/ 149 w 1190"/>
              <a:gd name="T29" fmla="*/ 861 h 1306"/>
              <a:gd name="T30" fmla="*/ 188 w 1190"/>
              <a:gd name="T31" fmla="*/ 981 h 1306"/>
              <a:gd name="T32" fmla="*/ 265 w 1190"/>
              <a:gd name="T33" fmla="*/ 1123 h 1306"/>
              <a:gd name="T34" fmla="*/ 407 w 1190"/>
              <a:gd name="T35" fmla="*/ 1164 h 1306"/>
              <a:gd name="T36" fmla="*/ 529 w 1190"/>
              <a:gd name="T37" fmla="*/ 1166 h 1306"/>
              <a:gd name="T38" fmla="*/ 534 w 1190"/>
              <a:gd name="T39" fmla="*/ 235 h 1306"/>
              <a:gd name="T40" fmla="*/ 502 w 1190"/>
              <a:gd name="T41" fmla="*/ 119 h 1306"/>
              <a:gd name="T42" fmla="*/ 656 w 1190"/>
              <a:gd name="T43" fmla="*/ 198 h 1306"/>
              <a:gd name="T44" fmla="*/ 688 w 1190"/>
              <a:gd name="T45" fmla="*/ 1185 h 1306"/>
              <a:gd name="T46" fmla="*/ 867 w 1190"/>
              <a:gd name="T47" fmla="*/ 1130 h 1306"/>
              <a:gd name="T48" fmla="*/ 994 w 1190"/>
              <a:gd name="T49" fmla="*/ 1056 h 1306"/>
              <a:gd name="T50" fmla="*/ 992 w 1190"/>
              <a:gd name="T51" fmla="*/ 914 h 1306"/>
              <a:gd name="T52" fmla="*/ 1061 w 1190"/>
              <a:gd name="T53" fmla="*/ 830 h 1306"/>
              <a:gd name="T54" fmla="*/ 994 w 1190"/>
              <a:gd name="T55" fmla="*/ 719 h 1306"/>
              <a:gd name="T56" fmla="*/ 861 w 1190"/>
              <a:gd name="T57" fmla="*/ 777 h 1306"/>
              <a:gd name="T58" fmla="*/ 785 w 1190"/>
              <a:gd name="T59" fmla="*/ 704 h 1306"/>
              <a:gd name="T60" fmla="*/ 964 w 1190"/>
              <a:gd name="T61" fmla="*/ 598 h 1306"/>
              <a:gd name="T62" fmla="*/ 1069 w 1190"/>
              <a:gd name="T63" fmla="*/ 588 h 1306"/>
              <a:gd name="T64" fmla="*/ 1017 w 1190"/>
              <a:gd name="T65" fmla="*/ 530 h 1306"/>
              <a:gd name="T66" fmla="*/ 848 w 1190"/>
              <a:gd name="T67" fmla="*/ 458 h 1306"/>
              <a:gd name="T68" fmla="*/ 822 w 1190"/>
              <a:gd name="T69" fmla="*/ 274 h 1306"/>
              <a:gd name="T70" fmla="*/ 914 w 1190"/>
              <a:gd name="T71" fmla="*/ 321 h 1306"/>
              <a:gd name="T72" fmla="*/ 1024 w 1190"/>
              <a:gd name="T73" fmla="*/ 385 h 1306"/>
              <a:gd name="T74" fmla="*/ 944 w 1190"/>
              <a:gd name="T75" fmla="*/ 218 h 1306"/>
              <a:gd name="T76" fmla="*/ 826 w 1190"/>
              <a:gd name="T77" fmla="*/ 190 h 1306"/>
              <a:gd name="T78" fmla="*/ 695 w 1190"/>
              <a:gd name="T79" fmla="*/ 121 h 1306"/>
              <a:gd name="T80" fmla="*/ 631 w 1190"/>
              <a:gd name="T81" fmla="*/ 9 h 1306"/>
              <a:gd name="T82" fmla="*/ 878 w 1190"/>
              <a:gd name="T83" fmla="*/ 76 h 1306"/>
              <a:gd name="T84" fmla="*/ 1101 w 1190"/>
              <a:gd name="T85" fmla="*/ 186 h 1306"/>
              <a:gd name="T86" fmla="*/ 1142 w 1190"/>
              <a:gd name="T87" fmla="*/ 403 h 1306"/>
              <a:gd name="T88" fmla="*/ 1166 w 1190"/>
              <a:gd name="T89" fmla="*/ 491 h 1306"/>
              <a:gd name="T90" fmla="*/ 1164 w 1190"/>
              <a:gd name="T91" fmla="*/ 712 h 1306"/>
              <a:gd name="T92" fmla="*/ 1153 w 1190"/>
              <a:gd name="T93" fmla="*/ 916 h 1306"/>
              <a:gd name="T94" fmla="*/ 1119 w 1190"/>
              <a:gd name="T95" fmla="*/ 1059 h 1306"/>
              <a:gd name="T96" fmla="*/ 914 w 1190"/>
              <a:gd name="T97" fmla="*/ 1248 h 1306"/>
              <a:gd name="T98" fmla="*/ 659 w 1190"/>
              <a:gd name="T99" fmla="*/ 1301 h 1306"/>
              <a:gd name="T100" fmla="*/ 489 w 1190"/>
              <a:gd name="T101" fmla="*/ 1306 h 1306"/>
              <a:gd name="T102" fmla="*/ 323 w 1190"/>
              <a:gd name="T103" fmla="*/ 1256 h 1306"/>
              <a:gd name="T104" fmla="*/ 160 w 1190"/>
              <a:gd name="T105" fmla="*/ 1200 h 1306"/>
              <a:gd name="T106" fmla="*/ 69 w 1190"/>
              <a:gd name="T107" fmla="*/ 960 h 1306"/>
              <a:gd name="T108" fmla="*/ 7 w 1190"/>
              <a:gd name="T109" fmla="*/ 839 h 1306"/>
              <a:gd name="T110" fmla="*/ 24 w 1190"/>
              <a:gd name="T111" fmla="*/ 702 h 1306"/>
              <a:gd name="T112" fmla="*/ 56 w 1190"/>
              <a:gd name="T113" fmla="*/ 441 h 1306"/>
              <a:gd name="T114" fmla="*/ 41 w 1190"/>
              <a:gd name="T115" fmla="*/ 304 h 1306"/>
              <a:gd name="T116" fmla="*/ 187 w 1190"/>
              <a:gd name="T117" fmla="*/ 114 h 1306"/>
              <a:gd name="T118" fmla="*/ 349 w 1190"/>
              <a:gd name="T119" fmla="*/ 52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90" h="1306">
                <a:moveTo>
                  <a:pt x="502" y="119"/>
                </a:moveTo>
                <a:lnTo>
                  <a:pt x="497" y="121"/>
                </a:lnTo>
                <a:lnTo>
                  <a:pt x="488" y="121"/>
                </a:lnTo>
                <a:lnTo>
                  <a:pt x="473" y="127"/>
                </a:lnTo>
                <a:lnTo>
                  <a:pt x="439" y="140"/>
                </a:lnTo>
                <a:lnTo>
                  <a:pt x="409" y="157"/>
                </a:lnTo>
                <a:lnTo>
                  <a:pt x="381" y="177"/>
                </a:lnTo>
                <a:lnTo>
                  <a:pt x="359" y="198"/>
                </a:lnTo>
                <a:lnTo>
                  <a:pt x="342" y="209"/>
                </a:lnTo>
                <a:lnTo>
                  <a:pt x="325" y="215"/>
                </a:lnTo>
                <a:lnTo>
                  <a:pt x="306" y="216"/>
                </a:lnTo>
                <a:lnTo>
                  <a:pt x="302" y="216"/>
                </a:lnTo>
                <a:lnTo>
                  <a:pt x="291" y="216"/>
                </a:lnTo>
                <a:lnTo>
                  <a:pt x="278" y="215"/>
                </a:lnTo>
                <a:lnTo>
                  <a:pt x="267" y="216"/>
                </a:lnTo>
                <a:lnTo>
                  <a:pt x="256" y="216"/>
                </a:lnTo>
                <a:lnTo>
                  <a:pt x="231" y="226"/>
                </a:lnTo>
                <a:lnTo>
                  <a:pt x="207" y="239"/>
                </a:lnTo>
                <a:lnTo>
                  <a:pt x="188" y="258"/>
                </a:lnTo>
                <a:lnTo>
                  <a:pt x="172" y="282"/>
                </a:lnTo>
                <a:lnTo>
                  <a:pt x="160" y="312"/>
                </a:lnTo>
                <a:lnTo>
                  <a:pt x="159" y="344"/>
                </a:lnTo>
                <a:lnTo>
                  <a:pt x="164" y="375"/>
                </a:lnTo>
                <a:lnTo>
                  <a:pt x="166" y="375"/>
                </a:lnTo>
                <a:lnTo>
                  <a:pt x="222" y="368"/>
                </a:lnTo>
                <a:lnTo>
                  <a:pt x="269" y="373"/>
                </a:lnTo>
                <a:lnTo>
                  <a:pt x="312" y="387"/>
                </a:lnTo>
                <a:lnTo>
                  <a:pt x="353" y="409"/>
                </a:lnTo>
                <a:lnTo>
                  <a:pt x="388" y="439"/>
                </a:lnTo>
                <a:lnTo>
                  <a:pt x="418" y="476"/>
                </a:lnTo>
                <a:lnTo>
                  <a:pt x="428" y="493"/>
                </a:lnTo>
                <a:lnTo>
                  <a:pt x="431" y="512"/>
                </a:lnTo>
                <a:lnTo>
                  <a:pt x="430" y="530"/>
                </a:lnTo>
                <a:lnTo>
                  <a:pt x="422" y="549"/>
                </a:lnTo>
                <a:lnTo>
                  <a:pt x="409" y="562"/>
                </a:lnTo>
                <a:lnTo>
                  <a:pt x="390" y="572"/>
                </a:lnTo>
                <a:lnTo>
                  <a:pt x="381" y="575"/>
                </a:lnTo>
                <a:lnTo>
                  <a:pt x="372" y="575"/>
                </a:lnTo>
                <a:lnTo>
                  <a:pt x="351" y="573"/>
                </a:lnTo>
                <a:lnTo>
                  <a:pt x="334" y="562"/>
                </a:lnTo>
                <a:lnTo>
                  <a:pt x="321" y="547"/>
                </a:lnTo>
                <a:lnTo>
                  <a:pt x="297" y="519"/>
                </a:lnTo>
                <a:lnTo>
                  <a:pt x="271" y="501"/>
                </a:lnTo>
                <a:lnTo>
                  <a:pt x="244" y="491"/>
                </a:lnTo>
                <a:lnTo>
                  <a:pt x="218" y="487"/>
                </a:lnTo>
                <a:lnTo>
                  <a:pt x="203" y="489"/>
                </a:lnTo>
                <a:lnTo>
                  <a:pt x="187" y="493"/>
                </a:lnTo>
                <a:lnTo>
                  <a:pt x="168" y="502"/>
                </a:lnTo>
                <a:lnTo>
                  <a:pt x="151" y="515"/>
                </a:lnTo>
                <a:lnTo>
                  <a:pt x="136" y="536"/>
                </a:lnTo>
                <a:lnTo>
                  <a:pt x="125" y="564"/>
                </a:lnTo>
                <a:lnTo>
                  <a:pt x="121" y="601"/>
                </a:lnTo>
                <a:lnTo>
                  <a:pt x="129" y="637"/>
                </a:lnTo>
                <a:lnTo>
                  <a:pt x="145" y="671"/>
                </a:lnTo>
                <a:lnTo>
                  <a:pt x="147" y="673"/>
                </a:lnTo>
                <a:lnTo>
                  <a:pt x="160" y="673"/>
                </a:lnTo>
                <a:lnTo>
                  <a:pt x="168" y="671"/>
                </a:lnTo>
                <a:lnTo>
                  <a:pt x="170" y="671"/>
                </a:lnTo>
                <a:lnTo>
                  <a:pt x="170" y="671"/>
                </a:lnTo>
                <a:lnTo>
                  <a:pt x="216" y="676"/>
                </a:lnTo>
                <a:lnTo>
                  <a:pt x="259" y="691"/>
                </a:lnTo>
                <a:lnTo>
                  <a:pt x="299" y="716"/>
                </a:lnTo>
                <a:lnTo>
                  <a:pt x="332" y="747"/>
                </a:lnTo>
                <a:lnTo>
                  <a:pt x="359" y="785"/>
                </a:lnTo>
                <a:lnTo>
                  <a:pt x="377" y="826"/>
                </a:lnTo>
                <a:lnTo>
                  <a:pt x="387" y="873"/>
                </a:lnTo>
                <a:lnTo>
                  <a:pt x="383" y="895"/>
                </a:lnTo>
                <a:lnTo>
                  <a:pt x="373" y="914"/>
                </a:lnTo>
                <a:lnTo>
                  <a:pt x="359" y="929"/>
                </a:lnTo>
                <a:lnTo>
                  <a:pt x="338" y="936"/>
                </a:lnTo>
                <a:lnTo>
                  <a:pt x="327" y="938"/>
                </a:lnTo>
                <a:lnTo>
                  <a:pt x="306" y="934"/>
                </a:lnTo>
                <a:lnTo>
                  <a:pt x="289" y="927"/>
                </a:lnTo>
                <a:lnTo>
                  <a:pt x="276" y="912"/>
                </a:lnTo>
                <a:lnTo>
                  <a:pt x="269" y="895"/>
                </a:lnTo>
                <a:lnTo>
                  <a:pt x="265" y="878"/>
                </a:lnTo>
                <a:lnTo>
                  <a:pt x="261" y="865"/>
                </a:lnTo>
                <a:lnTo>
                  <a:pt x="252" y="841"/>
                </a:lnTo>
                <a:lnTo>
                  <a:pt x="237" y="820"/>
                </a:lnTo>
                <a:lnTo>
                  <a:pt x="216" y="805"/>
                </a:lnTo>
                <a:lnTo>
                  <a:pt x="194" y="796"/>
                </a:lnTo>
                <a:lnTo>
                  <a:pt x="168" y="792"/>
                </a:lnTo>
                <a:lnTo>
                  <a:pt x="157" y="794"/>
                </a:lnTo>
                <a:lnTo>
                  <a:pt x="149" y="794"/>
                </a:lnTo>
                <a:lnTo>
                  <a:pt x="138" y="794"/>
                </a:lnTo>
                <a:lnTo>
                  <a:pt x="127" y="790"/>
                </a:lnTo>
                <a:lnTo>
                  <a:pt x="125" y="805"/>
                </a:lnTo>
                <a:lnTo>
                  <a:pt x="127" y="820"/>
                </a:lnTo>
                <a:lnTo>
                  <a:pt x="134" y="841"/>
                </a:lnTo>
                <a:lnTo>
                  <a:pt x="149" y="861"/>
                </a:lnTo>
                <a:lnTo>
                  <a:pt x="168" y="876"/>
                </a:lnTo>
                <a:lnTo>
                  <a:pt x="187" y="893"/>
                </a:lnTo>
                <a:lnTo>
                  <a:pt x="198" y="910"/>
                </a:lnTo>
                <a:lnTo>
                  <a:pt x="202" y="932"/>
                </a:lnTo>
                <a:lnTo>
                  <a:pt x="196" y="957"/>
                </a:lnTo>
                <a:lnTo>
                  <a:pt x="188" y="981"/>
                </a:lnTo>
                <a:lnTo>
                  <a:pt x="187" y="1002"/>
                </a:lnTo>
                <a:lnTo>
                  <a:pt x="188" y="1035"/>
                </a:lnTo>
                <a:lnTo>
                  <a:pt x="202" y="1065"/>
                </a:lnTo>
                <a:lnTo>
                  <a:pt x="220" y="1093"/>
                </a:lnTo>
                <a:lnTo>
                  <a:pt x="241" y="1112"/>
                </a:lnTo>
                <a:lnTo>
                  <a:pt x="265" y="1123"/>
                </a:lnTo>
                <a:lnTo>
                  <a:pt x="291" y="1130"/>
                </a:lnTo>
                <a:lnTo>
                  <a:pt x="316" y="1130"/>
                </a:lnTo>
                <a:lnTo>
                  <a:pt x="327" y="1130"/>
                </a:lnTo>
                <a:lnTo>
                  <a:pt x="353" y="1134"/>
                </a:lnTo>
                <a:lnTo>
                  <a:pt x="375" y="1145"/>
                </a:lnTo>
                <a:lnTo>
                  <a:pt x="407" y="1164"/>
                </a:lnTo>
                <a:lnTo>
                  <a:pt x="437" y="1177"/>
                </a:lnTo>
                <a:lnTo>
                  <a:pt x="465" y="1183"/>
                </a:lnTo>
                <a:lnTo>
                  <a:pt x="491" y="1185"/>
                </a:lnTo>
                <a:lnTo>
                  <a:pt x="510" y="1183"/>
                </a:lnTo>
                <a:lnTo>
                  <a:pt x="523" y="1175"/>
                </a:lnTo>
                <a:lnTo>
                  <a:pt x="529" y="1166"/>
                </a:lnTo>
                <a:lnTo>
                  <a:pt x="532" y="1151"/>
                </a:lnTo>
                <a:lnTo>
                  <a:pt x="534" y="1130"/>
                </a:lnTo>
                <a:lnTo>
                  <a:pt x="532" y="856"/>
                </a:lnTo>
                <a:lnTo>
                  <a:pt x="534" y="585"/>
                </a:lnTo>
                <a:lnTo>
                  <a:pt x="534" y="321"/>
                </a:lnTo>
                <a:lnTo>
                  <a:pt x="534" y="235"/>
                </a:lnTo>
                <a:lnTo>
                  <a:pt x="532" y="155"/>
                </a:lnTo>
                <a:lnTo>
                  <a:pt x="531" y="140"/>
                </a:lnTo>
                <a:lnTo>
                  <a:pt x="525" y="129"/>
                </a:lnTo>
                <a:lnTo>
                  <a:pt x="519" y="123"/>
                </a:lnTo>
                <a:lnTo>
                  <a:pt x="512" y="121"/>
                </a:lnTo>
                <a:lnTo>
                  <a:pt x="502" y="119"/>
                </a:lnTo>
                <a:close/>
                <a:moveTo>
                  <a:pt x="686" y="119"/>
                </a:moveTo>
                <a:lnTo>
                  <a:pt x="676" y="121"/>
                </a:lnTo>
                <a:lnTo>
                  <a:pt x="667" y="127"/>
                </a:lnTo>
                <a:lnTo>
                  <a:pt x="661" y="136"/>
                </a:lnTo>
                <a:lnTo>
                  <a:pt x="658" y="155"/>
                </a:lnTo>
                <a:lnTo>
                  <a:pt x="656" y="198"/>
                </a:lnTo>
                <a:lnTo>
                  <a:pt x="656" y="246"/>
                </a:lnTo>
                <a:lnTo>
                  <a:pt x="656" y="949"/>
                </a:lnTo>
                <a:lnTo>
                  <a:pt x="658" y="1149"/>
                </a:lnTo>
                <a:lnTo>
                  <a:pt x="661" y="1168"/>
                </a:lnTo>
                <a:lnTo>
                  <a:pt x="671" y="1179"/>
                </a:lnTo>
                <a:lnTo>
                  <a:pt x="688" y="1185"/>
                </a:lnTo>
                <a:lnTo>
                  <a:pt x="725" y="1183"/>
                </a:lnTo>
                <a:lnTo>
                  <a:pt x="759" y="1173"/>
                </a:lnTo>
                <a:lnTo>
                  <a:pt x="790" y="1160"/>
                </a:lnTo>
                <a:lnTo>
                  <a:pt x="820" y="1142"/>
                </a:lnTo>
                <a:lnTo>
                  <a:pt x="845" y="1132"/>
                </a:lnTo>
                <a:lnTo>
                  <a:pt x="867" y="1130"/>
                </a:lnTo>
                <a:lnTo>
                  <a:pt x="880" y="1130"/>
                </a:lnTo>
                <a:lnTo>
                  <a:pt x="908" y="1129"/>
                </a:lnTo>
                <a:lnTo>
                  <a:pt x="934" y="1117"/>
                </a:lnTo>
                <a:lnTo>
                  <a:pt x="959" y="1102"/>
                </a:lnTo>
                <a:lnTo>
                  <a:pt x="979" y="1082"/>
                </a:lnTo>
                <a:lnTo>
                  <a:pt x="994" y="1056"/>
                </a:lnTo>
                <a:lnTo>
                  <a:pt x="1003" y="1030"/>
                </a:lnTo>
                <a:lnTo>
                  <a:pt x="1005" y="1002"/>
                </a:lnTo>
                <a:lnTo>
                  <a:pt x="1000" y="972"/>
                </a:lnTo>
                <a:lnTo>
                  <a:pt x="994" y="947"/>
                </a:lnTo>
                <a:lnTo>
                  <a:pt x="990" y="927"/>
                </a:lnTo>
                <a:lnTo>
                  <a:pt x="992" y="914"/>
                </a:lnTo>
                <a:lnTo>
                  <a:pt x="1000" y="901"/>
                </a:lnTo>
                <a:lnTo>
                  <a:pt x="1013" y="886"/>
                </a:lnTo>
                <a:lnTo>
                  <a:pt x="1033" y="869"/>
                </a:lnTo>
                <a:lnTo>
                  <a:pt x="1033" y="869"/>
                </a:lnTo>
                <a:lnTo>
                  <a:pt x="1050" y="850"/>
                </a:lnTo>
                <a:lnTo>
                  <a:pt x="1061" y="830"/>
                </a:lnTo>
                <a:lnTo>
                  <a:pt x="1065" y="805"/>
                </a:lnTo>
                <a:lnTo>
                  <a:pt x="1063" y="783"/>
                </a:lnTo>
                <a:lnTo>
                  <a:pt x="1054" y="762"/>
                </a:lnTo>
                <a:lnTo>
                  <a:pt x="1039" y="745"/>
                </a:lnTo>
                <a:lnTo>
                  <a:pt x="1017" y="730"/>
                </a:lnTo>
                <a:lnTo>
                  <a:pt x="994" y="719"/>
                </a:lnTo>
                <a:lnTo>
                  <a:pt x="968" y="717"/>
                </a:lnTo>
                <a:lnTo>
                  <a:pt x="938" y="721"/>
                </a:lnTo>
                <a:lnTo>
                  <a:pt x="912" y="736"/>
                </a:lnTo>
                <a:lnTo>
                  <a:pt x="889" y="757"/>
                </a:lnTo>
                <a:lnTo>
                  <a:pt x="878" y="770"/>
                </a:lnTo>
                <a:lnTo>
                  <a:pt x="861" y="777"/>
                </a:lnTo>
                <a:lnTo>
                  <a:pt x="845" y="781"/>
                </a:lnTo>
                <a:lnTo>
                  <a:pt x="824" y="777"/>
                </a:lnTo>
                <a:lnTo>
                  <a:pt x="807" y="768"/>
                </a:lnTo>
                <a:lnTo>
                  <a:pt x="790" y="749"/>
                </a:lnTo>
                <a:lnTo>
                  <a:pt x="783" y="727"/>
                </a:lnTo>
                <a:lnTo>
                  <a:pt x="785" y="704"/>
                </a:lnTo>
                <a:lnTo>
                  <a:pt x="794" y="684"/>
                </a:lnTo>
                <a:lnTo>
                  <a:pt x="822" y="654"/>
                </a:lnTo>
                <a:lnTo>
                  <a:pt x="854" y="628"/>
                </a:lnTo>
                <a:lnTo>
                  <a:pt x="888" y="611"/>
                </a:lnTo>
                <a:lnTo>
                  <a:pt x="925" y="600"/>
                </a:lnTo>
                <a:lnTo>
                  <a:pt x="964" y="598"/>
                </a:lnTo>
                <a:lnTo>
                  <a:pt x="977" y="598"/>
                </a:lnTo>
                <a:lnTo>
                  <a:pt x="992" y="598"/>
                </a:lnTo>
                <a:lnTo>
                  <a:pt x="1022" y="605"/>
                </a:lnTo>
                <a:lnTo>
                  <a:pt x="1050" y="613"/>
                </a:lnTo>
                <a:lnTo>
                  <a:pt x="1067" y="618"/>
                </a:lnTo>
                <a:lnTo>
                  <a:pt x="1069" y="588"/>
                </a:lnTo>
                <a:lnTo>
                  <a:pt x="1063" y="557"/>
                </a:lnTo>
                <a:lnTo>
                  <a:pt x="1048" y="529"/>
                </a:lnTo>
                <a:lnTo>
                  <a:pt x="1037" y="530"/>
                </a:lnTo>
                <a:lnTo>
                  <a:pt x="1031" y="530"/>
                </a:lnTo>
                <a:lnTo>
                  <a:pt x="1026" y="530"/>
                </a:lnTo>
                <a:lnTo>
                  <a:pt x="1017" y="530"/>
                </a:lnTo>
                <a:lnTo>
                  <a:pt x="1009" y="530"/>
                </a:lnTo>
                <a:lnTo>
                  <a:pt x="1007" y="530"/>
                </a:lnTo>
                <a:lnTo>
                  <a:pt x="962" y="525"/>
                </a:lnTo>
                <a:lnTo>
                  <a:pt x="919" y="512"/>
                </a:lnTo>
                <a:lnTo>
                  <a:pt x="880" y="487"/>
                </a:lnTo>
                <a:lnTo>
                  <a:pt x="848" y="458"/>
                </a:lnTo>
                <a:lnTo>
                  <a:pt x="820" y="422"/>
                </a:lnTo>
                <a:lnTo>
                  <a:pt x="803" y="381"/>
                </a:lnTo>
                <a:lnTo>
                  <a:pt x="794" y="336"/>
                </a:lnTo>
                <a:lnTo>
                  <a:pt x="796" y="310"/>
                </a:lnTo>
                <a:lnTo>
                  <a:pt x="805" y="289"/>
                </a:lnTo>
                <a:lnTo>
                  <a:pt x="822" y="274"/>
                </a:lnTo>
                <a:lnTo>
                  <a:pt x="846" y="267"/>
                </a:lnTo>
                <a:lnTo>
                  <a:pt x="854" y="265"/>
                </a:lnTo>
                <a:lnTo>
                  <a:pt x="874" y="269"/>
                </a:lnTo>
                <a:lnTo>
                  <a:pt x="893" y="280"/>
                </a:lnTo>
                <a:lnTo>
                  <a:pt x="906" y="299"/>
                </a:lnTo>
                <a:lnTo>
                  <a:pt x="914" y="321"/>
                </a:lnTo>
                <a:lnTo>
                  <a:pt x="921" y="351"/>
                </a:lnTo>
                <a:lnTo>
                  <a:pt x="936" y="375"/>
                </a:lnTo>
                <a:lnTo>
                  <a:pt x="955" y="394"/>
                </a:lnTo>
                <a:lnTo>
                  <a:pt x="981" y="405"/>
                </a:lnTo>
                <a:lnTo>
                  <a:pt x="1009" y="411"/>
                </a:lnTo>
                <a:lnTo>
                  <a:pt x="1024" y="385"/>
                </a:lnTo>
                <a:lnTo>
                  <a:pt x="1031" y="355"/>
                </a:lnTo>
                <a:lnTo>
                  <a:pt x="1031" y="323"/>
                </a:lnTo>
                <a:lnTo>
                  <a:pt x="1022" y="289"/>
                </a:lnTo>
                <a:lnTo>
                  <a:pt x="1003" y="259"/>
                </a:lnTo>
                <a:lnTo>
                  <a:pt x="975" y="235"/>
                </a:lnTo>
                <a:lnTo>
                  <a:pt x="944" y="218"/>
                </a:lnTo>
                <a:lnTo>
                  <a:pt x="908" y="213"/>
                </a:lnTo>
                <a:lnTo>
                  <a:pt x="899" y="215"/>
                </a:lnTo>
                <a:lnTo>
                  <a:pt x="888" y="215"/>
                </a:lnTo>
                <a:lnTo>
                  <a:pt x="861" y="215"/>
                </a:lnTo>
                <a:lnTo>
                  <a:pt x="839" y="201"/>
                </a:lnTo>
                <a:lnTo>
                  <a:pt x="826" y="190"/>
                </a:lnTo>
                <a:lnTo>
                  <a:pt x="813" y="179"/>
                </a:lnTo>
                <a:lnTo>
                  <a:pt x="788" y="162"/>
                </a:lnTo>
                <a:lnTo>
                  <a:pt x="764" y="145"/>
                </a:lnTo>
                <a:lnTo>
                  <a:pt x="734" y="132"/>
                </a:lnTo>
                <a:lnTo>
                  <a:pt x="702" y="121"/>
                </a:lnTo>
                <a:lnTo>
                  <a:pt x="695" y="121"/>
                </a:lnTo>
                <a:lnTo>
                  <a:pt x="686" y="119"/>
                </a:lnTo>
                <a:close/>
                <a:moveTo>
                  <a:pt x="502" y="0"/>
                </a:moveTo>
                <a:lnTo>
                  <a:pt x="536" y="3"/>
                </a:lnTo>
                <a:lnTo>
                  <a:pt x="566" y="13"/>
                </a:lnTo>
                <a:lnTo>
                  <a:pt x="594" y="29"/>
                </a:lnTo>
                <a:lnTo>
                  <a:pt x="631" y="9"/>
                </a:lnTo>
                <a:lnTo>
                  <a:pt x="671" y="0"/>
                </a:lnTo>
                <a:lnTo>
                  <a:pt x="714" y="1"/>
                </a:lnTo>
                <a:lnTo>
                  <a:pt x="759" y="13"/>
                </a:lnTo>
                <a:lnTo>
                  <a:pt x="807" y="33"/>
                </a:lnTo>
                <a:lnTo>
                  <a:pt x="846" y="56"/>
                </a:lnTo>
                <a:lnTo>
                  <a:pt x="878" y="76"/>
                </a:lnTo>
                <a:lnTo>
                  <a:pt x="914" y="91"/>
                </a:lnTo>
                <a:lnTo>
                  <a:pt x="951" y="99"/>
                </a:lnTo>
                <a:lnTo>
                  <a:pt x="994" y="110"/>
                </a:lnTo>
                <a:lnTo>
                  <a:pt x="1035" y="129"/>
                </a:lnTo>
                <a:lnTo>
                  <a:pt x="1071" y="155"/>
                </a:lnTo>
                <a:lnTo>
                  <a:pt x="1101" y="186"/>
                </a:lnTo>
                <a:lnTo>
                  <a:pt x="1125" y="224"/>
                </a:lnTo>
                <a:lnTo>
                  <a:pt x="1142" y="263"/>
                </a:lnTo>
                <a:lnTo>
                  <a:pt x="1151" y="308"/>
                </a:lnTo>
                <a:lnTo>
                  <a:pt x="1151" y="353"/>
                </a:lnTo>
                <a:lnTo>
                  <a:pt x="1147" y="379"/>
                </a:lnTo>
                <a:lnTo>
                  <a:pt x="1142" y="403"/>
                </a:lnTo>
                <a:lnTo>
                  <a:pt x="1138" y="418"/>
                </a:lnTo>
                <a:lnTo>
                  <a:pt x="1134" y="431"/>
                </a:lnTo>
                <a:lnTo>
                  <a:pt x="1134" y="435"/>
                </a:lnTo>
                <a:lnTo>
                  <a:pt x="1134" y="439"/>
                </a:lnTo>
                <a:lnTo>
                  <a:pt x="1134" y="441"/>
                </a:lnTo>
                <a:lnTo>
                  <a:pt x="1166" y="491"/>
                </a:lnTo>
                <a:lnTo>
                  <a:pt x="1185" y="542"/>
                </a:lnTo>
                <a:lnTo>
                  <a:pt x="1190" y="596"/>
                </a:lnTo>
                <a:lnTo>
                  <a:pt x="1183" y="650"/>
                </a:lnTo>
                <a:lnTo>
                  <a:pt x="1164" y="704"/>
                </a:lnTo>
                <a:lnTo>
                  <a:pt x="1164" y="708"/>
                </a:lnTo>
                <a:lnTo>
                  <a:pt x="1164" y="712"/>
                </a:lnTo>
                <a:lnTo>
                  <a:pt x="1164" y="714"/>
                </a:lnTo>
                <a:lnTo>
                  <a:pt x="1179" y="755"/>
                </a:lnTo>
                <a:lnTo>
                  <a:pt x="1185" y="798"/>
                </a:lnTo>
                <a:lnTo>
                  <a:pt x="1183" y="839"/>
                </a:lnTo>
                <a:lnTo>
                  <a:pt x="1172" y="878"/>
                </a:lnTo>
                <a:lnTo>
                  <a:pt x="1153" y="916"/>
                </a:lnTo>
                <a:lnTo>
                  <a:pt x="1125" y="949"/>
                </a:lnTo>
                <a:lnTo>
                  <a:pt x="1123" y="953"/>
                </a:lnTo>
                <a:lnTo>
                  <a:pt x="1121" y="957"/>
                </a:lnTo>
                <a:lnTo>
                  <a:pt x="1121" y="960"/>
                </a:lnTo>
                <a:lnTo>
                  <a:pt x="1125" y="1009"/>
                </a:lnTo>
                <a:lnTo>
                  <a:pt x="1119" y="1059"/>
                </a:lnTo>
                <a:lnTo>
                  <a:pt x="1104" y="1106"/>
                </a:lnTo>
                <a:lnTo>
                  <a:pt x="1078" y="1151"/>
                </a:lnTo>
                <a:lnTo>
                  <a:pt x="1045" y="1188"/>
                </a:lnTo>
                <a:lnTo>
                  <a:pt x="1005" y="1216"/>
                </a:lnTo>
                <a:lnTo>
                  <a:pt x="962" y="1237"/>
                </a:lnTo>
                <a:lnTo>
                  <a:pt x="914" y="1248"/>
                </a:lnTo>
                <a:lnTo>
                  <a:pt x="871" y="1258"/>
                </a:lnTo>
                <a:lnTo>
                  <a:pt x="833" y="1273"/>
                </a:lnTo>
                <a:lnTo>
                  <a:pt x="788" y="1291"/>
                </a:lnTo>
                <a:lnTo>
                  <a:pt x="745" y="1302"/>
                </a:lnTo>
                <a:lnTo>
                  <a:pt x="702" y="1306"/>
                </a:lnTo>
                <a:lnTo>
                  <a:pt x="659" y="1301"/>
                </a:lnTo>
                <a:lnTo>
                  <a:pt x="635" y="1293"/>
                </a:lnTo>
                <a:lnTo>
                  <a:pt x="611" y="1284"/>
                </a:lnTo>
                <a:lnTo>
                  <a:pt x="592" y="1276"/>
                </a:lnTo>
                <a:lnTo>
                  <a:pt x="560" y="1293"/>
                </a:lnTo>
                <a:lnTo>
                  <a:pt x="527" y="1302"/>
                </a:lnTo>
                <a:lnTo>
                  <a:pt x="489" y="1306"/>
                </a:lnTo>
                <a:lnTo>
                  <a:pt x="448" y="1302"/>
                </a:lnTo>
                <a:lnTo>
                  <a:pt x="402" y="1291"/>
                </a:lnTo>
                <a:lnTo>
                  <a:pt x="381" y="1284"/>
                </a:lnTo>
                <a:lnTo>
                  <a:pt x="362" y="1273"/>
                </a:lnTo>
                <a:lnTo>
                  <a:pt x="344" y="1263"/>
                </a:lnTo>
                <a:lnTo>
                  <a:pt x="323" y="1256"/>
                </a:lnTo>
                <a:lnTo>
                  <a:pt x="304" y="1252"/>
                </a:lnTo>
                <a:lnTo>
                  <a:pt x="282" y="1248"/>
                </a:lnTo>
                <a:lnTo>
                  <a:pt x="261" y="1246"/>
                </a:lnTo>
                <a:lnTo>
                  <a:pt x="241" y="1241"/>
                </a:lnTo>
                <a:lnTo>
                  <a:pt x="198" y="1224"/>
                </a:lnTo>
                <a:lnTo>
                  <a:pt x="160" y="1200"/>
                </a:lnTo>
                <a:lnTo>
                  <a:pt x="129" y="1170"/>
                </a:lnTo>
                <a:lnTo>
                  <a:pt x="101" y="1134"/>
                </a:lnTo>
                <a:lnTo>
                  <a:pt x="82" y="1095"/>
                </a:lnTo>
                <a:lnTo>
                  <a:pt x="69" y="1052"/>
                </a:lnTo>
                <a:lnTo>
                  <a:pt x="65" y="1007"/>
                </a:lnTo>
                <a:lnTo>
                  <a:pt x="69" y="960"/>
                </a:lnTo>
                <a:lnTo>
                  <a:pt x="69" y="957"/>
                </a:lnTo>
                <a:lnTo>
                  <a:pt x="67" y="953"/>
                </a:lnTo>
                <a:lnTo>
                  <a:pt x="65" y="951"/>
                </a:lnTo>
                <a:lnTo>
                  <a:pt x="37" y="916"/>
                </a:lnTo>
                <a:lnTo>
                  <a:pt x="18" y="878"/>
                </a:lnTo>
                <a:lnTo>
                  <a:pt x="7" y="839"/>
                </a:lnTo>
                <a:lnTo>
                  <a:pt x="5" y="798"/>
                </a:lnTo>
                <a:lnTo>
                  <a:pt x="11" y="757"/>
                </a:lnTo>
                <a:lnTo>
                  <a:pt x="26" y="714"/>
                </a:lnTo>
                <a:lnTo>
                  <a:pt x="26" y="712"/>
                </a:lnTo>
                <a:lnTo>
                  <a:pt x="26" y="706"/>
                </a:lnTo>
                <a:lnTo>
                  <a:pt x="24" y="702"/>
                </a:lnTo>
                <a:lnTo>
                  <a:pt x="5" y="648"/>
                </a:lnTo>
                <a:lnTo>
                  <a:pt x="0" y="594"/>
                </a:lnTo>
                <a:lnTo>
                  <a:pt x="5" y="542"/>
                </a:lnTo>
                <a:lnTo>
                  <a:pt x="24" y="491"/>
                </a:lnTo>
                <a:lnTo>
                  <a:pt x="54" y="443"/>
                </a:lnTo>
                <a:lnTo>
                  <a:pt x="56" y="441"/>
                </a:lnTo>
                <a:lnTo>
                  <a:pt x="58" y="437"/>
                </a:lnTo>
                <a:lnTo>
                  <a:pt x="58" y="435"/>
                </a:lnTo>
                <a:lnTo>
                  <a:pt x="56" y="431"/>
                </a:lnTo>
                <a:lnTo>
                  <a:pt x="43" y="390"/>
                </a:lnTo>
                <a:lnTo>
                  <a:pt x="39" y="347"/>
                </a:lnTo>
                <a:lnTo>
                  <a:pt x="41" y="304"/>
                </a:lnTo>
                <a:lnTo>
                  <a:pt x="48" y="263"/>
                </a:lnTo>
                <a:lnTo>
                  <a:pt x="65" y="226"/>
                </a:lnTo>
                <a:lnTo>
                  <a:pt x="87" y="188"/>
                </a:lnTo>
                <a:lnTo>
                  <a:pt x="116" y="158"/>
                </a:lnTo>
                <a:lnTo>
                  <a:pt x="149" y="132"/>
                </a:lnTo>
                <a:lnTo>
                  <a:pt x="187" y="114"/>
                </a:lnTo>
                <a:lnTo>
                  <a:pt x="230" y="99"/>
                </a:lnTo>
                <a:lnTo>
                  <a:pt x="254" y="95"/>
                </a:lnTo>
                <a:lnTo>
                  <a:pt x="276" y="93"/>
                </a:lnTo>
                <a:lnTo>
                  <a:pt x="293" y="91"/>
                </a:lnTo>
                <a:lnTo>
                  <a:pt x="308" y="82"/>
                </a:lnTo>
                <a:lnTo>
                  <a:pt x="349" y="52"/>
                </a:lnTo>
                <a:lnTo>
                  <a:pt x="387" y="29"/>
                </a:lnTo>
                <a:lnTo>
                  <a:pt x="426" y="15"/>
                </a:lnTo>
                <a:lnTo>
                  <a:pt x="465" y="3"/>
                </a:lnTo>
                <a:lnTo>
                  <a:pt x="50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3" name="Freeform 9"/>
          <p:cNvSpPr>
            <a:spLocks/>
          </p:cNvSpPr>
          <p:nvPr/>
        </p:nvSpPr>
        <p:spPr bwMode="auto">
          <a:xfrm>
            <a:off x="6888993" y="2778631"/>
            <a:ext cx="91677" cy="70204"/>
          </a:xfrm>
          <a:custGeom>
            <a:avLst/>
            <a:gdLst>
              <a:gd name="T0" fmla="*/ 155 w 222"/>
              <a:gd name="T1" fmla="*/ 0 h 170"/>
              <a:gd name="T2" fmla="*/ 181 w 222"/>
              <a:gd name="T3" fmla="*/ 4 h 170"/>
              <a:gd name="T4" fmla="*/ 201 w 222"/>
              <a:gd name="T5" fmla="*/ 15 h 170"/>
              <a:gd name="T6" fmla="*/ 215 w 222"/>
              <a:gd name="T7" fmla="*/ 32 h 170"/>
              <a:gd name="T8" fmla="*/ 222 w 222"/>
              <a:gd name="T9" fmla="*/ 52 h 170"/>
              <a:gd name="T10" fmla="*/ 220 w 222"/>
              <a:gd name="T11" fmla="*/ 77 h 170"/>
              <a:gd name="T12" fmla="*/ 209 w 222"/>
              <a:gd name="T13" fmla="*/ 97 h 170"/>
              <a:gd name="T14" fmla="*/ 190 w 222"/>
              <a:gd name="T15" fmla="*/ 112 h 170"/>
              <a:gd name="T16" fmla="*/ 168 w 222"/>
              <a:gd name="T17" fmla="*/ 120 h 170"/>
              <a:gd name="T18" fmla="*/ 144 w 222"/>
              <a:gd name="T19" fmla="*/ 125 h 170"/>
              <a:gd name="T20" fmla="*/ 123 w 222"/>
              <a:gd name="T21" fmla="*/ 135 h 170"/>
              <a:gd name="T22" fmla="*/ 104 w 222"/>
              <a:gd name="T23" fmla="*/ 150 h 170"/>
              <a:gd name="T24" fmla="*/ 82 w 222"/>
              <a:gd name="T25" fmla="*/ 165 h 170"/>
              <a:gd name="T26" fmla="*/ 58 w 222"/>
              <a:gd name="T27" fmla="*/ 170 h 170"/>
              <a:gd name="T28" fmla="*/ 35 w 222"/>
              <a:gd name="T29" fmla="*/ 165 h 170"/>
              <a:gd name="T30" fmla="*/ 16 w 222"/>
              <a:gd name="T31" fmla="*/ 151 h 170"/>
              <a:gd name="T32" fmla="*/ 3 w 222"/>
              <a:gd name="T33" fmla="*/ 131 h 170"/>
              <a:gd name="T34" fmla="*/ 0 w 222"/>
              <a:gd name="T35" fmla="*/ 107 h 170"/>
              <a:gd name="T36" fmla="*/ 5 w 222"/>
              <a:gd name="T37" fmla="*/ 84 h 170"/>
              <a:gd name="T38" fmla="*/ 20 w 222"/>
              <a:gd name="T39" fmla="*/ 64 h 170"/>
              <a:gd name="T40" fmla="*/ 50 w 222"/>
              <a:gd name="T41" fmla="*/ 39 h 170"/>
              <a:gd name="T42" fmla="*/ 82 w 222"/>
              <a:gd name="T43" fmla="*/ 19 h 170"/>
              <a:gd name="T44" fmla="*/ 115 w 222"/>
              <a:gd name="T45" fmla="*/ 6 h 170"/>
              <a:gd name="T46" fmla="*/ 153 w 222"/>
              <a:gd name="T47" fmla="*/ 0 h 170"/>
              <a:gd name="T48" fmla="*/ 155 w 222"/>
              <a:gd name="T4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2" h="170">
                <a:moveTo>
                  <a:pt x="155" y="0"/>
                </a:moveTo>
                <a:lnTo>
                  <a:pt x="181" y="4"/>
                </a:lnTo>
                <a:lnTo>
                  <a:pt x="201" y="15"/>
                </a:lnTo>
                <a:lnTo>
                  <a:pt x="215" y="32"/>
                </a:lnTo>
                <a:lnTo>
                  <a:pt x="222" y="52"/>
                </a:lnTo>
                <a:lnTo>
                  <a:pt x="220" y="77"/>
                </a:lnTo>
                <a:lnTo>
                  <a:pt x="209" y="97"/>
                </a:lnTo>
                <a:lnTo>
                  <a:pt x="190" y="112"/>
                </a:lnTo>
                <a:lnTo>
                  <a:pt x="168" y="120"/>
                </a:lnTo>
                <a:lnTo>
                  <a:pt x="144" y="125"/>
                </a:lnTo>
                <a:lnTo>
                  <a:pt x="123" y="135"/>
                </a:lnTo>
                <a:lnTo>
                  <a:pt x="104" y="150"/>
                </a:lnTo>
                <a:lnTo>
                  <a:pt x="82" y="165"/>
                </a:lnTo>
                <a:lnTo>
                  <a:pt x="58" y="170"/>
                </a:lnTo>
                <a:lnTo>
                  <a:pt x="35" y="165"/>
                </a:lnTo>
                <a:lnTo>
                  <a:pt x="16" y="151"/>
                </a:lnTo>
                <a:lnTo>
                  <a:pt x="3" y="131"/>
                </a:lnTo>
                <a:lnTo>
                  <a:pt x="0" y="107"/>
                </a:lnTo>
                <a:lnTo>
                  <a:pt x="5" y="84"/>
                </a:lnTo>
                <a:lnTo>
                  <a:pt x="20" y="64"/>
                </a:lnTo>
                <a:lnTo>
                  <a:pt x="50" y="39"/>
                </a:lnTo>
                <a:lnTo>
                  <a:pt x="82" y="19"/>
                </a:lnTo>
                <a:lnTo>
                  <a:pt x="115" y="6"/>
                </a:lnTo>
                <a:lnTo>
                  <a:pt x="153" y="0"/>
                </a:lnTo>
                <a:lnTo>
                  <a:pt x="15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4" name="Freeform 10"/>
          <p:cNvSpPr>
            <a:spLocks noEditPoints="1"/>
          </p:cNvSpPr>
          <p:nvPr/>
        </p:nvSpPr>
        <p:spPr bwMode="auto">
          <a:xfrm>
            <a:off x="4545749" y="2416052"/>
            <a:ext cx="605400" cy="545107"/>
          </a:xfrm>
          <a:custGeom>
            <a:avLst/>
            <a:gdLst>
              <a:gd name="T0" fmla="*/ 1060 w 1466"/>
              <a:gd name="T1" fmla="*/ 935 h 1320"/>
              <a:gd name="T2" fmla="*/ 1056 w 1466"/>
              <a:gd name="T3" fmla="*/ 969 h 1320"/>
              <a:gd name="T4" fmla="*/ 1082 w 1466"/>
              <a:gd name="T5" fmla="*/ 987 h 1320"/>
              <a:gd name="T6" fmla="*/ 1200 w 1466"/>
              <a:gd name="T7" fmla="*/ 976 h 1320"/>
              <a:gd name="T8" fmla="*/ 1204 w 1466"/>
              <a:gd name="T9" fmla="*/ 941 h 1320"/>
              <a:gd name="T10" fmla="*/ 1180 w 1466"/>
              <a:gd name="T11" fmla="*/ 924 h 1320"/>
              <a:gd name="T12" fmla="*/ 1066 w 1466"/>
              <a:gd name="T13" fmla="*/ 709 h 1320"/>
              <a:gd name="T14" fmla="*/ 1054 w 1466"/>
              <a:gd name="T15" fmla="*/ 741 h 1320"/>
              <a:gd name="T16" fmla="*/ 1073 w 1466"/>
              <a:gd name="T17" fmla="*/ 767 h 1320"/>
              <a:gd name="T18" fmla="*/ 1195 w 1466"/>
              <a:gd name="T19" fmla="*/ 763 h 1320"/>
              <a:gd name="T20" fmla="*/ 1206 w 1466"/>
              <a:gd name="T21" fmla="*/ 731 h 1320"/>
              <a:gd name="T22" fmla="*/ 1187 w 1466"/>
              <a:gd name="T23" fmla="*/ 705 h 1320"/>
              <a:gd name="T24" fmla="*/ 260 w 1466"/>
              <a:gd name="T25" fmla="*/ 92 h 1320"/>
              <a:gd name="T26" fmla="*/ 243 w 1466"/>
              <a:gd name="T27" fmla="*/ 118 h 1320"/>
              <a:gd name="T28" fmla="*/ 252 w 1466"/>
              <a:gd name="T29" fmla="*/ 391 h 1320"/>
              <a:gd name="T30" fmla="*/ 712 w 1466"/>
              <a:gd name="T31" fmla="*/ 395 h 1320"/>
              <a:gd name="T32" fmla="*/ 729 w 1466"/>
              <a:gd name="T33" fmla="*/ 371 h 1320"/>
              <a:gd name="T34" fmla="*/ 720 w 1466"/>
              <a:gd name="T35" fmla="*/ 96 h 1320"/>
              <a:gd name="T36" fmla="*/ 774 w 1466"/>
              <a:gd name="T37" fmla="*/ 0 h 1320"/>
              <a:gd name="T38" fmla="*/ 830 w 1466"/>
              <a:gd name="T39" fmla="*/ 57 h 1320"/>
              <a:gd name="T40" fmla="*/ 796 w 1466"/>
              <a:gd name="T41" fmla="*/ 485 h 1320"/>
              <a:gd name="T42" fmla="*/ 550 w 1466"/>
              <a:gd name="T43" fmla="*/ 488 h 1320"/>
              <a:gd name="T44" fmla="*/ 1114 w 1466"/>
              <a:gd name="T45" fmla="*/ 548 h 1320"/>
              <a:gd name="T46" fmla="*/ 1191 w 1466"/>
              <a:gd name="T47" fmla="*/ 520 h 1320"/>
              <a:gd name="T48" fmla="*/ 1290 w 1466"/>
              <a:gd name="T49" fmla="*/ 343 h 1320"/>
              <a:gd name="T50" fmla="*/ 1294 w 1466"/>
              <a:gd name="T51" fmla="*/ 329 h 1320"/>
              <a:gd name="T52" fmla="*/ 1168 w 1466"/>
              <a:gd name="T53" fmla="*/ 242 h 1320"/>
              <a:gd name="T54" fmla="*/ 1142 w 1466"/>
              <a:gd name="T55" fmla="*/ 315 h 1320"/>
              <a:gd name="T56" fmla="*/ 1122 w 1466"/>
              <a:gd name="T57" fmla="*/ 316 h 1320"/>
              <a:gd name="T58" fmla="*/ 966 w 1466"/>
              <a:gd name="T59" fmla="*/ 150 h 1320"/>
              <a:gd name="T60" fmla="*/ 1043 w 1466"/>
              <a:gd name="T61" fmla="*/ 118 h 1320"/>
              <a:gd name="T62" fmla="*/ 1088 w 1466"/>
              <a:gd name="T63" fmla="*/ 86 h 1320"/>
              <a:gd name="T64" fmla="*/ 1191 w 1466"/>
              <a:gd name="T65" fmla="*/ 40 h 1320"/>
              <a:gd name="T66" fmla="*/ 1251 w 1466"/>
              <a:gd name="T67" fmla="*/ 124 h 1320"/>
              <a:gd name="T68" fmla="*/ 1241 w 1466"/>
              <a:gd name="T69" fmla="*/ 167 h 1320"/>
              <a:gd name="T70" fmla="*/ 1367 w 1466"/>
              <a:gd name="T71" fmla="*/ 309 h 1320"/>
              <a:gd name="T72" fmla="*/ 1284 w 1466"/>
              <a:gd name="T73" fmla="*/ 505 h 1320"/>
              <a:gd name="T74" fmla="*/ 1318 w 1466"/>
              <a:gd name="T75" fmla="*/ 541 h 1320"/>
              <a:gd name="T76" fmla="*/ 1426 w 1466"/>
              <a:gd name="T77" fmla="*/ 587 h 1320"/>
              <a:gd name="T78" fmla="*/ 1466 w 1466"/>
              <a:gd name="T79" fmla="*/ 627 h 1320"/>
              <a:gd name="T80" fmla="*/ 1452 w 1466"/>
              <a:gd name="T81" fmla="*/ 677 h 1320"/>
              <a:gd name="T82" fmla="*/ 1417 w 1466"/>
              <a:gd name="T83" fmla="*/ 1279 h 1320"/>
              <a:gd name="T84" fmla="*/ 1376 w 1466"/>
              <a:gd name="T85" fmla="*/ 1320 h 1320"/>
              <a:gd name="T86" fmla="*/ 1320 w 1466"/>
              <a:gd name="T87" fmla="*/ 1290 h 1320"/>
              <a:gd name="T88" fmla="*/ 927 w 1466"/>
              <a:gd name="T89" fmla="*/ 1277 h 1320"/>
              <a:gd name="T90" fmla="*/ 884 w 1466"/>
              <a:gd name="T91" fmla="*/ 1320 h 1320"/>
              <a:gd name="T92" fmla="*/ 832 w 1466"/>
              <a:gd name="T93" fmla="*/ 1290 h 1320"/>
              <a:gd name="T94" fmla="*/ 832 w 1466"/>
              <a:gd name="T95" fmla="*/ 817 h 1320"/>
              <a:gd name="T96" fmla="*/ 133 w 1466"/>
              <a:gd name="T97" fmla="*/ 1315 h 1320"/>
              <a:gd name="T98" fmla="*/ 62 w 1466"/>
              <a:gd name="T99" fmla="*/ 1315 h 1320"/>
              <a:gd name="T100" fmla="*/ 49 w 1466"/>
              <a:gd name="T101" fmla="*/ 703 h 1320"/>
              <a:gd name="T102" fmla="*/ 21 w 1466"/>
              <a:gd name="T103" fmla="*/ 683 h 1320"/>
              <a:gd name="T104" fmla="*/ 0 w 1466"/>
              <a:gd name="T105" fmla="*/ 625 h 1320"/>
              <a:gd name="T106" fmla="*/ 36 w 1466"/>
              <a:gd name="T107" fmla="*/ 587 h 1320"/>
              <a:gd name="T108" fmla="*/ 422 w 1466"/>
              <a:gd name="T109" fmla="*/ 488 h 1320"/>
              <a:gd name="T110" fmla="*/ 193 w 1466"/>
              <a:gd name="T111" fmla="*/ 488 h 1320"/>
              <a:gd name="T112" fmla="*/ 146 w 1466"/>
              <a:gd name="T113" fmla="*/ 430 h 1320"/>
              <a:gd name="T114" fmla="*/ 179 w 1466"/>
              <a:gd name="T115" fmla="*/ 4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66" h="1320">
                <a:moveTo>
                  <a:pt x="1082" y="924"/>
                </a:moveTo>
                <a:lnTo>
                  <a:pt x="1073" y="924"/>
                </a:lnTo>
                <a:lnTo>
                  <a:pt x="1066" y="928"/>
                </a:lnTo>
                <a:lnTo>
                  <a:pt x="1060" y="935"/>
                </a:lnTo>
                <a:lnTo>
                  <a:pt x="1056" y="941"/>
                </a:lnTo>
                <a:lnTo>
                  <a:pt x="1054" y="950"/>
                </a:lnTo>
                <a:lnTo>
                  <a:pt x="1054" y="961"/>
                </a:lnTo>
                <a:lnTo>
                  <a:pt x="1056" y="969"/>
                </a:lnTo>
                <a:lnTo>
                  <a:pt x="1060" y="976"/>
                </a:lnTo>
                <a:lnTo>
                  <a:pt x="1066" y="982"/>
                </a:lnTo>
                <a:lnTo>
                  <a:pt x="1073" y="987"/>
                </a:lnTo>
                <a:lnTo>
                  <a:pt x="1082" y="987"/>
                </a:lnTo>
                <a:lnTo>
                  <a:pt x="1180" y="987"/>
                </a:lnTo>
                <a:lnTo>
                  <a:pt x="1187" y="987"/>
                </a:lnTo>
                <a:lnTo>
                  <a:pt x="1195" y="982"/>
                </a:lnTo>
                <a:lnTo>
                  <a:pt x="1200" y="976"/>
                </a:lnTo>
                <a:lnTo>
                  <a:pt x="1204" y="969"/>
                </a:lnTo>
                <a:lnTo>
                  <a:pt x="1206" y="961"/>
                </a:lnTo>
                <a:lnTo>
                  <a:pt x="1206" y="950"/>
                </a:lnTo>
                <a:lnTo>
                  <a:pt x="1204" y="941"/>
                </a:lnTo>
                <a:lnTo>
                  <a:pt x="1200" y="935"/>
                </a:lnTo>
                <a:lnTo>
                  <a:pt x="1195" y="928"/>
                </a:lnTo>
                <a:lnTo>
                  <a:pt x="1187" y="924"/>
                </a:lnTo>
                <a:lnTo>
                  <a:pt x="1180" y="924"/>
                </a:lnTo>
                <a:lnTo>
                  <a:pt x="1082" y="924"/>
                </a:lnTo>
                <a:close/>
                <a:moveTo>
                  <a:pt x="1082" y="703"/>
                </a:moveTo>
                <a:lnTo>
                  <a:pt x="1073" y="705"/>
                </a:lnTo>
                <a:lnTo>
                  <a:pt x="1066" y="709"/>
                </a:lnTo>
                <a:lnTo>
                  <a:pt x="1060" y="715"/>
                </a:lnTo>
                <a:lnTo>
                  <a:pt x="1056" y="722"/>
                </a:lnTo>
                <a:lnTo>
                  <a:pt x="1054" y="731"/>
                </a:lnTo>
                <a:lnTo>
                  <a:pt x="1054" y="741"/>
                </a:lnTo>
                <a:lnTo>
                  <a:pt x="1056" y="750"/>
                </a:lnTo>
                <a:lnTo>
                  <a:pt x="1060" y="758"/>
                </a:lnTo>
                <a:lnTo>
                  <a:pt x="1066" y="763"/>
                </a:lnTo>
                <a:lnTo>
                  <a:pt x="1073" y="767"/>
                </a:lnTo>
                <a:lnTo>
                  <a:pt x="1082" y="769"/>
                </a:lnTo>
                <a:lnTo>
                  <a:pt x="1180" y="769"/>
                </a:lnTo>
                <a:lnTo>
                  <a:pt x="1187" y="767"/>
                </a:lnTo>
                <a:lnTo>
                  <a:pt x="1195" y="763"/>
                </a:lnTo>
                <a:lnTo>
                  <a:pt x="1200" y="758"/>
                </a:lnTo>
                <a:lnTo>
                  <a:pt x="1204" y="750"/>
                </a:lnTo>
                <a:lnTo>
                  <a:pt x="1206" y="741"/>
                </a:lnTo>
                <a:lnTo>
                  <a:pt x="1206" y="731"/>
                </a:lnTo>
                <a:lnTo>
                  <a:pt x="1204" y="722"/>
                </a:lnTo>
                <a:lnTo>
                  <a:pt x="1200" y="715"/>
                </a:lnTo>
                <a:lnTo>
                  <a:pt x="1195" y="709"/>
                </a:lnTo>
                <a:lnTo>
                  <a:pt x="1187" y="705"/>
                </a:lnTo>
                <a:lnTo>
                  <a:pt x="1180" y="703"/>
                </a:lnTo>
                <a:lnTo>
                  <a:pt x="1082" y="703"/>
                </a:lnTo>
                <a:close/>
                <a:moveTo>
                  <a:pt x="269" y="90"/>
                </a:moveTo>
                <a:lnTo>
                  <a:pt x="260" y="92"/>
                </a:lnTo>
                <a:lnTo>
                  <a:pt x="252" y="96"/>
                </a:lnTo>
                <a:lnTo>
                  <a:pt x="247" y="101"/>
                </a:lnTo>
                <a:lnTo>
                  <a:pt x="243" y="109"/>
                </a:lnTo>
                <a:lnTo>
                  <a:pt x="243" y="118"/>
                </a:lnTo>
                <a:lnTo>
                  <a:pt x="243" y="371"/>
                </a:lnTo>
                <a:lnTo>
                  <a:pt x="243" y="378"/>
                </a:lnTo>
                <a:lnTo>
                  <a:pt x="247" y="386"/>
                </a:lnTo>
                <a:lnTo>
                  <a:pt x="252" y="391"/>
                </a:lnTo>
                <a:lnTo>
                  <a:pt x="260" y="395"/>
                </a:lnTo>
                <a:lnTo>
                  <a:pt x="269" y="397"/>
                </a:lnTo>
                <a:lnTo>
                  <a:pt x="703" y="397"/>
                </a:lnTo>
                <a:lnTo>
                  <a:pt x="712" y="395"/>
                </a:lnTo>
                <a:lnTo>
                  <a:pt x="720" y="391"/>
                </a:lnTo>
                <a:lnTo>
                  <a:pt x="725" y="386"/>
                </a:lnTo>
                <a:lnTo>
                  <a:pt x="729" y="378"/>
                </a:lnTo>
                <a:lnTo>
                  <a:pt x="729" y="371"/>
                </a:lnTo>
                <a:lnTo>
                  <a:pt x="729" y="118"/>
                </a:lnTo>
                <a:lnTo>
                  <a:pt x="729" y="109"/>
                </a:lnTo>
                <a:lnTo>
                  <a:pt x="725" y="101"/>
                </a:lnTo>
                <a:lnTo>
                  <a:pt x="720" y="96"/>
                </a:lnTo>
                <a:lnTo>
                  <a:pt x="712" y="92"/>
                </a:lnTo>
                <a:lnTo>
                  <a:pt x="703" y="90"/>
                </a:lnTo>
                <a:lnTo>
                  <a:pt x="269" y="90"/>
                </a:lnTo>
                <a:close/>
                <a:moveTo>
                  <a:pt x="774" y="0"/>
                </a:moveTo>
                <a:lnTo>
                  <a:pt x="796" y="4"/>
                </a:lnTo>
                <a:lnTo>
                  <a:pt x="813" y="15"/>
                </a:lnTo>
                <a:lnTo>
                  <a:pt x="824" y="34"/>
                </a:lnTo>
                <a:lnTo>
                  <a:pt x="830" y="57"/>
                </a:lnTo>
                <a:lnTo>
                  <a:pt x="830" y="436"/>
                </a:lnTo>
                <a:lnTo>
                  <a:pt x="824" y="457"/>
                </a:lnTo>
                <a:lnTo>
                  <a:pt x="813" y="473"/>
                </a:lnTo>
                <a:lnTo>
                  <a:pt x="796" y="485"/>
                </a:lnTo>
                <a:lnTo>
                  <a:pt x="774" y="488"/>
                </a:lnTo>
                <a:lnTo>
                  <a:pt x="720" y="488"/>
                </a:lnTo>
                <a:lnTo>
                  <a:pt x="720" y="488"/>
                </a:lnTo>
                <a:lnTo>
                  <a:pt x="550" y="488"/>
                </a:lnTo>
                <a:lnTo>
                  <a:pt x="550" y="587"/>
                </a:lnTo>
                <a:lnTo>
                  <a:pt x="1084" y="587"/>
                </a:lnTo>
                <a:lnTo>
                  <a:pt x="1095" y="565"/>
                </a:lnTo>
                <a:lnTo>
                  <a:pt x="1114" y="548"/>
                </a:lnTo>
                <a:lnTo>
                  <a:pt x="1135" y="537"/>
                </a:lnTo>
                <a:lnTo>
                  <a:pt x="1157" y="529"/>
                </a:lnTo>
                <a:lnTo>
                  <a:pt x="1183" y="522"/>
                </a:lnTo>
                <a:lnTo>
                  <a:pt x="1191" y="520"/>
                </a:lnTo>
                <a:lnTo>
                  <a:pt x="1198" y="516"/>
                </a:lnTo>
                <a:lnTo>
                  <a:pt x="1204" y="511"/>
                </a:lnTo>
                <a:lnTo>
                  <a:pt x="1208" y="503"/>
                </a:lnTo>
                <a:lnTo>
                  <a:pt x="1290" y="343"/>
                </a:lnTo>
                <a:lnTo>
                  <a:pt x="1292" y="341"/>
                </a:lnTo>
                <a:lnTo>
                  <a:pt x="1292" y="337"/>
                </a:lnTo>
                <a:lnTo>
                  <a:pt x="1294" y="331"/>
                </a:lnTo>
                <a:lnTo>
                  <a:pt x="1294" y="329"/>
                </a:lnTo>
                <a:lnTo>
                  <a:pt x="1292" y="326"/>
                </a:lnTo>
                <a:lnTo>
                  <a:pt x="1191" y="214"/>
                </a:lnTo>
                <a:lnTo>
                  <a:pt x="1178" y="227"/>
                </a:lnTo>
                <a:lnTo>
                  <a:pt x="1168" y="242"/>
                </a:lnTo>
                <a:lnTo>
                  <a:pt x="1165" y="258"/>
                </a:lnTo>
                <a:lnTo>
                  <a:pt x="1159" y="285"/>
                </a:lnTo>
                <a:lnTo>
                  <a:pt x="1146" y="309"/>
                </a:lnTo>
                <a:lnTo>
                  <a:pt x="1142" y="315"/>
                </a:lnTo>
                <a:lnTo>
                  <a:pt x="1138" y="318"/>
                </a:lnTo>
                <a:lnTo>
                  <a:pt x="1133" y="320"/>
                </a:lnTo>
                <a:lnTo>
                  <a:pt x="1127" y="320"/>
                </a:lnTo>
                <a:lnTo>
                  <a:pt x="1122" y="316"/>
                </a:lnTo>
                <a:lnTo>
                  <a:pt x="1116" y="313"/>
                </a:lnTo>
                <a:lnTo>
                  <a:pt x="972" y="171"/>
                </a:lnTo>
                <a:lnTo>
                  <a:pt x="965" y="159"/>
                </a:lnTo>
                <a:lnTo>
                  <a:pt x="966" y="150"/>
                </a:lnTo>
                <a:lnTo>
                  <a:pt x="976" y="141"/>
                </a:lnTo>
                <a:lnTo>
                  <a:pt x="1006" y="131"/>
                </a:lnTo>
                <a:lnTo>
                  <a:pt x="1036" y="122"/>
                </a:lnTo>
                <a:lnTo>
                  <a:pt x="1043" y="118"/>
                </a:lnTo>
                <a:lnTo>
                  <a:pt x="1051" y="116"/>
                </a:lnTo>
                <a:lnTo>
                  <a:pt x="1056" y="113"/>
                </a:lnTo>
                <a:lnTo>
                  <a:pt x="1064" y="109"/>
                </a:lnTo>
                <a:lnTo>
                  <a:pt x="1088" y="86"/>
                </a:lnTo>
                <a:lnTo>
                  <a:pt x="1110" y="62"/>
                </a:lnTo>
                <a:lnTo>
                  <a:pt x="1135" y="45"/>
                </a:lnTo>
                <a:lnTo>
                  <a:pt x="1163" y="38"/>
                </a:lnTo>
                <a:lnTo>
                  <a:pt x="1191" y="40"/>
                </a:lnTo>
                <a:lnTo>
                  <a:pt x="1217" y="53"/>
                </a:lnTo>
                <a:lnTo>
                  <a:pt x="1238" y="73"/>
                </a:lnTo>
                <a:lnTo>
                  <a:pt x="1249" y="98"/>
                </a:lnTo>
                <a:lnTo>
                  <a:pt x="1251" y="124"/>
                </a:lnTo>
                <a:lnTo>
                  <a:pt x="1241" y="154"/>
                </a:lnTo>
                <a:lnTo>
                  <a:pt x="1239" y="157"/>
                </a:lnTo>
                <a:lnTo>
                  <a:pt x="1239" y="163"/>
                </a:lnTo>
                <a:lnTo>
                  <a:pt x="1241" y="167"/>
                </a:lnTo>
                <a:lnTo>
                  <a:pt x="1243" y="171"/>
                </a:lnTo>
                <a:lnTo>
                  <a:pt x="1245" y="174"/>
                </a:lnTo>
                <a:lnTo>
                  <a:pt x="1355" y="296"/>
                </a:lnTo>
                <a:lnTo>
                  <a:pt x="1367" y="309"/>
                </a:lnTo>
                <a:lnTo>
                  <a:pt x="1370" y="322"/>
                </a:lnTo>
                <a:lnTo>
                  <a:pt x="1370" y="333"/>
                </a:lnTo>
                <a:lnTo>
                  <a:pt x="1363" y="350"/>
                </a:lnTo>
                <a:lnTo>
                  <a:pt x="1284" y="505"/>
                </a:lnTo>
                <a:lnTo>
                  <a:pt x="1279" y="513"/>
                </a:lnTo>
                <a:lnTo>
                  <a:pt x="1275" y="522"/>
                </a:lnTo>
                <a:lnTo>
                  <a:pt x="1297" y="531"/>
                </a:lnTo>
                <a:lnTo>
                  <a:pt x="1318" y="541"/>
                </a:lnTo>
                <a:lnTo>
                  <a:pt x="1338" y="552"/>
                </a:lnTo>
                <a:lnTo>
                  <a:pt x="1353" y="567"/>
                </a:lnTo>
                <a:lnTo>
                  <a:pt x="1365" y="587"/>
                </a:lnTo>
                <a:lnTo>
                  <a:pt x="1426" y="587"/>
                </a:lnTo>
                <a:lnTo>
                  <a:pt x="1445" y="589"/>
                </a:lnTo>
                <a:lnTo>
                  <a:pt x="1456" y="597"/>
                </a:lnTo>
                <a:lnTo>
                  <a:pt x="1464" y="608"/>
                </a:lnTo>
                <a:lnTo>
                  <a:pt x="1466" y="627"/>
                </a:lnTo>
                <a:lnTo>
                  <a:pt x="1466" y="632"/>
                </a:lnTo>
                <a:lnTo>
                  <a:pt x="1464" y="655"/>
                </a:lnTo>
                <a:lnTo>
                  <a:pt x="1462" y="670"/>
                </a:lnTo>
                <a:lnTo>
                  <a:pt x="1452" y="677"/>
                </a:lnTo>
                <a:lnTo>
                  <a:pt x="1439" y="683"/>
                </a:lnTo>
                <a:lnTo>
                  <a:pt x="1417" y="687"/>
                </a:lnTo>
                <a:lnTo>
                  <a:pt x="1417" y="700"/>
                </a:lnTo>
                <a:lnTo>
                  <a:pt x="1417" y="1279"/>
                </a:lnTo>
                <a:lnTo>
                  <a:pt x="1415" y="1300"/>
                </a:lnTo>
                <a:lnTo>
                  <a:pt x="1408" y="1311"/>
                </a:lnTo>
                <a:lnTo>
                  <a:pt x="1395" y="1318"/>
                </a:lnTo>
                <a:lnTo>
                  <a:pt x="1376" y="1320"/>
                </a:lnTo>
                <a:lnTo>
                  <a:pt x="1352" y="1320"/>
                </a:lnTo>
                <a:lnTo>
                  <a:pt x="1335" y="1316"/>
                </a:lnTo>
                <a:lnTo>
                  <a:pt x="1325" y="1307"/>
                </a:lnTo>
                <a:lnTo>
                  <a:pt x="1320" y="1290"/>
                </a:lnTo>
                <a:lnTo>
                  <a:pt x="1320" y="1264"/>
                </a:lnTo>
                <a:lnTo>
                  <a:pt x="1320" y="1223"/>
                </a:lnTo>
                <a:lnTo>
                  <a:pt x="927" y="1223"/>
                </a:lnTo>
                <a:lnTo>
                  <a:pt x="927" y="1277"/>
                </a:lnTo>
                <a:lnTo>
                  <a:pt x="925" y="1298"/>
                </a:lnTo>
                <a:lnTo>
                  <a:pt x="918" y="1311"/>
                </a:lnTo>
                <a:lnTo>
                  <a:pt x="905" y="1318"/>
                </a:lnTo>
                <a:lnTo>
                  <a:pt x="884" y="1320"/>
                </a:lnTo>
                <a:lnTo>
                  <a:pt x="862" y="1320"/>
                </a:lnTo>
                <a:lnTo>
                  <a:pt x="847" y="1316"/>
                </a:lnTo>
                <a:lnTo>
                  <a:pt x="837" y="1307"/>
                </a:lnTo>
                <a:lnTo>
                  <a:pt x="832" y="1290"/>
                </a:lnTo>
                <a:lnTo>
                  <a:pt x="830" y="1266"/>
                </a:lnTo>
                <a:lnTo>
                  <a:pt x="830" y="885"/>
                </a:lnTo>
                <a:lnTo>
                  <a:pt x="832" y="881"/>
                </a:lnTo>
                <a:lnTo>
                  <a:pt x="832" y="817"/>
                </a:lnTo>
                <a:lnTo>
                  <a:pt x="144" y="817"/>
                </a:lnTo>
                <a:lnTo>
                  <a:pt x="144" y="1292"/>
                </a:lnTo>
                <a:lnTo>
                  <a:pt x="140" y="1305"/>
                </a:lnTo>
                <a:lnTo>
                  <a:pt x="133" y="1315"/>
                </a:lnTo>
                <a:lnTo>
                  <a:pt x="120" y="1318"/>
                </a:lnTo>
                <a:lnTo>
                  <a:pt x="103" y="1320"/>
                </a:lnTo>
                <a:lnTo>
                  <a:pt x="79" y="1320"/>
                </a:lnTo>
                <a:lnTo>
                  <a:pt x="62" y="1315"/>
                </a:lnTo>
                <a:lnTo>
                  <a:pt x="52" y="1305"/>
                </a:lnTo>
                <a:lnTo>
                  <a:pt x="49" y="1288"/>
                </a:lnTo>
                <a:lnTo>
                  <a:pt x="47" y="1266"/>
                </a:lnTo>
                <a:lnTo>
                  <a:pt x="49" y="703"/>
                </a:lnTo>
                <a:lnTo>
                  <a:pt x="49" y="687"/>
                </a:lnTo>
                <a:lnTo>
                  <a:pt x="43" y="685"/>
                </a:lnTo>
                <a:lnTo>
                  <a:pt x="39" y="685"/>
                </a:lnTo>
                <a:lnTo>
                  <a:pt x="21" y="683"/>
                </a:lnTo>
                <a:lnTo>
                  <a:pt x="7" y="675"/>
                </a:lnTo>
                <a:lnTo>
                  <a:pt x="2" y="664"/>
                </a:lnTo>
                <a:lnTo>
                  <a:pt x="0" y="645"/>
                </a:lnTo>
                <a:lnTo>
                  <a:pt x="0" y="625"/>
                </a:lnTo>
                <a:lnTo>
                  <a:pt x="2" y="608"/>
                </a:lnTo>
                <a:lnTo>
                  <a:pt x="7" y="597"/>
                </a:lnTo>
                <a:lnTo>
                  <a:pt x="19" y="589"/>
                </a:lnTo>
                <a:lnTo>
                  <a:pt x="36" y="587"/>
                </a:lnTo>
                <a:lnTo>
                  <a:pt x="49" y="587"/>
                </a:lnTo>
                <a:lnTo>
                  <a:pt x="49" y="587"/>
                </a:lnTo>
                <a:lnTo>
                  <a:pt x="422" y="587"/>
                </a:lnTo>
                <a:lnTo>
                  <a:pt x="422" y="488"/>
                </a:lnTo>
                <a:lnTo>
                  <a:pt x="193" y="488"/>
                </a:lnTo>
                <a:lnTo>
                  <a:pt x="193" y="486"/>
                </a:lnTo>
                <a:lnTo>
                  <a:pt x="193" y="486"/>
                </a:lnTo>
                <a:lnTo>
                  <a:pt x="193" y="488"/>
                </a:lnTo>
                <a:lnTo>
                  <a:pt x="172" y="481"/>
                </a:lnTo>
                <a:lnTo>
                  <a:pt x="159" y="470"/>
                </a:lnTo>
                <a:lnTo>
                  <a:pt x="150" y="453"/>
                </a:lnTo>
                <a:lnTo>
                  <a:pt x="146" y="430"/>
                </a:lnTo>
                <a:lnTo>
                  <a:pt x="146" y="60"/>
                </a:lnTo>
                <a:lnTo>
                  <a:pt x="150" y="34"/>
                </a:lnTo>
                <a:lnTo>
                  <a:pt x="161" y="17"/>
                </a:lnTo>
                <a:lnTo>
                  <a:pt x="179" y="4"/>
                </a:lnTo>
                <a:lnTo>
                  <a:pt x="204" y="0"/>
                </a:lnTo>
                <a:lnTo>
                  <a:pt x="77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5" name="Freeform 11"/>
          <p:cNvSpPr>
            <a:spLocks noEditPoints="1"/>
          </p:cNvSpPr>
          <p:nvPr/>
        </p:nvSpPr>
        <p:spPr bwMode="auto">
          <a:xfrm>
            <a:off x="7587721" y="2416052"/>
            <a:ext cx="469949" cy="545107"/>
          </a:xfrm>
          <a:custGeom>
            <a:avLst/>
            <a:gdLst>
              <a:gd name="T0" fmla="*/ 571 w 1139"/>
              <a:gd name="T1" fmla="*/ 156 h 1320"/>
              <a:gd name="T2" fmla="*/ 557 w 1139"/>
              <a:gd name="T3" fmla="*/ 186 h 1320"/>
              <a:gd name="T4" fmla="*/ 503 w 1139"/>
              <a:gd name="T5" fmla="*/ 262 h 1320"/>
              <a:gd name="T6" fmla="*/ 443 w 1139"/>
              <a:gd name="T7" fmla="*/ 215 h 1320"/>
              <a:gd name="T8" fmla="*/ 363 w 1139"/>
              <a:gd name="T9" fmla="*/ 281 h 1320"/>
              <a:gd name="T10" fmla="*/ 408 w 1139"/>
              <a:gd name="T11" fmla="*/ 352 h 1320"/>
              <a:gd name="T12" fmla="*/ 326 w 1139"/>
              <a:gd name="T13" fmla="*/ 410 h 1320"/>
              <a:gd name="T14" fmla="*/ 299 w 1139"/>
              <a:gd name="T15" fmla="*/ 501 h 1320"/>
              <a:gd name="T16" fmla="*/ 387 w 1139"/>
              <a:gd name="T17" fmla="*/ 537 h 1320"/>
              <a:gd name="T18" fmla="*/ 406 w 1139"/>
              <a:gd name="T19" fmla="*/ 593 h 1320"/>
              <a:gd name="T20" fmla="*/ 370 w 1139"/>
              <a:gd name="T21" fmla="*/ 677 h 1320"/>
              <a:gd name="T22" fmla="*/ 458 w 1139"/>
              <a:gd name="T23" fmla="*/ 718 h 1320"/>
              <a:gd name="T24" fmla="*/ 499 w 1139"/>
              <a:gd name="T25" fmla="*/ 681 h 1320"/>
              <a:gd name="T26" fmla="*/ 516 w 1139"/>
              <a:gd name="T27" fmla="*/ 687 h 1320"/>
              <a:gd name="T28" fmla="*/ 572 w 1139"/>
              <a:gd name="T29" fmla="*/ 787 h 1320"/>
              <a:gd name="T30" fmla="*/ 666 w 1139"/>
              <a:gd name="T31" fmla="*/ 786 h 1320"/>
              <a:gd name="T32" fmla="*/ 679 w 1139"/>
              <a:gd name="T33" fmla="*/ 763 h 1320"/>
              <a:gd name="T34" fmla="*/ 737 w 1139"/>
              <a:gd name="T35" fmla="*/ 681 h 1320"/>
              <a:gd name="T36" fmla="*/ 810 w 1139"/>
              <a:gd name="T37" fmla="*/ 728 h 1320"/>
              <a:gd name="T38" fmla="*/ 873 w 1139"/>
              <a:gd name="T39" fmla="*/ 647 h 1320"/>
              <a:gd name="T40" fmla="*/ 827 w 1139"/>
              <a:gd name="T41" fmla="*/ 586 h 1320"/>
              <a:gd name="T42" fmla="*/ 849 w 1139"/>
              <a:gd name="T43" fmla="*/ 537 h 1320"/>
              <a:gd name="T44" fmla="*/ 928 w 1139"/>
              <a:gd name="T45" fmla="*/ 526 h 1320"/>
              <a:gd name="T46" fmla="*/ 937 w 1139"/>
              <a:gd name="T47" fmla="*/ 438 h 1320"/>
              <a:gd name="T48" fmla="*/ 922 w 1139"/>
              <a:gd name="T49" fmla="*/ 414 h 1320"/>
              <a:gd name="T50" fmla="*/ 849 w 1139"/>
              <a:gd name="T51" fmla="*/ 406 h 1320"/>
              <a:gd name="T52" fmla="*/ 830 w 1139"/>
              <a:gd name="T53" fmla="*/ 350 h 1320"/>
              <a:gd name="T54" fmla="*/ 864 w 1139"/>
              <a:gd name="T55" fmla="*/ 266 h 1320"/>
              <a:gd name="T56" fmla="*/ 778 w 1139"/>
              <a:gd name="T57" fmla="*/ 225 h 1320"/>
              <a:gd name="T58" fmla="*/ 733 w 1139"/>
              <a:gd name="T59" fmla="*/ 262 h 1320"/>
              <a:gd name="T60" fmla="*/ 673 w 1139"/>
              <a:gd name="T61" fmla="*/ 161 h 1320"/>
              <a:gd name="T62" fmla="*/ 580 w 1139"/>
              <a:gd name="T63" fmla="*/ 0 h 1320"/>
              <a:gd name="T64" fmla="*/ 885 w 1139"/>
              <a:gd name="T65" fmla="*/ 64 h 1320"/>
              <a:gd name="T66" fmla="*/ 1085 w 1139"/>
              <a:gd name="T67" fmla="*/ 234 h 1320"/>
              <a:gd name="T68" fmla="*/ 1139 w 1139"/>
              <a:gd name="T69" fmla="*/ 473 h 1320"/>
              <a:gd name="T70" fmla="*/ 1066 w 1139"/>
              <a:gd name="T71" fmla="*/ 709 h 1320"/>
              <a:gd name="T72" fmla="*/ 944 w 1139"/>
              <a:gd name="T73" fmla="*/ 1034 h 1320"/>
              <a:gd name="T74" fmla="*/ 1032 w 1139"/>
              <a:gd name="T75" fmla="*/ 1294 h 1320"/>
              <a:gd name="T76" fmla="*/ 447 w 1139"/>
              <a:gd name="T77" fmla="*/ 1320 h 1320"/>
              <a:gd name="T78" fmla="*/ 413 w 1139"/>
              <a:gd name="T79" fmla="*/ 1287 h 1320"/>
              <a:gd name="T80" fmla="*/ 400 w 1139"/>
              <a:gd name="T81" fmla="*/ 1210 h 1320"/>
              <a:gd name="T82" fmla="*/ 292 w 1139"/>
              <a:gd name="T83" fmla="*/ 1184 h 1320"/>
              <a:gd name="T84" fmla="*/ 156 w 1139"/>
              <a:gd name="T85" fmla="*/ 1141 h 1320"/>
              <a:gd name="T86" fmla="*/ 127 w 1139"/>
              <a:gd name="T87" fmla="*/ 999 h 1320"/>
              <a:gd name="T88" fmla="*/ 118 w 1139"/>
              <a:gd name="T89" fmla="*/ 976 h 1320"/>
              <a:gd name="T90" fmla="*/ 103 w 1139"/>
              <a:gd name="T91" fmla="*/ 922 h 1320"/>
              <a:gd name="T92" fmla="*/ 83 w 1139"/>
              <a:gd name="T93" fmla="*/ 896 h 1320"/>
              <a:gd name="T94" fmla="*/ 101 w 1139"/>
              <a:gd name="T95" fmla="*/ 823 h 1320"/>
              <a:gd name="T96" fmla="*/ 53 w 1139"/>
              <a:gd name="T97" fmla="*/ 799 h 1320"/>
              <a:gd name="T98" fmla="*/ 0 w 1139"/>
              <a:gd name="T99" fmla="*/ 743 h 1320"/>
              <a:gd name="T100" fmla="*/ 77 w 1139"/>
              <a:gd name="T101" fmla="*/ 617 h 1320"/>
              <a:gd name="T102" fmla="*/ 120 w 1139"/>
              <a:gd name="T103" fmla="*/ 518 h 1320"/>
              <a:gd name="T104" fmla="*/ 129 w 1139"/>
              <a:gd name="T105" fmla="*/ 378 h 1320"/>
              <a:gd name="T106" fmla="*/ 185 w 1139"/>
              <a:gd name="T107" fmla="*/ 221 h 1320"/>
              <a:gd name="T108" fmla="*/ 301 w 1139"/>
              <a:gd name="T109" fmla="*/ 92 h 1320"/>
              <a:gd name="T110" fmla="*/ 410 w 1139"/>
              <a:gd name="T111" fmla="*/ 32 h 1320"/>
              <a:gd name="T112" fmla="*/ 438 w 1139"/>
              <a:gd name="T113" fmla="*/ 21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39" h="1320">
                <a:moveTo>
                  <a:pt x="651" y="152"/>
                </a:moveTo>
                <a:lnTo>
                  <a:pt x="585" y="152"/>
                </a:lnTo>
                <a:lnTo>
                  <a:pt x="576" y="154"/>
                </a:lnTo>
                <a:lnTo>
                  <a:pt x="571" y="156"/>
                </a:lnTo>
                <a:lnTo>
                  <a:pt x="563" y="161"/>
                </a:lnTo>
                <a:lnTo>
                  <a:pt x="559" y="169"/>
                </a:lnTo>
                <a:lnTo>
                  <a:pt x="557" y="176"/>
                </a:lnTo>
                <a:lnTo>
                  <a:pt x="557" y="186"/>
                </a:lnTo>
                <a:lnTo>
                  <a:pt x="556" y="193"/>
                </a:lnTo>
                <a:lnTo>
                  <a:pt x="554" y="240"/>
                </a:lnTo>
                <a:lnTo>
                  <a:pt x="507" y="260"/>
                </a:lnTo>
                <a:lnTo>
                  <a:pt x="503" y="262"/>
                </a:lnTo>
                <a:lnTo>
                  <a:pt x="499" y="262"/>
                </a:lnTo>
                <a:lnTo>
                  <a:pt x="496" y="258"/>
                </a:lnTo>
                <a:lnTo>
                  <a:pt x="458" y="225"/>
                </a:lnTo>
                <a:lnTo>
                  <a:pt x="443" y="215"/>
                </a:lnTo>
                <a:lnTo>
                  <a:pt x="427" y="215"/>
                </a:lnTo>
                <a:lnTo>
                  <a:pt x="412" y="225"/>
                </a:lnTo>
                <a:lnTo>
                  <a:pt x="372" y="266"/>
                </a:lnTo>
                <a:lnTo>
                  <a:pt x="363" y="281"/>
                </a:lnTo>
                <a:lnTo>
                  <a:pt x="361" y="296"/>
                </a:lnTo>
                <a:lnTo>
                  <a:pt x="370" y="311"/>
                </a:lnTo>
                <a:lnTo>
                  <a:pt x="406" y="350"/>
                </a:lnTo>
                <a:lnTo>
                  <a:pt x="408" y="352"/>
                </a:lnTo>
                <a:lnTo>
                  <a:pt x="410" y="354"/>
                </a:lnTo>
                <a:lnTo>
                  <a:pt x="410" y="358"/>
                </a:lnTo>
                <a:lnTo>
                  <a:pt x="387" y="406"/>
                </a:lnTo>
                <a:lnTo>
                  <a:pt x="326" y="410"/>
                </a:lnTo>
                <a:lnTo>
                  <a:pt x="311" y="415"/>
                </a:lnTo>
                <a:lnTo>
                  <a:pt x="301" y="425"/>
                </a:lnTo>
                <a:lnTo>
                  <a:pt x="299" y="440"/>
                </a:lnTo>
                <a:lnTo>
                  <a:pt x="299" y="501"/>
                </a:lnTo>
                <a:lnTo>
                  <a:pt x="301" y="516"/>
                </a:lnTo>
                <a:lnTo>
                  <a:pt x="311" y="528"/>
                </a:lnTo>
                <a:lnTo>
                  <a:pt x="327" y="531"/>
                </a:lnTo>
                <a:lnTo>
                  <a:pt x="387" y="537"/>
                </a:lnTo>
                <a:lnTo>
                  <a:pt x="408" y="582"/>
                </a:lnTo>
                <a:lnTo>
                  <a:pt x="410" y="586"/>
                </a:lnTo>
                <a:lnTo>
                  <a:pt x="408" y="589"/>
                </a:lnTo>
                <a:lnTo>
                  <a:pt x="406" y="593"/>
                </a:lnTo>
                <a:lnTo>
                  <a:pt x="370" y="632"/>
                </a:lnTo>
                <a:lnTo>
                  <a:pt x="361" y="647"/>
                </a:lnTo>
                <a:lnTo>
                  <a:pt x="363" y="662"/>
                </a:lnTo>
                <a:lnTo>
                  <a:pt x="370" y="677"/>
                </a:lnTo>
                <a:lnTo>
                  <a:pt x="413" y="718"/>
                </a:lnTo>
                <a:lnTo>
                  <a:pt x="427" y="728"/>
                </a:lnTo>
                <a:lnTo>
                  <a:pt x="443" y="728"/>
                </a:lnTo>
                <a:lnTo>
                  <a:pt x="458" y="718"/>
                </a:lnTo>
                <a:lnTo>
                  <a:pt x="488" y="690"/>
                </a:lnTo>
                <a:lnTo>
                  <a:pt x="492" y="687"/>
                </a:lnTo>
                <a:lnTo>
                  <a:pt x="496" y="683"/>
                </a:lnTo>
                <a:lnTo>
                  <a:pt x="499" y="681"/>
                </a:lnTo>
                <a:lnTo>
                  <a:pt x="503" y="681"/>
                </a:lnTo>
                <a:lnTo>
                  <a:pt x="505" y="683"/>
                </a:lnTo>
                <a:lnTo>
                  <a:pt x="511" y="683"/>
                </a:lnTo>
                <a:lnTo>
                  <a:pt x="516" y="687"/>
                </a:lnTo>
                <a:lnTo>
                  <a:pt x="554" y="701"/>
                </a:lnTo>
                <a:lnTo>
                  <a:pt x="557" y="763"/>
                </a:lnTo>
                <a:lnTo>
                  <a:pt x="561" y="778"/>
                </a:lnTo>
                <a:lnTo>
                  <a:pt x="572" y="787"/>
                </a:lnTo>
                <a:lnTo>
                  <a:pt x="587" y="791"/>
                </a:lnTo>
                <a:lnTo>
                  <a:pt x="649" y="791"/>
                </a:lnTo>
                <a:lnTo>
                  <a:pt x="657" y="789"/>
                </a:lnTo>
                <a:lnTo>
                  <a:pt x="666" y="786"/>
                </a:lnTo>
                <a:lnTo>
                  <a:pt x="671" y="782"/>
                </a:lnTo>
                <a:lnTo>
                  <a:pt x="675" y="776"/>
                </a:lnTo>
                <a:lnTo>
                  <a:pt x="677" y="771"/>
                </a:lnTo>
                <a:lnTo>
                  <a:pt x="679" y="763"/>
                </a:lnTo>
                <a:lnTo>
                  <a:pt x="683" y="701"/>
                </a:lnTo>
                <a:lnTo>
                  <a:pt x="733" y="681"/>
                </a:lnTo>
                <a:lnTo>
                  <a:pt x="735" y="681"/>
                </a:lnTo>
                <a:lnTo>
                  <a:pt x="737" y="681"/>
                </a:lnTo>
                <a:lnTo>
                  <a:pt x="739" y="683"/>
                </a:lnTo>
                <a:lnTo>
                  <a:pt x="780" y="718"/>
                </a:lnTo>
                <a:lnTo>
                  <a:pt x="793" y="728"/>
                </a:lnTo>
                <a:lnTo>
                  <a:pt x="810" y="728"/>
                </a:lnTo>
                <a:lnTo>
                  <a:pt x="823" y="718"/>
                </a:lnTo>
                <a:lnTo>
                  <a:pt x="866" y="675"/>
                </a:lnTo>
                <a:lnTo>
                  <a:pt x="873" y="662"/>
                </a:lnTo>
                <a:lnTo>
                  <a:pt x="873" y="647"/>
                </a:lnTo>
                <a:lnTo>
                  <a:pt x="866" y="632"/>
                </a:lnTo>
                <a:lnTo>
                  <a:pt x="830" y="593"/>
                </a:lnTo>
                <a:lnTo>
                  <a:pt x="828" y="589"/>
                </a:lnTo>
                <a:lnTo>
                  <a:pt x="827" y="586"/>
                </a:lnTo>
                <a:lnTo>
                  <a:pt x="828" y="582"/>
                </a:lnTo>
                <a:lnTo>
                  <a:pt x="845" y="541"/>
                </a:lnTo>
                <a:lnTo>
                  <a:pt x="847" y="539"/>
                </a:lnTo>
                <a:lnTo>
                  <a:pt x="849" y="537"/>
                </a:lnTo>
                <a:lnTo>
                  <a:pt x="853" y="535"/>
                </a:lnTo>
                <a:lnTo>
                  <a:pt x="913" y="531"/>
                </a:lnTo>
                <a:lnTo>
                  <a:pt x="920" y="529"/>
                </a:lnTo>
                <a:lnTo>
                  <a:pt x="928" y="526"/>
                </a:lnTo>
                <a:lnTo>
                  <a:pt x="933" y="520"/>
                </a:lnTo>
                <a:lnTo>
                  <a:pt x="937" y="513"/>
                </a:lnTo>
                <a:lnTo>
                  <a:pt x="937" y="503"/>
                </a:lnTo>
                <a:lnTo>
                  <a:pt x="937" y="438"/>
                </a:lnTo>
                <a:lnTo>
                  <a:pt x="937" y="430"/>
                </a:lnTo>
                <a:lnTo>
                  <a:pt x="933" y="423"/>
                </a:lnTo>
                <a:lnTo>
                  <a:pt x="928" y="417"/>
                </a:lnTo>
                <a:lnTo>
                  <a:pt x="922" y="414"/>
                </a:lnTo>
                <a:lnTo>
                  <a:pt x="914" y="412"/>
                </a:lnTo>
                <a:lnTo>
                  <a:pt x="907" y="410"/>
                </a:lnTo>
                <a:lnTo>
                  <a:pt x="900" y="410"/>
                </a:lnTo>
                <a:lnTo>
                  <a:pt x="849" y="406"/>
                </a:lnTo>
                <a:lnTo>
                  <a:pt x="828" y="358"/>
                </a:lnTo>
                <a:lnTo>
                  <a:pt x="828" y="356"/>
                </a:lnTo>
                <a:lnTo>
                  <a:pt x="828" y="352"/>
                </a:lnTo>
                <a:lnTo>
                  <a:pt x="830" y="350"/>
                </a:lnTo>
                <a:lnTo>
                  <a:pt x="866" y="311"/>
                </a:lnTo>
                <a:lnTo>
                  <a:pt x="873" y="296"/>
                </a:lnTo>
                <a:lnTo>
                  <a:pt x="873" y="281"/>
                </a:lnTo>
                <a:lnTo>
                  <a:pt x="864" y="266"/>
                </a:lnTo>
                <a:lnTo>
                  <a:pt x="825" y="225"/>
                </a:lnTo>
                <a:lnTo>
                  <a:pt x="810" y="215"/>
                </a:lnTo>
                <a:lnTo>
                  <a:pt x="793" y="215"/>
                </a:lnTo>
                <a:lnTo>
                  <a:pt x="778" y="225"/>
                </a:lnTo>
                <a:lnTo>
                  <a:pt x="739" y="260"/>
                </a:lnTo>
                <a:lnTo>
                  <a:pt x="737" y="260"/>
                </a:lnTo>
                <a:lnTo>
                  <a:pt x="735" y="262"/>
                </a:lnTo>
                <a:lnTo>
                  <a:pt x="733" y="262"/>
                </a:lnTo>
                <a:lnTo>
                  <a:pt x="683" y="240"/>
                </a:lnTo>
                <a:lnTo>
                  <a:pt x="679" y="176"/>
                </a:lnTo>
                <a:lnTo>
                  <a:pt x="677" y="169"/>
                </a:lnTo>
                <a:lnTo>
                  <a:pt x="673" y="161"/>
                </a:lnTo>
                <a:lnTo>
                  <a:pt x="666" y="156"/>
                </a:lnTo>
                <a:lnTo>
                  <a:pt x="660" y="154"/>
                </a:lnTo>
                <a:lnTo>
                  <a:pt x="651" y="152"/>
                </a:lnTo>
                <a:close/>
                <a:moveTo>
                  <a:pt x="580" y="0"/>
                </a:moveTo>
                <a:lnTo>
                  <a:pt x="653" y="2"/>
                </a:lnTo>
                <a:lnTo>
                  <a:pt x="733" y="14"/>
                </a:lnTo>
                <a:lnTo>
                  <a:pt x="810" y="34"/>
                </a:lnTo>
                <a:lnTo>
                  <a:pt x="885" y="64"/>
                </a:lnTo>
                <a:lnTo>
                  <a:pt x="956" y="103"/>
                </a:lnTo>
                <a:lnTo>
                  <a:pt x="1008" y="141"/>
                </a:lnTo>
                <a:lnTo>
                  <a:pt x="1051" y="186"/>
                </a:lnTo>
                <a:lnTo>
                  <a:pt x="1085" y="234"/>
                </a:lnTo>
                <a:lnTo>
                  <a:pt x="1111" y="288"/>
                </a:lnTo>
                <a:lnTo>
                  <a:pt x="1129" y="348"/>
                </a:lnTo>
                <a:lnTo>
                  <a:pt x="1139" y="410"/>
                </a:lnTo>
                <a:lnTo>
                  <a:pt x="1139" y="473"/>
                </a:lnTo>
                <a:lnTo>
                  <a:pt x="1131" y="535"/>
                </a:lnTo>
                <a:lnTo>
                  <a:pt x="1114" y="595"/>
                </a:lnTo>
                <a:lnTo>
                  <a:pt x="1092" y="653"/>
                </a:lnTo>
                <a:lnTo>
                  <a:pt x="1066" y="709"/>
                </a:lnTo>
                <a:lnTo>
                  <a:pt x="963" y="907"/>
                </a:lnTo>
                <a:lnTo>
                  <a:pt x="950" y="944"/>
                </a:lnTo>
                <a:lnTo>
                  <a:pt x="943" y="986"/>
                </a:lnTo>
                <a:lnTo>
                  <a:pt x="944" y="1034"/>
                </a:lnTo>
                <a:lnTo>
                  <a:pt x="954" y="1083"/>
                </a:lnTo>
                <a:lnTo>
                  <a:pt x="969" y="1131"/>
                </a:lnTo>
                <a:lnTo>
                  <a:pt x="1029" y="1277"/>
                </a:lnTo>
                <a:lnTo>
                  <a:pt x="1032" y="1294"/>
                </a:lnTo>
                <a:lnTo>
                  <a:pt x="1027" y="1307"/>
                </a:lnTo>
                <a:lnTo>
                  <a:pt x="1015" y="1316"/>
                </a:lnTo>
                <a:lnTo>
                  <a:pt x="999" y="1320"/>
                </a:lnTo>
                <a:lnTo>
                  <a:pt x="447" y="1320"/>
                </a:lnTo>
                <a:lnTo>
                  <a:pt x="432" y="1318"/>
                </a:lnTo>
                <a:lnTo>
                  <a:pt x="423" y="1313"/>
                </a:lnTo>
                <a:lnTo>
                  <a:pt x="415" y="1302"/>
                </a:lnTo>
                <a:lnTo>
                  <a:pt x="413" y="1287"/>
                </a:lnTo>
                <a:lnTo>
                  <a:pt x="415" y="1270"/>
                </a:lnTo>
                <a:lnTo>
                  <a:pt x="413" y="1251"/>
                </a:lnTo>
                <a:lnTo>
                  <a:pt x="408" y="1227"/>
                </a:lnTo>
                <a:lnTo>
                  <a:pt x="400" y="1210"/>
                </a:lnTo>
                <a:lnTo>
                  <a:pt x="387" y="1199"/>
                </a:lnTo>
                <a:lnTo>
                  <a:pt x="372" y="1191"/>
                </a:lnTo>
                <a:lnTo>
                  <a:pt x="354" y="1187"/>
                </a:lnTo>
                <a:lnTo>
                  <a:pt x="292" y="1184"/>
                </a:lnTo>
                <a:lnTo>
                  <a:pt x="230" y="1178"/>
                </a:lnTo>
                <a:lnTo>
                  <a:pt x="200" y="1171"/>
                </a:lnTo>
                <a:lnTo>
                  <a:pt x="176" y="1158"/>
                </a:lnTo>
                <a:lnTo>
                  <a:pt x="156" y="1141"/>
                </a:lnTo>
                <a:lnTo>
                  <a:pt x="139" y="1118"/>
                </a:lnTo>
                <a:lnTo>
                  <a:pt x="129" y="1090"/>
                </a:lnTo>
                <a:lnTo>
                  <a:pt x="124" y="1044"/>
                </a:lnTo>
                <a:lnTo>
                  <a:pt x="127" y="999"/>
                </a:lnTo>
                <a:lnTo>
                  <a:pt x="127" y="991"/>
                </a:lnTo>
                <a:lnTo>
                  <a:pt x="127" y="986"/>
                </a:lnTo>
                <a:lnTo>
                  <a:pt x="124" y="980"/>
                </a:lnTo>
                <a:lnTo>
                  <a:pt x="118" y="976"/>
                </a:lnTo>
                <a:lnTo>
                  <a:pt x="105" y="963"/>
                </a:lnTo>
                <a:lnTo>
                  <a:pt x="99" y="946"/>
                </a:lnTo>
                <a:lnTo>
                  <a:pt x="101" y="930"/>
                </a:lnTo>
                <a:lnTo>
                  <a:pt x="103" y="922"/>
                </a:lnTo>
                <a:lnTo>
                  <a:pt x="103" y="916"/>
                </a:lnTo>
                <a:lnTo>
                  <a:pt x="99" y="911"/>
                </a:lnTo>
                <a:lnTo>
                  <a:pt x="94" y="907"/>
                </a:lnTo>
                <a:lnTo>
                  <a:pt x="83" y="896"/>
                </a:lnTo>
                <a:lnTo>
                  <a:pt x="81" y="883"/>
                </a:lnTo>
                <a:lnTo>
                  <a:pt x="84" y="866"/>
                </a:lnTo>
                <a:lnTo>
                  <a:pt x="99" y="836"/>
                </a:lnTo>
                <a:lnTo>
                  <a:pt x="101" y="823"/>
                </a:lnTo>
                <a:lnTo>
                  <a:pt x="99" y="814"/>
                </a:lnTo>
                <a:lnTo>
                  <a:pt x="94" y="808"/>
                </a:lnTo>
                <a:lnTo>
                  <a:pt x="81" y="804"/>
                </a:lnTo>
                <a:lnTo>
                  <a:pt x="53" y="799"/>
                </a:lnTo>
                <a:lnTo>
                  <a:pt x="28" y="789"/>
                </a:lnTo>
                <a:lnTo>
                  <a:pt x="10" y="776"/>
                </a:lnTo>
                <a:lnTo>
                  <a:pt x="0" y="761"/>
                </a:lnTo>
                <a:lnTo>
                  <a:pt x="0" y="743"/>
                </a:lnTo>
                <a:lnTo>
                  <a:pt x="8" y="722"/>
                </a:lnTo>
                <a:lnTo>
                  <a:pt x="28" y="688"/>
                </a:lnTo>
                <a:lnTo>
                  <a:pt x="51" y="653"/>
                </a:lnTo>
                <a:lnTo>
                  <a:pt x="77" y="617"/>
                </a:lnTo>
                <a:lnTo>
                  <a:pt x="105" y="582"/>
                </a:lnTo>
                <a:lnTo>
                  <a:pt x="114" y="563"/>
                </a:lnTo>
                <a:lnTo>
                  <a:pt x="120" y="541"/>
                </a:lnTo>
                <a:lnTo>
                  <a:pt x="120" y="518"/>
                </a:lnTo>
                <a:lnTo>
                  <a:pt x="116" y="483"/>
                </a:lnTo>
                <a:lnTo>
                  <a:pt x="116" y="447"/>
                </a:lnTo>
                <a:lnTo>
                  <a:pt x="122" y="412"/>
                </a:lnTo>
                <a:lnTo>
                  <a:pt x="129" y="378"/>
                </a:lnTo>
                <a:lnTo>
                  <a:pt x="129" y="374"/>
                </a:lnTo>
                <a:lnTo>
                  <a:pt x="144" y="316"/>
                </a:lnTo>
                <a:lnTo>
                  <a:pt x="163" y="266"/>
                </a:lnTo>
                <a:lnTo>
                  <a:pt x="185" y="221"/>
                </a:lnTo>
                <a:lnTo>
                  <a:pt x="212" y="180"/>
                </a:lnTo>
                <a:lnTo>
                  <a:pt x="242" y="146"/>
                </a:lnTo>
                <a:lnTo>
                  <a:pt x="271" y="116"/>
                </a:lnTo>
                <a:lnTo>
                  <a:pt x="301" y="92"/>
                </a:lnTo>
                <a:lnTo>
                  <a:pt x="331" y="72"/>
                </a:lnTo>
                <a:lnTo>
                  <a:pt x="361" y="55"/>
                </a:lnTo>
                <a:lnTo>
                  <a:pt x="387" y="42"/>
                </a:lnTo>
                <a:lnTo>
                  <a:pt x="410" y="32"/>
                </a:lnTo>
                <a:lnTo>
                  <a:pt x="415" y="29"/>
                </a:lnTo>
                <a:lnTo>
                  <a:pt x="423" y="27"/>
                </a:lnTo>
                <a:lnTo>
                  <a:pt x="430" y="25"/>
                </a:lnTo>
                <a:lnTo>
                  <a:pt x="438" y="21"/>
                </a:lnTo>
                <a:lnTo>
                  <a:pt x="438" y="23"/>
                </a:lnTo>
                <a:lnTo>
                  <a:pt x="509" y="8"/>
                </a:lnTo>
                <a:lnTo>
                  <a:pt x="58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" name="Freeform 12"/>
          <p:cNvSpPr>
            <a:spLocks/>
          </p:cNvSpPr>
          <p:nvPr/>
        </p:nvSpPr>
        <p:spPr bwMode="auto">
          <a:xfrm>
            <a:off x="7783465" y="2550677"/>
            <a:ext cx="118107" cy="118107"/>
          </a:xfrm>
          <a:custGeom>
            <a:avLst/>
            <a:gdLst>
              <a:gd name="T0" fmla="*/ 144 w 286"/>
              <a:gd name="T1" fmla="*/ 0 h 286"/>
              <a:gd name="T2" fmla="*/ 182 w 286"/>
              <a:gd name="T3" fmla="*/ 5 h 286"/>
              <a:gd name="T4" fmla="*/ 215 w 286"/>
              <a:gd name="T5" fmla="*/ 20 h 286"/>
              <a:gd name="T6" fmla="*/ 243 w 286"/>
              <a:gd name="T7" fmla="*/ 43 h 286"/>
              <a:gd name="T8" fmla="*/ 266 w 286"/>
              <a:gd name="T9" fmla="*/ 71 h 286"/>
              <a:gd name="T10" fmla="*/ 281 w 286"/>
              <a:gd name="T11" fmla="*/ 106 h 286"/>
              <a:gd name="T12" fmla="*/ 286 w 286"/>
              <a:gd name="T13" fmla="*/ 144 h 286"/>
              <a:gd name="T14" fmla="*/ 281 w 286"/>
              <a:gd name="T15" fmla="*/ 181 h 286"/>
              <a:gd name="T16" fmla="*/ 266 w 286"/>
              <a:gd name="T17" fmla="*/ 215 h 286"/>
              <a:gd name="T18" fmla="*/ 243 w 286"/>
              <a:gd name="T19" fmla="*/ 244 h 286"/>
              <a:gd name="T20" fmla="*/ 215 w 286"/>
              <a:gd name="T21" fmla="*/ 267 h 286"/>
              <a:gd name="T22" fmla="*/ 182 w 286"/>
              <a:gd name="T23" fmla="*/ 280 h 286"/>
              <a:gd name="T24" fmla="*/ 142 w 286"/>
              <a:gd name="T25" fmla="*/ 286 h 286"/>
              <a:gd name="T26" fmla="*/ 105 w 286"/>
              <a:gd name="T27" fmla="*/ 280 h 286"/>
              <a:gd name="T28" fmla="*/ 71 w 286"/>
              <a:gd name="T29" fmla="*/ 267 h 286"/>
              <a:gd name="T30" fmla="*/ 41 w 286"/>
              <a:gd name="T31" fmla="*/ 244 h 286"/>
              <a:gd name="T32" fmla="*/ 21 w 286"/>
              <a:gd name="T33" fmla="*/ 215 h 286"/>
              <a:gd name="T34" fmla="*/ 6 w 286"/>
              <a:gd name="T35" fmla="*/ 181 h 286"/>
              <a:gd name="T36" fmla="*/ 0 w 286"/>
              <a:gd name="T37" fmla="*/ 142 h 286"/>
              <a:gd name="T38" fmla="*/ 6 w 286"/>
              <a:gd name="T39" fmla="*/ 104 h 286"/>
              <a:gd name="T40" fmla="*/ 21 w 286"/>
              <a:gd name="T41" fmla="*/ 71 h 286"/>
              <a:gd name="T42" fmla="*/ 43 w 286"/>
              <a:gd name="T43" fmla="*/ 43 h 286"/>
              <a:gd name="T44" fmla="*/ 71 w 286"/>
              <a:gd name="T45" fmla="*/ 20 h 286"/>
              <a:gd name="T46" fmla="*/ 105 w 286"/>
              <a:gd name="T47" fmla="*/ 5 h 286"/>
              <a:gd name="T48" fmla="*/ 144 w 286"/>
              <a:gd name="T49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6" h="286">
                <a:moveTo>
                  <a:pt x="144" y="0"/>
                </a:moveTo>
                <a:lnTo>
                  <a:pt x="182" y="5"/>
                </a:lnTo>
                <a:lnTo>
                  <a:pt x="215" y="20"/>
                </a:lnTo>
                <a:lnTo>
                  <a:pt x="243" y="43"/>
                </a:lnTo>
                <a:lnTo>
                  <a:pt x="266" y="71"/>
                </a:lnTo>
                <a:lnTo>
                  <a:pt x="281" y="106"/>
                </a:lnTo>
                <a:lnTo>
                  <a:pt x="286" y="144"/>
                </a:lnTo>
                <a:lnTo>
                  <a:pt x="281" y="181"/>
                </a:lnTo>
                <a:lnTo>
                  <a:pt x="266" y="215"/>
                </a:lnTo>
                <a:lnTo>
                  <a:pt x="243" y="244"/>
                </a:lnTo>
                <a:lnTo>
                  <a:pt x="215" y="267"/>
                </a:lnTo>
                <a:lnTo>
                  <a:pt x="182" y="280"/>
                </a:lnTo>
                <a:lnTo>
                  <a:pt x="142" y="286"/>
                </a:lnTo>
                <a:lnTo>
                  <a:pt x="105" y="280"/>
                </a:lnTo>
                <a:lnTo>
                  <a:pt x="71" y="267"/>
                </a:lnTo>
                <a:lnTo>
                  <a:pt x="41" y="244"/>
                </a:lnTo>
                <a:lnTo>
                  <a:pt x="21" y="215"/>
                </a:lnTo>
                <a:lnTo>
                  <a:pt x="6" y="181"/>
                </a:lnTo>
                <a:lnTo>
                  <a:pt x="0" y="142"/>
                </a:lnTo>
                <a:lnTo>
                  <a:pt x="6" y="104"/>
                </a:lnTo>
                <a:lnTo>
                  <a:pt x="21" y="71"/>
                </a:lnTo>
                <a:lnTo>
                  <a:pt x="43" y="43"/>
                </a:lnTo>
                <a:lnTo>
                  <a:pt x="71" y="20"/>
                </a:lnTo>
                <a:lnTo>
                  <a:pt x="105" y="5"/>
                </a:lnTo>
                <a:lnTo>
                  <a:pt x="14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7" name="Freeform 13"/>
          <p:cNvSpPr>
            <a:spLocks/>
          </p:cNvSpPr>
          <p:nvPr/>
        </p:nvSpPr>
        <p:spPr bwMode="auto">
          <a:xfrm>
            <a:off x="8933835" y="2428849"/>
            <a:ext cx="42948" cy="92503"/>
          </a:xfrm>
          <a:custGeom>
            <a:avLst/>
            <a:gdLst>
              <a:gd name="T0" fmla="*/ 42 w 103"/>
              <a:gd name="T1" fmla="*/ 0 h 222"/>
              <a:gd name="T2" fmla="*/ 64 w 103"/>
              <a:gd name="T3" fmla="*/ 0 h 222"/>
              <a:gd name="T4" fmla="*/ 68 w 103"/>
              <a:gd name="T5" fmla="*/ 2 h 222"/>
              <a:gd name="T6" fmla="*/ 86 w 103"/>
              <a:gd name="T7" fmla="*/ 15 h 222"/>
              <a:gd name="T8" fmla="*/ 96 w 103"/>
              <a:gd name="T9" fmla="*/ 28 h 222"/>
              <a:gd name="T10" fmla="*/ 101 w 103"/>
              <a:gd name="T11" fmla="*/ 43 h 222"/>
              <a:gd name="T12" fmla="*/ 103 w 103"/>
              <a:gd name="T13" fmla="*/ 56 h 222"/>
              <a:gd name="T14" fmla="*/ 103 w 103"/>
              <a:gd name="T15" fmla="*/ 65 h 222"/>
              <a:gd name="T16" fmla="*/ 103 w 103"/>
              <a:gd name="T17" fmla="*/ 136 h 222"/>
              <a:gd name="T18" fmla="*/ 103 w 103"/>
              <a:gd name="T19" fmla="*/ 170 h 222"/>
              <a:gd name="T20" fmla="*/ 100 w 103"/>
              <a:gd name="T21" fmla="*/ 193 h 222"/>
              <a:gd name="T22" fmla="*/ 88 w 103"/>
              <a:gd name="T23" fmla="*/ 207 h 222"/>
              <a:gd name="T24" fmla="*/ 73 w 103"/>
              <a:gd name="T25" fmla="*/ 219 h 222"/>
              <a:gd name="T26" fmla="*/ 53 w 103"/>
              <a:gd name="T27" fmla="*/ 222 h 222"/>
              <a:gd name="T28" fmla="*/ 53 w 103"/>
              <a:gd name="T29" fmla="*/ 222 h 222"/>
              <a:gd name="T30" fmla="*/ 32 w 103"/>
              <a:gd name="T31" fmla="*/ 219 h 222"/>
              <a:gd name="T32" fmla="*/ 15 w 103"/>
              <a:gd name="T33" fmla="*/ 209 h 222"/>
              <a:gd name="T34" fmla="*/ 4 w 103"/>
              <a:gd name="T35" fmla="*/ 193 h 222"/>
              <a:gd name="T36" fmla="*/ 0 w 103"/>
              <a:gd name="T37" fmla="*/ 170 h 222"/>
              <a:gd name="T38" fmla="*/ 0 w 103"/>
              <a:gd name="T39" fmla="*/ 135 h 222"/>
              <a:gd name="T40" fmla="*/ 0 w 103"/>
              <a:gd name="T41" fmla="*/ 65 h 222"/>
              <a:gd name="T42" fmla="*/ 0 w 103"/>
              <a:gd name="T43" fmla="*/ 56 h 222"/>
              <a:gd name="T44" fmla="*/ 2 w 103"/>
              <a:gd name="T45" fmla="*/ 43 h 222"/>
              <a:gd name="T46" fmla="*/ 8 w 103"/>
              <a:gd name="T47" fmla="*/ 28 h 222"/>
              <a:gd name="T48" fmla="*/ 19 w 103"/>
              <a:gd name="T49" fmla="*/ 15 h 222"/>
              <a:gd name="T50" fmla="*/ 36 w 103"/>
              <a:gd name="T51" fmla="*/ 2 h 222"/>
              <a:gd name="T52" fmla="*/ 42 w 103"/>
              <a:gd name="T53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3" h="222">
                <a:moveTo>
                  <a:pt x="42" y="0"/>
                </a:moveTo>
                <a:lnTo>
                  <a:pt x="64" y="0"/>
                </a:lnTo>
                <a:lnTo>
                  <a:pt x="68" y="2"/>
                </a:lnTo>
                <a:lnTo>
                  <a:pt x="86" y="15"/>
                </a:lnTo>
                <a:lnTo>
                  <a:pt x="96" y="28"/>
                </a:lnTo>
                <a:lnTo>
                  <a:pt x="101" y="43"/>
                </a:lnTo>
                <a:lnTo>
                  <a:pt x="103" y="56"/>
                </a:lnTo>
                <a:lnTo>
                  <a:pt x="103" y="65"/>
                </a:lnTo>
                <a:lnTo>
                  <a:pt x="103" y="136"/>
                </a:lnTo>
                <a:lnTo>
                  <a:pt x="103" y="170"/>
                </a:lnTo>
                <a:lnTo>
                  <a:pt x="100" y="193"/>
                </a:lnTo>
                <a:lnTo>
                  <a:pt x="88" y="207"/>
                </a:lnTo>
                <a:lnTo>
                  <a:pt x="73" y="219"/>
                </a:lnTo>
                <a:lnTo>
                  <a:pt x="53" y="222"/>
                </a:lnTo>
                <a:lnTo>
                  <a:pt x="53" y="222"/>
                </a:lnTo>
                <a:lnTo>
                  <a:pt x="32" y="219"/>
                </a:lnTo>
                <a:lnTo>
                  <a:pt x="15" y="209"/>
                </a:lnTo>
                <a:lnTo>
                  <a:pt x="4" y="193"/>
                </a:lnTo>
                <a:lnTo>
                  <a:pt x="0" y="170"/>
                </a:lnTo>
                <a:lnTo>
                  <a:pt x="0" y="135"/>
                </a:lnTo>
                <a:lnTo>
                  <a:pt x="0" y="65"/>
                </a:lnTo>
                <a:lnTo>
                  <a:pt x="0" y="56"/>
                </a:lnTo>
                <a:lnTo>
                  <a:pt x="2" y="43"/>
                </a:lnTo>
                <a:lnTo>
                  <a:pt x="8" y="28"/>
                </a:lnTo>
                <a:lnTo>
                  <a:pt x="19" y="15"/>
                </a:lnTo>
                <a:lnTo>
                  <a:pt x="36" y="2"/>
                </a:lnTo>
                <a:lnTo>
                  <a:pt x="4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8" name="Freeform 14"/>
          <p:cNvSpPr>
            <a:spLocks/>
          </p:cNvSpPr>
          <p:nvPr/>
        </p:nvSpPr>
        <p:spPr bwMode="auto">
          <a:xfrm>
            <a:off x="8711662" y="2651848"/>
            <a:ext cx="92503" cy="42122"/>
          </a:xfrm>
          <a:custGeom>
            <a:avLst/>
            <a:gdLst>
              <a:gd name="T0" fmla="*/ 62 w 224"/>
              <a:gd name="T1" fmla="*/ 0 h 103"/>
              <a:gd name="T2" fmla="*/ 67 w 224"/>
              <a:gd name="T3" fmla="*/ 0 h 103"/>
              <a:gd name="T4" fmla="*/ 86 w 224"/>
              <a:gd name="T5" fmla="*/ 0 h 103"/>
              <a:gd name="T6" fmla="*/ 107 w 224"/>
              <a:gd name="T7" fmla="*/ 0 h 103"/>
              <a:gd name="T8" fmla="*/ 137 w 224"/>
              <a:gd name="T9" fmla="*/ 0 h 103"/>
              <a:gd name="T10" fmla="*/ 165 w 224"/>
              <a:gd name="T11" fmla="*/ 0 h 103"/>
              <a:gd name="T12" fmla="*/ 168 w 224"/>
              <a:gd name="T13" fmla="*/ 0 h 103"/>
              <a:gd name="T14" fmla="*/ 191 w 224"/>
              <a:gd name="T15" fmla="*/ 4 h 103"/>
              <a:gd name="T16" fmla="*/ 208 w 224"/>
              <a:gd name="T17" fmla="*/ 15 h 103"/>
              <a:gd name="T18" fmla="*/ 219 w 224"/>
              <a:gd name="T19" fmla="*/ 30 h 103"/>
              <a:gd name="T20" fmla="*/ 224 w 224"/>
              <a:gd name="T21" fmla="*/ 53 h 103"/>
              <a:gd name="T22" fmla="*/ 221 w 224"/>
              <a:gd name="T23" fmla="*/ 71 h 103"/>
              <a:gd name="T24" fmla="*/ 209 w 224"/>
              <a:gd name="T25" fmla="*/ 88 h 103"/>
              <a:gd name="T26" fmla="*/ 193 w 224"/>
              <a:gd name="T27" fmla="*/ 99 h 103"/>
              <a:gd name="T28" fmla="*/ 168 w 224"/>
              <a:gd name="T29" fmla="*/ 103 h 103"/>
              <a:gd name="T30" fmla="*/ 131 w 224"/>
              <a:gd name="T31" fmla="*/ 103 h 103"/>
              <a:gd name="T32" fmla="*/ 105 w 224"/>
              <a:gd name="T33" fmla="*/ 103 h 103"/>
              <a:gd name="T34" fmla="*/ 82 w 224"/>
              <a:gd name="T35" fmla="*/ 103 h 103"/>
              <a:gd name="T36" fmla="*/ 65 w 224"/>
              <a:gd name="T37" fmla="*/ 103 h 103"/>
              <a:gd name="T38" fmla="*/ 62 w 224"/>
              <a:gd name="T39" fmla="*/ 103 h 103"/>
              <a:gd name="T40" fmla="*/ 36 w 224"/>
              <a:gd name="T41" fmla="*/ 99 h 103"/>
              <a:gd name="T42" fmla="*/ 15 w 224"/>
              <a:gd name="T43" fmla="*/ 86 h 103"/>
              <a:gd name="T44" fmla="*/ 2 w 224"/>
              <a:gd name="T45" fmla="*/ 66 h 103"/>
              <a:gd name="T46" fmla="*/ 0 w 224"/>
              <a:gd name="T47" fmla="*/ 62 h 103"/>
              <a:gd name="T48" fmla="*/ 0 w 224"/>
              <a:gd name="T49" fmla="*/ 40 h 103"/>
              <a:gd name="T50" fmla="*/ 4 w 224"/>
              <a:gd name="T51" fmla="*/ 36 h 103"/>
              <a:gd name="T52" fmla="*/ 17 w 224"/>
              <a:gd name="T53" fmla="*/ 15 h 103"/>
              <a:gd name="T54" fmla="*/ 37 w 224"/>
              <a:gd name="T55" fmla="*/ 4 h 103"/>
              <a:gd name="T56" fmla="*/ 62 w 224"/>
              <a:gd name="T5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4" h="103">
                <a:moveTo>
                  <a:pt x="62" y="0"/>
                </a:moveTo>
                <a:lnTo>
                  <a:pt x="67" y="0"/>
                </a:lnTo>
                <a:lnTo>
                  <a:pt x="86" y="0"/>
                </a:lnTo>
                <a:lnTo>
                  <a:pt x="107" y="0"/>
                </a:lnTo>
                <a:lnTo>
                  <a:pt x="137" y="0"/>
                </a:lnTo>
                <a:lnTo>
                  <a:pt x="165" y="0"/>
                </a:lnTo>
                <a:lnTo>
                  <a:pt x="168" y="0"/>
                </a:lnTo>
                <a:lnTo>
                  <a:pt x="191" y="4"/>
                </a:lnTo>
                <a:lnTo>
                  <a:pt x="208" y="15"/>
                </a:lnTo>
                <a:lnTo>
                  <a:pt x="219" y="30"/>
                </a:lnTo>
                <a:lnTo>
                  <a:pt x="224" y="53"/>
                </a:lnTo>
                <a:lnTo>
                  <a:pt x="221" y="71"/>
                </a:lnTo>
                <a:lnTo>
                  <a:pt x="209" y="88"/>
                </a:lnTo>
                <a:lnTo>
                  <a:pt x="193" y="99"/>
                </a:lnTo>
                <a:lnTo>
                  <a:pt x="168" y="103"/>
                </a:lnTo>
                <a:lnTo>
                  <a:pt x="131" y="103"/>
                </a:lnTo>
                <a:lnTo>
                  <a:pt x="105" y="103"/>
                </a:lnTo>
                <a:lnTo>
                  <a:pt x="82" y="103"/>
                </a:lnTo>
                <a:lnTo>
                  <a:pt x="65" y="103"/>
                </a:lnTo>
                <a:lnTo>
                  <a:pt x="62" y="103"/>
                </a:lnTo>
                <a:lnTo>
                  <a:pt x="36" y="99"/>
                </a:lnTo>
                <a:lnTo>
                  <a:pt x="15" y="86"/>
                </a:lnTo>
                <a:lnTo>
                  <a:pt x="2" y="66"/>
                </a:lnTo>
                <a:lnTo>
                  <a:pt x="0" y="62"/>
                </a:lnTo>
                <a:lnTo>
                  <a:pt x="0" y="40"/>
                </a:lnTo>
                <a:lnTo>
                  <a:pt x="4" y="36"/>
                </a:lnTo>
                <a:lnTo>
                  <a:pt x="17" y="15"/>
                </a:lnTo>
                <a:lnTo>
                  <a:pt x="37" y="4"/>
                </a:lnTo>
                <a:lnTo>
                  <a:pt x="6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9" name="Freeform 15"/>
          <p:cNvSpPr>
            <a:spLocks/>
          </p:cNvSpPr>
          <p:nvPr/>
        </p:nvSpPr>
        <p:spPr bwMode="auto">
          <a:xfrm>
            <a:off x="9107278" y="2651848"/>
            <a:ext cx="91677" cy="42122"/>
          </a:xfrm>
          <a:custGeom>
            <a:avLst/>
            <a:gdLst>
              <a:gd name="T0" fmla="*/ 105 w 223"/>
              <a:gd name="T1" fmla="*/ 0 h 103"/>
              <a:gd name="T2" fmla="*/ 142 w 223"/>
              <a:gd name="T3" fmla="*/ 0 h 103"/>
              <a:gd name="T4" fmla="*/ 170 w 223"/>
              <a:gd name="T5" fmla="*/ 0 h 103"/>
              <a:gd name="T6" fmla="*/ 187 w 223"/>
              <a:gd name="T7" fmla="*/ 4 h 103"/>
              <a:gd name="T8" fmla="*/ 200 w 223"/>
              <a:gd name="T9" fmla="*/ 12 h 103"/>
              <a:gd name="T10" fmla="*/ 210 w 223"/>
              <a:gd name="T11" fmla="*/ 21 h 103"/>
              <a:gd name="T12" fmla="*/ 217 w 223"/>
              <a:gd name="T13" fmla="*/ 30 h 103"/>
              <a:gd name="T14" fmla="*/ 221 w 223"/>
              <a:gd name="T15" fmla="*/ 38 h 103"/>
              <a:gd name="T16" fmla="*/ 223 w 223"/>
              <a:gd name="T17" fmla="*/ 43 h 103"/>
              <a:gd name="T18" fmla="*/ 223 w 223"/>
              <a:gd name="T19" fmla="*/ 62 h 103"/>
              <a:gd name="T20" fmla="*/ 221 w 223"/>
              <a:gd name="T21" fmla="*/ 68 h 103"/>
              <a:gd name="T22" fmla="*/ 208 w 223"/>
              <a:gd name="T23" fmla="*/ 88 h 103"/>
              <a:gd name="T24" fmla="*/ 187 w 223"/>
              <a:gd name="T25" fmla="*/ 99 h 103"/>
              <a:gd name="T26" fmla="*/ 161 w 223"/>
              <a:gd name="T27" fmla="*/ 103 h 103"/>
              <a:gd name="T28" fmla="*/ 157 w 223"/>
              <a:gd name="T29" fmla="*/ 103 h 103"/>
              <a:gd name="T30" fmla="*/ 139 w 223"/>
              <a:gd name="T31" fmla="*/ 103 h 103"/>
              <a:gd name="T32" fmla="*/ 118 w 223"/>
              <a:gd name="T33" fmla="*/ 103 h 103"/>
              <a:gd name="T34" fmla="*/ 96 w 223"/>
              <a:gd name="T35" fmla="*/ 103 h 103"/>
              <a:gd name="T36" fmla="*/ 53 w 223"/>
              <a:gd name="T37" fmla="*/ 103 h 103"/>
              <a:gd name="T38" fmla="*/ 32 w 223"/>
              <a:gd name="T39" fmla="*/ 99 h 103"/>
              <a:gd name="T40" fmla="*/ 15 w 223"/>
              <a:gd name="T41" fmla="*/ 90 h 103"/>
              <a:gd name="T42" fmla="*/ 4 w 223"/>
              <a:gd name="T43" fmla="*/ 73 h 103"/>
              <a:gd name="T44" fmla="*/ 0 w 223"/>
              <a:gd name="T45" fmla="*/ 55 h 103"/>
              <a:gd name="T46" fmla="*/ 4 w 223"/>
              <a:gd name="T47" fmla="*/ 34 h 103"/>
              <a:gd name="T48" fmla="*/ 13 w 223"/>
              <a:gd name="T49" fmla="*/ 15 h 103"/>
              <a:gd name="T50" fmla="*/ 30 w 223"/>
              <a:gd name="T51" fmla="*/ 4 h 103"/>
              <a:gd name="T52" fmla="*/ 51 w 223"/>
              <a:gd name="T53" fmla="*/ 0 h 103"/>
              <a:gd name="T54" fmla="*/ 75 w 223"/>
              <a:gd name="T55" fmla="*/ 0 h 103"/>
              <a:gd name="T56" fmla="*/ 105 w 223"/>
              <a:gd name="T5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3" h="103">
                <a:moveTo>
                  <a:pt x="105" y="0"/>
                </a:moveTo>
                <a:lnTo>
                  <a:pt x="142" y="0"/>
                </a:lnTo>
                <a:lnTo>
                  <a:pt x="170" y="0"/>
                </a:lnTo>
                <a:lnTo>
                  <a:pt x="187" y="4"/>
                </a:lnTo>
                <a:lnTo>
                  <a:pt x="200" y="12"/>
                </a:lnTo>
                <a:lnTo>
                  <a:pt x="210" y="21"/>
                </a:lnTo>
                <a:lnTo>
                  <a:pt x="217" y="30"/>
                </a:lnTo>
                <a:lnTo>
                  <a:pt x="221" y="38"/>
                </a:lnTo>
                <a:lnTo>
                  <a:pt x="223" y="43"/>
                </a:lnTo>
                <a:lnTo>
                  <a:pt x="223" y="62"/>
                </a:lnTo>
                <a:lnTo>
                  <a:pt x="221" y="68"/>
                </a:lnTo>
                <a:lnTo>
                  <a:pt x="208" y="88"/>
                </a:lnTo>
                <a:lnTo>
                  <a:pt x="187" y="99"/>
                </a:lnTo>
                <a:lnTo>
                  <a:pt x="161" y="103"/>
                </a:lnTo>
                <a:lnTo>
                  <a:pt x="157" y="103"/>
                </a:lnTo>
                <a:lnTo>
                  <a:pt x="139" y="103"/>
                </a:lnTo>
                <a:lnTo>
                  <a:pt x="118" y="103"/>
                </a:lnTo>
                <a:lnTo>
                  <a:pt x="96" y="103"/>
                </a:lnTo>
                <a:lnTo>
                  <a:pt x="53" y="103"/>
                </a:lnTo>
                <a:lnTo>
                  <a:pt x="32" y="99"/>
                </a:lnTo>
                <a:lnTo>
                  <a:pt x="15" y="90"/>
                </a:lnTo>
                <a:lnTo>
                  <a:pt x="4" y="73"/>
                </a:lnTo>
                <a:lnTo>
                  <a:pt x="0" y="55"/>
                </a:lnTo>
                <a:lnTo>
                  <a:pt x="4" y="34"/>
                </a:lnTo>
                <a:lnTo>
                  <a:pt x="13" y="15"/>
                </a:lnTo>
                <a:lnTo>
                  <a:pt x="30" y="4"/>
                </a:lnTo>
                <a:lnTo>
                  <a:pt x="51" y="0"/>
                </a:lnTo>
                <a:lnTo>
                  <a:pt x="75" y="0"/>
                </a:lnTo>
                <a:lnTo>
                  <a:pt x="10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0" name="Freeform 16"/>
          <p:cNvSpPr>
            <a:spLocks/>
          </p:cNvSpPr>
          <p:nvPr/>
        </p:nvSpPr>
        <p:spPr bwMode="auto">
          <a:xfrm>
            <a:off x="9056071" y="2773258"/>
            <a:ext cx="76811" cy="79288"/>
          </a:xfrm>
          <a:custGeom>
            <a:avLst/>
            <a:gdLst>
              <a:gd name="T0" fmla="*/ 50 w 187"/>
              <a:gd name="T1" fmla="*/ 0 h 190"/>
              <a:gd name="T2" fmla="*/ 71 w 187"/>
              <a:gd name="T3" fmla="*/ 3 h 190"/>
              <a:gd name="T4" fmla="*/ 88 w 187"/>
              <a:gd name="T5" fmla="*/ 17 h 190"/>
              <a:gd name="T6" fmla="*/ 129 w 187"/>
              <a:gd name="T7" fmla="*/ 58 h 190"/>
              <a:gd name="T8" fmla="*/ 174 w 187"/>
              <a:gd name="T9" fmla="*/ 101 h 190"/>
              <a:gd name="T10" fmla="*/ 185 w 187"/>
              <a:gd name="T11" fmla="*/ 117 h 190"/>
              <a:gd name="T12" fmla="*/ 187 w 187"/>
              <a:gd name="T13" fmla="*/ 138 h 190"/>
              <a:gd name="T14" fmla="*/ 183 w 187"/>
              <a:gd name="T15" fmla="*/ 157 h 190"/>
              <a:gd name="T16" fmla="*/ 172 w 187"/>
              <a:gd name="T17" fmla="*/ 174 h 190"/>
              <a:gd name="T18" fmla="*/ 157 w 187"/>
              <a:gd name="T19" fmla="*/ 183 h 190"/>
              <a:gd name="T20" fmla="*/ 138 w 187"/>
              <a:gd name="T21" fmla="*/ 189 h 190"/>
              <a:gd name="T22" fmla="*/ 131 w 187"/>
              <a:gd name="T23" fmla="*/ 190 h 190"/>
              <a:gd name="T24" fmla="*/ 125 w 187"/>
              <a:gd name="T25" fmla="*/ 187 h 190"/>
              <a:gd name="T26" fmla="*/ 119 w 187"/>
              <a:gd name="T27" fmla="*/ 185 h 190"/>
              <a:gd name="T28" fmla="*/ 114 w 187"/>
              <a:gd name="T29" fmla="*/ 181 h 190"/>
              <a:gd name="T30" fmla="*/ 106 w 187"/>
              <a:gd name="T31" fmla="*/ 177 h 190"/>
              <a:gd name="T32" fmla="*/ 99 w 187"/>
              <a:gd name="T33" fmla="*/ 172 h 190"/>
              <a:gd name="T34" fmla="*/ 75 w 187"/>
              <a:gd name="T35" fmla="*/ 147 h 190"/>
              <a:gd name="T36" fmla="*/ 47 w 187"/>
              <a:gd name="T37" fmla="*/ 121 h 190"/>
              <a:gd name="T38" fmla="*/ 17 w 187"/>
              <a:gd name="T39" fmla="*/ 89 h 190"/>
              <a:gd name="T40" fmla="*/ 4 w 187"/>
              <a:gd name="T41" fmla="*/ 71 h 190"/>
              <a:gd name="T42" fmla="*/ 0 w 187"/>
              <a:gd name="T43" fmla="*/ 52 h 190"/>
              <a:gd name="T44" fmla="*/ 4 w 187"/>
              <a:gd name="T45" fmla="*/ 33 h 190"/>
              <a:gd name="T46" fmla="*/ 15 w 187"/>
              <a:gd name="T47" fmla="*/ 17 h 190"/>
              <a:gd name="T48" fmla="*/ 32 w 187"/>
              <a:gd name="T49" fmla="*/ 3 h 190"/>
              <a:gd name="T50" fmla="*/ 50 w 187"/>
              <a:gd name="T51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7" h="190">
                <a:moveTo>
                  <a:pt x="50" y="0"/>
                </a:moveTo>
                <a:lnTo>
                  <a:pt x="71" y="3"/>
                </a:lnTo>
                <a:lnTo>
                  <a:pt x="88" y="17"/>
                </a:lnTo>
                <a:lnTo>
                  <a:pt x="129" y="58"/>
                </a:lnTo>
                <a:lnTo>
                  <a:pt x="174" y="101"/>
                </a:lnTo>
                <a:lnTo>
                  <a:pt x="185" y="117"/>
                </a:lnTo>
                <a:lnTo>
                  <a:pt x="187" y="138"/>
                </a:lnTo>
                <a:lnTo>
                  <a:pt x="183" y="157"/>
                </a:lnTo>
                <a:lnTo>
                  <a:pt x="172" y="174"/>
                </a:lnTo>
                <a:lnTo>
                  <a:pt x="157" y="183"/>
                </a:lnTo>
                <a:lnTo>
                  <a:pt x="138" y="189"/>
                </a:lnTo>
                <a:lnTo>
                  <a:pt x="131" y="190"/>
                </a:lnTo>
                <a:lnTo>
                  <a:pt x="125" y="187"/>
                </a:lnTo>
                <a:lnTo>
                  <a:pt x="119" y="185"/>
                </a:lnTo>
                <a:lnTo>
                  <a:pt x="114" y="181"/>
                </a:lnTo>
                <a:lnTo>
                  <a:pt x="106" y="177"/>
                </a:lnTo>
                <a:lnTo>
                  <a:pt x="99" y="172"/>
                </a:lnTo>
                <a:lnTo>
                  <a:pt x="75" y="147"/>
                </a:lnTo>
                <a:lnTo>
                  <a:pt x="47" y="121"/>
                </a:lnTo>
                <a:lnTo>
                  <a:pt x="17" y="89"/>
                </a:lnTo>
                <a:lnTo>
                  <a:pt x="4" y="71"/>
                </a:lnTo>
                <a:lnTo>
                  <a:pt x="0" y="52"/>
                </a:lnTo>
                <a:lnTo>
                  <a:pt x="4" y="33"/>
                </a:lnTo>
                <a:lnTo>
                  <a:pt x="15" y="17"/>
                </a:lnTo>
                <a:lnTo>
                  <a:pt x="32" y="3"/>
                </a:lnTo>
                <a:lnTo>
                  <a:pt x="5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1" name="Freeform 17"/>
          <p:cNvSpPr>
            <a:spLocks/>
          </p:cNvSpPr>
          <p:nvPr/>
        </p:nvSpPr>
        <p:spPr bwMode="auto">
          <a:xfrm>
            <a:off x="8776910" y="2773258"/>
            <a:ext cx="77637" cy="79288"/>
          </a:xfrm>
          <a:custGeom>
            <a:avLst/>
            <a:gdLst>
              <a:gd name="T0" fmla="*/ 136 w 187"/>
              <a:gd name="T1" fmla="*/ 0 h 190"/>
              <a:gd name="T2" fmla="*/ 155 w 187"/>
              <a:gd name="T3" fmla="*/ 3 h 190"/>
              <a:gd name="T4" fmla="*/ 172 w 187"/>
              <a:gd name="T5" fmla="*/ 17 h 190"/>
              <a:gd name="T6" fmla="*/ 183 w 187"/>
              <a:gd name="T7" fmla="*/ 33 h 190"/>
              <a:gd name="T8" fmla="*/ 187 w 187"/>
              <a:gd name="T9" fmla="*/ 52 h 190"/>
              <a:gd name="T10" fmla="*/ 183 w 187"/>
              <a:gd name="T11" fmla="*/ 73 h 190"/>
              <a:gd name="T12" fmla="*/ 170 w 187"/>
              <a:gd name="T13" fmla="*/ 89 h 190"/>
              <a:gd name="T14" fmla="*/ 131 w 187"/>
              <a:gd name="T15" fmla="*/ 131 h 190"/>
              <a:gd name="T16" fmla="*/ 90 w 187"/>
              <a:gd name="T17" fmla="*/ 172 h 190"/>
              <a:gd name="T18" fmla="*/ 82 w 187"/>
              <a:gd name="T19" fmla="*/ 175 h 190"/>
              <a:gd name="T20" fmla="*/ 75 w 187"/>
              <a:gd name="T21" fmla="*/ 181 h 190"/>
              <a:gd name="T22" fmla="*/ 69 w 187"/>
              <a:gd name="T23" fmla="*/ 185 h 190"/>
              <a:gd name="T24" fmla="*/ 64 w 187"/>
              <a:gd name="T25" fmla="*/ 187 h 190"/>
              <a:gd name="T26" fmla="*/ 56 w 187"/>
              <a:gd name="T27" fmla="*/ 190 h 190"/>
              <a:gd name="T28" fmla="*/ 49 w 187"/>
              <a:gd name="T29" fmla="*/ 189 h 190"/>
              <a:gd name="T30" fmla="*/ 30 w 187"/>
              <a:gd name="T31" fmla="*/ 183 h 190"/>
              <a:gd name="T32" fmla="*/ 15 w 187"/>
              <a:gd name="T33" fmla="*/ 174 h 190"/>
              <a:gd name="T34" fmla="*/ 4 w 187"/>
              <a:gd name="T35" fmla="*/ 157 h 190"/>
              <a:gd name="T36" fmla="*/ 0 w 187"/>
              <a:gd name="T37" fmla="*/ 138 h 190"/>
              <a:gd name="T38" fmla="*/ 4 w 187"/>
              <a:gd name="T39" fmla="*/ 117 h 190"/>
              <a:gd name="T40" fmla="*/ 15 w 187"/>
              <a:gd name="T41" fmla="*/ 101 h 190"/>
              <a:gd name="T42" fmla="*/ 28 w 187"/>
              <a:gd name="T43" fmla="*/ 88 h 190"/>
              <a:gd name="T44" fmla="*/ 41 w 187"/>
              <a:gd name="T45" fmla="*/ 73 h 190"/>
              <a:gd name="T46" fmla="*/ 52 w 187"/>
              <a:gd name="T47" fmla="*/ 63 h 190"/>
              <a:gd name="T48" fmla="*/ 65 w 187"/>
              <a:gd name="T49" fmla="*/ 50 h 190"/>
              <a:gd name="T50" fmla="*/ 97 w 187"/>
              <a:gd name="T51" fmla="*/ 17 h 190"/>
              <a:gd name="T52" fmla="*/ 116 w 187"/>
              <a:gd name="T53" fmla="*/ 5 h 190"/>
              <a:gd name="T54" fmla="*/ 136 w 187"/>
              <a:gd name="T5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7" h="190">
                <a:moveTo>
                  <a:pt x="136" y="0"/>
                </a:moveTo>
                <a:lnTo>
                  <a:pt x="155" y="3"/>
                </a:lnTo>
                <a:lnTo>
                  <a:pt x="172" y="17"/>
                </a:lnTo>
                <a:lnTo>
                  <a:pt x="183" y="33"/>
                </a:lnTo>
                <a:lnTo>
                  <a:pt x="187" y="52"/>
                </a:lnTo>
                <a:lnTo>
                  <a:pt x="183" y="73"/>
                </a:lnTo>
                <a:lnTo>
                  <a:pt x="170" y="89"/>
                </a:lnTo>
                <a:lnTo>
                  <a:pt x="131" y="131"/>
                </a:lnTo>
                <a:lnTo>
                  <a:pt x="90" y="172"/>
                </a:lnTo>
                <a:lnTo>
                  <a:pt x="82" y="175"/>
                </a:lnTo>
                <a:lnTo>
                  <a:pt x="75" y="181"/>
                </a:lnTo>
                <a:lnTo>
                  <a:pt x="69" y="185"/>
                </a:lnTo>
                <a:lnTo>
                  <a:pt x="64" y="187"/>
                </a:lnTo>
                <a:lnTo>
                  <a:pt x="56" y="190"/>
                </a:lnTo>
                <a:lnTo>
                  <a:pt x="49" y="189"/>
                </a:lnTo>
                <a:lnTo>
                  <a:pt x="30" y="183"/>
                </a:lnTo>
                <a:lnTo>
                  <a:pt x="15" y="174"/>
                </a:lnTo>
                <a:lnTo>
                  <a:pt x="4" y="157"/>
                </a:lnTo>
                <a:lnTo>
                  <a:pt x="0" y="138"/>
                </a:lnTo>
                <a:lnTo>
                  <a:pt x="4" y="117"/>
                </a:lnTo>
                <a:lnTo>
                  <a:pt x="15" y="101"/>
                </a:lnTo>
                <a:lnTo>
                  <a:pt x="28" y="88"/>
                </a:lnTo>
                <a:lnTo>
                  <a:pt x="41" y="73"/>
                </a:lnTo>
                <a:lnTo>
                  <a:pt x="52" y="63"/>
                </a:lnTo>
                <a:lnTo>
                  <a:pt x="65" y="50"/>
                </a:lnTo>
                <a:lnTo>
                  <a:pt x="97" y="17"/>
                </a:lnTo>
                <a:lnTo>
                  <a:pt x="116" y="5"/>
                </a:lnTo>
                <a:lnTo>
                  <a:pt x="13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2" name="Freeform 18"/>
          <p:cNvSpPr>
            <a:spLocks/>
          </p:cNvSpPr>
          <p:nvPr/>
        </p:nvSpPr>
        <p:spPr bwMode="auto">
          <a:xfrm>
            <a:off x="8776910" y="2494923"/>
            <a:ext cx="77637" cy="76811"/>
          </a:xfrm>
          <a:custGeom>
            <a:avLst/>
            <a:gdLst>
              <a:gd name="T0" fmla="*/ 52 w 187"/>
              <a:gd name="T1" fmla="*/ 0 h 187"/>
              <a:gd name="T2" fmla="*/ 69 w 187"/>
              <a:gd name="T3" fmla="*/ 4 h 187"/>
              <a:gd name="T4" fmla="*/ 86 w 187"/>
              <a:gd name="T5" fmla="*/ 13 h 187"/>
              <a:gd name="T6" fmla="*/ 127 w 187"/>
              <a:gd name="T7" fmla="*/ 54 h 187"/>
              <a:gd name="T8" fmla="*/ 174 w 187"/>
              <a:gd name="T9" fmla="*/ 101 h 187"/>
              <a:gd name="T10" fmla="*/ 178 w 187"/>
              <a:gd name="T11" fmla="*/ 106 h 187"/>
              <a:gd name="T12" fmla="*/ 181 w 187"/>
              <a:gd name="T13" fmla="*/ 112 h 187"/>
              <a:gd name="T14" fmla="*/ 183 w 187"/>
              <a:gd name="T15" fmla="*/ 118 h 187"/>
              <a:gd name="T16" fmla="*/ 185 w 187"/>
              <a:gd name="T17" fmla="*/ 121 h 187"/>
              <a:gd name="T18" fmla="*/ 185 w 187"/>
              <a:gd name="T19" fmla="*/ 123 h 187"/>
              <a:gd name="T20" fmla="*/ 187 w 187"/>
              <a:gd name="T21" fmla="*/ 127 h 187"/>
              <a:gd name="T22" fmla="*/ 187 w 187"/>
              <a:gd name="T23" fmla="*/ 133 h 187"/>
              <a:gd name="T24" fmla="*/ 183 w 187"/>
              <a:gd name="T25" fmla="*/ 153 h 187"/>
              <a:gd name="T26" fmla="*/ 176 w 187"/>
              <a:gd name="T27" fmla="*/ 166 h 187"/>
              <a:gd name="T28" fmla="*/ 166 w 187"/>
              <a:gd name="T29" fmla="*/ 177 h 187"/>
              <a:gd name="T30" fmla="*/ 157 w 187"/>
              <a:gd name="T31" fmla="*/ 183 h 187"/>
              <a:gd name="T32" fmla="*/ 146 w 187"/>
              <a:gd name="T33" fmla="*/ 187 h 187"/>
              <a:gd name="T34" fmla="*/ 135 w 187"/>
              <a:gd name="T35" fmla="*/ 187 h 187"/>
              <a:gd name="T36" fmla="*/ 116 w 187"/>
              <a:gd name="T37" fmla="*/ 183 h 187"/>
              <a:gd name="T38" fmla="*/ 101 w 187"/>
              <a:gd name="T39" fmla="*/ 174 h 187"/>
              <a:gd name="T40" fmla="*/ 75 w 187"/>
              <a:gd name="T41" fmla="*/ 148 h 187"/>
              <a:gd name="T42" fmla="*/ 45 w 187"/>
              <a:gd name="T43" fmla="*/ 118 h 187"/>
              <a:gd name="T44" fmla="*/ 13 w 187"/>
              <a:gd name="T45" fmla="*/ 86 h 187"/>
              <a:gd name="T46" fmla="*/ 4 w 187"/>
              <a:gd name="T47" fmla="*/ 69 h 187"/>
              <a:gd name="T48" fmla="*/ 0 w 187"/>
              <a:gd name="T49" fmla="*/ 50 h 187"/>
              <a:gd name="T50" fmla="*/ 4 w 187"/>
              <a:gd name="T51" fmla="*/ 32 h 187"/>
              <a:gd name="T52" fmla="*/ 15 w 187"/>
              <a:gd name="T53" fmla="*/ 15 h 187"/>
              <a:gd name="T54" fmla="*/ 32 w 187"/>
              <a:gd name="T55" fmla="*/ 4 h 187"/>
              <a:gd name="T56" fmla="*/ 52 w 187"/>
              <a:gd name="T57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7" h="187">
                <a:moveTo>
                  <a:pt x="52" y="0"/>
                </a:moveTo>
                <a:lnTo>
                  <a:pt x="69" y="4"/>
                </a:lnTo>
                <a:lnTo>
                  <a:pt x="86" y="13"/>
                </a:lnTo>
                <a:lnTo>
                  <a:pt x="127" y="54"/>
                </a:lnTo>
                <a:lnTo>
                  <a:pt x="174" y="101"/>
                </a:lnTo>
                <a:lnTo>
                  <a:pt x="178" y="106"/>
                </a:lnTo>
                <a:lnTo>
                  <a:pt x="181" y="112"/>
                </a:lnTo>
                <a:lnTo>
                  <a:pt x="183" y="118"/>
                </a:lnTo>
                <a:lnTo>
                  <a:pt x="185" y="121"/>
                </a:lnTo>
                <a:lnTo>
                  <a:pt x="185" y="123"/>
                </a:lnTo>
                <a:lnTo>
                  <a:pt x="187" y="127"/>
                </a:lnTo>
                <a:lnTo>
                  <a:pt x="187" y="133"/>
                </a:lnTo>
                <a:lnTo>
                  <a:pt x="183" y="153"/>
                </a:lnTo>
                <a:lnTo>
                  <a:pt x="176" y="166"/>
                </a:lnTo>
                <a:lnTo>
                  <a:pt x="166" y="177"/>
                </a:lnTo>
                <a:lnTo>
                  <a:pt x="157" y="183"/>
                </a:lnTo>
                <a:lnTo>
                  <a:pt x="146" y="187"/>
                </a:lnTo>
                <a:lnTo>
                  <a:pt x="135" y="187"/>
                </a:lnTo>
                <a:lnTo>
                  <a:pt x="116" y="183"/>
                </a:lnTo>
                <a:lnTo>
                  <a:pt x="101" y="174"/>
                </a:lnTo>
                <a:lnTo>
                  <a:pt x="75" y="148"/>
                </a:lnTo>
                <a:lnTo>
                  <a:pt x="45" y="118"/>
                </a:lnTo>
                <a:lnTo>
                  <a:pt x="13" y="86"/>
                </a:lnTo>
                <a:lnTo>
                  <a:pt x="4" y="69"/>
                </a:lnTo>
                <a:lnTo>
                  <a:pt x="0" y="50"/>
                </a:lnTo>
                <a:lnTo>
                  <a:pt x="4" y="32"/>
                </a:lnTo>
                <a:lnTo>
                  <a:pt x="15" y="15"/>
                </a:lnTo>
                <a:lnTo>
                  <a:pt x="32" y="4"/>
                </a:lnTo>
                <a:lnTo>
                  <a:pt x="5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3" name="Freeform 19"/>
          <p:cNvSpPr>
            <a:spLocks/>
          </p:cNvSpPr>
          <p:nvPr/>
        </p:nvSpPr>
        <p:spPr bwMode="auto">
          <a:xfrm>
            <a:off x="9056071" y="2494923"/>
            <a:ext cx="77637" cy="77637"/>
          </a:xfrm>
          <a:custGeom>
            <a:avLst/>
            <a:gdLst>
              <a:gd name="T0" fmla="*/ 136 w 189"/>
              <a:gd name="T1" fmla="*/ 0 h 189"/>
              <a:gd name="T2" fmla="*/ 155 w 189"/>
              <a:gd name="T3" fmla="*/ 4 h 189"/>
              <a:gd name="T4" fmla="*/ 174 w 189"/>
              <a:gd name="T5" fmla="*/ 17 h 189"/>
              <a:gd name="T6" fmla="*/ 185 w 189"/>
              <a:gd name="T7" fmla="*/ 32 h 189"/>
              <a:gd name="T8" fmla="*/ 189 w 189"/>
              <a:gd name="T9" fmla="*/ 50 h 189"/>
              <a:gd name="T10" fmla="*/ 185 w 189"/>
              <a:gd name="T11" fmla="*/ 69 h 189"/>
              <a:gd name="T12" fmla="*/ 174 w 189"/>
              <a:gd name="T13" fmla="*/ 86 h 189"/>
              <a:gd name="T14" fmla="*/ 133 w 189"/>
              <a:gd name="T15" fmla="*/ 129 h 189"/>
              <a:gd name="T16" fmla="*/ 86 w 189"/>
              <a:gd name="T17" fmla="*/ 174 h 189"/>
              <a:gd name="T18" fmla="*/ 78 w 189"/>
              <a:gd name="T19" fmla="*/ 179 h 189"/>
              <a:gd name="T20" fmla="*/ 73 w 189"/>
              <a:gd name="T21" fmla="*/ 183 h 189"/>
              <a:gd name="T22" fmla="*/ 65 w 189"/>
              <a:gd name="T23" fmla="*/ 185 h 189"/>
              <a:gd name="T24" fmla="*/ 61 w 189"/>
              <a:gd name="T25" fmla="*/ 187 h 189"/>
              <a:gd name="T26" fmla="*/ 56 w 189"/>
              <a:gd name="T27" fmla="*/ 189 h 189"/>
              <a:gd name="T28" fmla="*/ 50 w 189"/>
              <a:gd name="T29" fmla="*/ 189 h 189"/>
              <a:gd name="T30" fmla="*/ 32 w 189"/>
              <a:gd name="T31" fmla="*/ 183 h 189"/>
              <a:gd name="T32" fmla="*/ 17 w 189"/>
              <a:gd name="T33" fmla="*/ 174 h 189"/>
              <a:gd name="T34" fmla="*/ 5 w 189"/>
              <a:gd name="T35" fmla="*/ 159 h 189"/>
              <a:gd name="T36" fmla="*/ 0 w 189"/>
              <a:gd name="T37" fmla="*/ 138 h 189"/>
              <a:gd name="T38" fmla="*/ 2 w 189"/>
              <a:gd name="T39" fmla="*/ 120 h 189"/>
              <a:gd name="T40" fmla="*/ 13 w 189"/>
              <a:gd name="T41" fmla="*/ 103 h 189"/>
              <a:gd name="T42" fmla="*/ 60 w 189"/>
              <a:gd name="T43" fmla="*/ 54 h 189"/>
              <a:gd name="T44" fmla="*/ 103 w 189"/>
              <a:gd name="T45" fmla="*/ 13 h 189"/>
              <a:gd name="T46" fmla="*/ 118 w 189"/>
              <a:gd name="T47" fmla="*/ 4 h 189"/>
              <a:gd name="T48" fmla="*/ 136 w 189"/>
              <a:gd name="T49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89" h="189">
                <a:moveTo>
                  <a:pt x="136" y="0"/>
                </a:moveTo>
                <a:lnTo>
                  <a:pt x="155" y="4"/>
                </a:lnTo>
                <a:lnTo>
                  <a:pt x="174" y="17"/>
                </a:lnTo>
                <a:lnTo>
                  <a:pt x="185" y="32"/>
                </a:lnTo>
                <a:lnTo>
                  <a:pt x="189" y="50"/>
                </a:lnTo>
                <a:lnTo>
                  <a:pt x="185" y="69"/>
                </a:lnTo>
                <a:lnTo>
                  <a:pt x="174" y="86"/>
                </a:lnTo>
                <a:lnTo>
                  <a:pt x="133" y="129"/>
                </a:lnTo>
                <a:lnTo>
                  <a:pt x="86" y="174"/>
                </a:lnTo>
                <a:lnTo>
                  <a:pt x="78" y="179"/>
                </a:lnTo>
                <a:lnTo>
                  <a:pt x="73" y="183"/>
                </a:lnTo>
                <a:lnTo>
                  <a:pt x="65" y="185"/>
                </a:lnTo>
                <a:lnTo>
                  <a:pt x="61" y="187"/>
                </a:lnTo>
                <a:lnTo>
                  <a:pt x="56" y="189"/>
                </a:lnTo>
                <a:lnTo>
                  <a:pt x="50" y="189"/>
                </a:lnTo>
                <a:lnTo>
                  <a:pt x="32" y="183"/>
                </a:lnTo>
                <a:lnTo>
                  <a:pt x="17" y="174"/>
                </a:lnTo>
                <a:lnTo>
                  <a:pt x="5" y="159"/>
                </a:lnTo>
                <a:lnTo>
                  <a:pt x="0" y="138"/>
                </a:lnTo>
                <a:lnTo>
                  <a:pt x="2" y="120"/>
                </a:lnTo>
                <a:lnTo>
                  <a:pt x="13" y="103"/>
                </a:lnTo>
                <a:lnTo>
                  <a:pt x="60" y="54"/>
                </a:lnTo>
                <a:lnTo>
                  <a:pt x="103" y="13"/>
                </a:lnTo>
                <a:lnTo>
                  <a:pt x="118" y="4"/>
                </a:lnTo>
                <a:lnTo>
                  <a:pt x="13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4" name="Freeform 20"/>
          <p:cNvSpPr>
            <a:spLocks noEditPoints="1"/>
          </p:cNvSpPr>
          <p:nvPr/>
        </p:nvSpPr>
        <p:spPr bwMode="auto">
          <a:xfrm>
            <a:off x="8823162" y="2547782"/>
            <a:ext cx="265121" cy="282465"/>
          </a:xfrm>
          <a:custGeom>
            <a:avLst/>
            <a:gdLst>
              <a:gd name="T0" fmla="*/ 226 w 643"/>
              <a:gd name="T1" fmla="*/ 108 h 682"/>
              <a:gd name="T2" fmla="*/ 178 w 643"/>
              <a:gd name="T3" fmla="*/ 138 h 682"/>
              <a:gd name="T4" fmla="*/ 131 w 643"/>
              <a:gd name="T5" fmla="*/ 187 h 682"/>
              <a:gd name="T6" fmla="*/ 103 w 643"/>
              <a:gd name="T7" fmla="*/ 247 h 682"/>
              <a:gd name="T8" fmla="*/ 101 w 643"/>
              <a:gd name="T9" fmla="*/ 254 h 682"/>
              <a:gd name="T10" fmla="*/ 105 w 643"/>
              <a:gd name="T11" fmla="*/ 278 h 682"/>
              <a:gd name="T12" fmla="*/ 135 w 643"/>
              <a:gd name="T13" fmla="*/ 301 h 682"/>
              <a:gd name="T14" fmla="*/ 169 w 643"/>
              <a:gd name="T15" fmla="*/ 288 h 682"/>
              <a:gd name="T16" fmla="*/ 193 w 643"/>
              <a:gd name="T17" fmla="*/ 239 h 682"/>
              <a:gd name="T18" fmla="*/ 238 w 643"/>
              <a:gd name="T19" fmla="*/ 192 h 682"/>
              <a:gd name="T20" fmla="*/ 286 w 643"/>
              <a:gd name="T21" fmla="*/ 172 h 682"/>
              <a:gd name="T22" fmla="*/ 299 w 643"/>
              <a:gd name="T23" fmla="*/ 148 h 682"/>
              <a:gd name="T24" fmla="*/ 290 w 643"/>
              <a:gd name="T25" fmla="*/ 114 h 682"/>
              <a:gd name="T26" fmla="*/ 254 w 643"/>
              <a:gd name="T27" fmla="*/ 101 h 682"/>
              <a:gd name="T28" fmla="*/ 370 w 643"/>
              <a:gd name="T29" fmla="*/ 2 h 682"/>
              <a:gd name="T30" fmla="*/ 468 w 643"/>
              <a:gd name="T31" fmla="*/ 34 h 682"/>
              <a:gd name="T32" fmla="*/ 555 w 643"/>
              <a:gd name="T33" fmla="*/ 99 h 682"/>
              <a:gd name="T34" fmla="*/ 613 w 643"/>
              <a:gd name="T35" fmla="*/ 181 h 682"/>
              <a:gd name="T36" fmla="*/ 641 w 643"/>
              <a:gd name="T37" fmla="*/ 280 h 682"/>
              <a:gd name="T38" fmla="*/ 643 w 643"/>
              <a:gd name="T39" fmla="*/ 288 h 682"/>
              <a:gd name="T40" fmla="*/ 638 w 643"/>
              <a:gd name="T41" fmla="*/ 364 h 682"/>
              <a:gd name="T42" fmla="*/ 612 w 643"/>
              <a:gd name="T43" fmla="*/ 437 h 682"/>
              <a:gd name="T44" fmla="*/ 559 w 643"/>
              <a:gd name="T45" fmla="*/ 521 h 682"/>
              <a:gd name="T46" fmla="*/ 503 w 643"/>
              <a:gd name="T47" fmla="*/ 626 h 682"/>
              <a:gd name="T48" fmla="*/ 155 w 643"/>
              <a:gd name="T49" fmla="*/ 682 h 682"/>
              <a:gd name="T50" fmla="*/ 133 w 643"/>
              <a:gd name="T51" fmla="*/ 609 h 682"/>
              <a:gd name="T52" fmla="*/ 92 w 643"/>
              <a:gd name="T53" fmla="*/ 533 h 682"/>
              <a:gd name="T54" fmla="*/ 25 w 643"/>
              <a:gd name="T55" fmla="*/ 424 h 682"/>
              <a:gd name="T56" fmla="*/ 2 w 643"/>
              <a:gd name="T57" fmla="*/ 342 h 682"/>
              <a:gd name="T58" fmla="*/ 0 w 643"/>
              <a:gd name="T59" fmla="*/ 334 h 682"/>
              <a:gd name="T60" fmla="*/ 6 w 643"/>
              <a:gd name="T61" fmla="*/ 258 h 682"/>
              <a:gd name="T62" fmla="*/ 32 w 643"/>
              <a:gd name="T63" fmla="*/ 176 h 682"/>
              <a:gd name="T64" fmla="*/ 88 w 643"/>
              <a:gd name="T65" fmla="*/ 95 h 682"/>
              <a:gd name="T66" fmla="*/ 167 w 643"/>
              <a:gd name="T67" fmla="*/ 37 h 682"/>
              <a:gd name="T68" fmla="*/ 264 w 643"/>
              <a:gd name="T69" fmla="*/ 5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43" h="682">
                <a:moveTo>
                  <a:pt x="254" y="101"/>
                </a:moveTo>
                <a:lnTo>
                  <a:pt x="226" y="108"/>
                </a:lnTo>
                <a:lnTo>
                  <a:pt x="200" y="119"/>
                </a:lnTo>
                <a:lnTo>
                  <a:pt x="178" y="138"/>
                </a:lnTo>
                <a:lnTo>
                  <a:pt x="154" y="161"/>
                </a:lnTo>
                <a:lnTo>
                  <a:pt x="131" y="187"/>
                </a:lnTo>
                <a:lnTo>
                  <a:pt x="114" y="215"/>
                </a:lnTo>
                <a:lnTo>
                  <a:pt x="103" y="247"/>
                </a:lnTo>
                <a:lnTo>
                  <a:pt x="101" y="250"/>
                </a:lnTo>
                <a:lnTo>
                  <a:pt x="101" y="254"/>
                </a:lnTo>
                <a:lnTo>
                  <a:pt x="101" y="258"/>
                </a:lnTo>
                <a:lnTo>
                  <a:pt x="105" y="278"/>
                </a:lnTo>
                <a:lnTo>
                  <a:pt x="116" y="293"/>
                </a:lnTo>
                <a:lnTo>
                  <a:pt x="135" y="301"/>
                </a:lnTo>
                <a:lnTo>
                  <a:pt x="154" y="299"/>
                </a:lnTo>
                <a:lnTo>
                  <a:pt x="169" y="288"/>
                </a:lnTo>
                <a:lnTo>
                  <a:pt x="178" y="271"/>
                </a:lnTo>
                <a:lnTo>
                  <a:pt x="193" y="239"/>
                </a:lnTo>
                <a:lnTo>
                  <a:pt x="211" y="213"/>
                </a:lnTo>
                <a:lnTo>
                  <a:pt x="238" y="192"/>
                </a:lnTo>
                <a:lnTo>
                  <a:pt x="271" y="179"/>
                </a:lnTo>
                <a:lnTo>
                  <a:pt x="286" y="172"/>
                </a:lnTo>
                <a:lnTo>
                  <a:pt x="296" y="162"/>
                </a:lnTo>
                <a:lnTo>
                  <a:pt x="299" y="148"/>
                </a:lnTo>
                <a:lnTo>
                  <a:pt x="299" y="131"/>
                </a:lnTo>
                <a:lnTo>
                  <a:pt x="290" y="114"/>
                </a:lnTo>
                <a:lnTo>
                  <a:pt x="275" y="103"/>
                </a:lnTo>
                <a:lnTo>
                  <a:pt x="254" y="101"/>
                </a:lnTo>
                <a:close/>
                <a:moveTo>
                  <a:pt x="318" y="0"/>
                </a:moveTo>
                <a:lnTo>
                  <a:pt x="370" y="2"/>
                </a:lnTo>
                <a:lnTo>
                  <a:pt x="421" y="13"/>
                </a:lnTo>
                <a:lnTo>
                  <a:pt x="468" y="34"/>
                </a:lnTo>
                <a:lnTo>
                  <a:pt x="512" y="62"/>
                </a:lnTo>
                <a:lnTo>
                  <a:pt x="555" y="99"/>
                </a:lnTo>
                <a:lnTo>
                  <a:pt x="589" y="138"/>
                </a:lnTo>
                <a:lnTo>
                  <a:pt x="613" y="181"/>
                </a:lnTo>
                <a:lnTo>
                  <a:pt x="632" y="230"/>
                </a:lnTo>
                <a:lnTo>
                  <a:pt x="641" y="280"/>
                </a:lnTo>
                <a:lnTo>
                  <a:pt x="641" y="284"/>
                </a:lnTo>
                <a:lnTo>
                  <a:pt x="643" y="288"/>
                </a:lnTo>
                <a:lnTo>
                  <a:pt x="643" y="334"/>
                </a:lnTo>
                <a:lnTo>
                  <a:pt x="638" y="364"/>
                </a:lnTo>
                <a:lnTo>
                  <a:pt x="626" y="402"/>
                </a:lnTo>
                <a:lnTo>
                  <a:pt x="612" y="437"/>
                </a:lnTo>
                <a:lnTo>
                  <a:pt x="593" y="471"/>
                </a:lnTo>
                <a:lnTo>
                  <a:pt x="559" y="521"/>
                </a:lnTo>
                <a:lnTo>
                  <a:pt x="527" y="574"/>
                </a:lnTo>
                <a:lnTo>
                  <a:pt x="503" y="626"/>
                </a:lnTo>
                <a:lnTo>
                  <a:pt x="488" y="682"/>
                </a:lnTo>
                <a:lnTo>
                  <a:pt x="155" y="682"/>
                </a:lnTo>
                <a:lnTo>
                  <a:pt x="148" y="650"/>
                </a:lnTo>
                <a:lnTo>
                  <a:pt x="133" y="609"/>
                </a:lnTo>
                <a:lnTo>
                  <a:pt x="114" y="570"/>
                </a:lnTo>
                <a:lnTo>
                  <a:pt x="92" y="533"/>
                </a:lnTo>
                <a:lnTo>
                  <a:pt x="58" y="478"/>
                </a:lnTo>
                <a:lnTo>
                  <a:pt x="25" y="424"/>
                </a:lnTo>
                <a:lnTo>
                  <a:pt x="10" y="383"/>
                </a:lnTo>
                <a:lnTo>
                  <a:pt x="2" y="342"/>
                </a:lnTo>
                <a:lnTo>
                  <a:pt x="0" y="338"/>
                </a:lnTo>
                <a:lnTo>
                  <a:pt x="0" y="334"/>
                </a:lnTo>
                <a:lnTo>
                  <a:pt x="0" y="290"/>
                </a:lnTo>
                <a:lnTo>
                  <a:pt x="6" y="258"/>
                </a:lnTo>
                <a:lnTo>
                  <a:pt x="13" y="224"/>
                </a:lnTo>
                <a:lnTo>
                  <a:pt x="32" y="176"/>
                </a:lnTo>
                <a:lnTo>
                  <a:pt x="58" y="133"/>
                </a:lnTo>
                <a:lnTo>
                  <a:pt x="88" y="95"/>
                </a:lnTo>
                <a:lnTo>
                  <a:pt x="126" y="63"/>
                </a:lnTo>
                <a:lnTo>
                  <a:pt x="167" y="37"/>
                </a:lnTo>
                <a:lnTo>
                  <a:pt x="211" y="19"/>
                </a:lnTo>
                <a:lnTo>
                  <a:pt x="264" y="5"/>
                </a:lnTo>
                <a:lnTo>
                  <a:pt x="31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5" name="Freeform 21"/>
          <p:cNvSpPr>
            <a:spLocks/>
          </p:cNvSpPr>
          <p:nvPr/>
        </p:nvSpPr>
        <p:spPr bwMode="auto">
          <a:xfrm>
            <a:off x="8866109" y="2900450"/>
            <a:ext cx="178399" cy="71029"/>
          </a:xfrm>
          <a:custGeom>
            <a:avLst/>
            <a:gdLst>
              <a:gd name="T0" fmla="*/ 387 w 432"/>
              <a:gd name="T1" fmla="*/ 0 h 172"/>
              <a:gd name="T2" fmla="*/ 406 w 432"/>
              <a:gd name="T3" fmla="*/ 2 h 172"/>
              <a:gd name="T4" fmla="*/ 419 w 432"/>
              <a:gd name="T5" fmla="*/ 11 h 172"/>
              <a:gd name="T6" fmla="*/ 430 w 432"/>
              <a:gd name="T7" fmla="*/ 25 h 172"/>
              <a:gd name="T8" fmla="*/ 432 w 432"/>
              <a:gd name="T9" fmla="*/ 41 h 172"/>
              <a:gd name="T10" fmla="*/ 430 w 432"/>
              <a:gd name="T11" fmla="*/ 58 h 172"/>
              <a:gd name="T12" fmla="*/ 421 w 432"/>
              <a:gd name="T13" fmla="*/ 71 h 172"/>
              <a:gd name="T14" fmla="*/ 406 w 432"/>
              <a:gd name="T15" fmla="*/ 81 h 172"/>
              <a:gd name="T16" fmla="*/ 387 w 432"/>
              <a:gd name="T17" fmla="*/ 84 h 172"/>
              <a:gd name="T18" fmla="*/ 366 w 432"/>
              <a:gd name="T19" fmla="*/ 88 h 172"/>
              <a:gd name="T20" fmla="*/ 348 w 432"/>
              <a:gd name="T21" fmla="*/ 97 h 172"/>
              <a:gd name="T22" fmla="*/ 333 w 432"/>
              <a:gd name="T23" fmla="*/ 112 h 172"/>
              <a:gd name="T24" fmla="*/ 314 w 432"/>
              <a:gd name="T25" fmla="*/ 140 h 172"/>
              <a:gd name="T26" fmla="*/ 290 w 432"/>
              <a:gd name="T27" fmla="*/ 161 h 172"/>
              <a:gd name="T28" fmla="*/ 258 w 432"/>
              <a:gd name="T29" fmla="*/ 172 h 172"/>
              <a:gd name="T30" fmla="*/ 174 w 432"/>
              <a:gd name="T31" fmla="*/ 172 h 172"/>
              <a:gd name="T32" fmla="*/ 144 w 432"/>
              <a:gd name="T33" fmla="*/ 161 h 172"/>
              <a:gd name="T34" fmla="*/ 118 w 432"/>
              <a:gd name="T35" fmla="*/ 140 h 172"/>
              <a:gd name="T36" fmla="*/ 99 w 432"/>
              <a:gd name="T37" fmla="*/ 112 h 172"/>
              <a:gd name="T38" fmla="*/ 86 w 432"/>
              <a:gd name="T39" fmla="*/ 97 h 172"/>
              <a:gd name="T40" fmla="*/ 67 w 432"/>
              <a:gd name="T41" fmla="*/ 88 h 172"/>
              <a:gd name="T42" fmla="*/ 47 w 432"/>
              <a:gd name="T43" fmla="*/ 84 h 172"/>
              <a:gd name="T44" fmla="*/ 26 w 432"/>
              <a:gd name="T45" fmla="*/ 81 h 172"/>
              <a:gd name="T46" fmla="*/ 13 w 432"/>
              <a:gd name="T47" fmla="*/ 71 h 172"/>
              <a:gd name="T48" fmla="*/ 4 w 432"/>
              <a:gd name="T49" fmla="*/ 58 h 172"/>
              <a:gd name="T50" fmla="*/ 0 w 432"/>
              <a:gd name="T51" fmla="*/ 41 h 172"/>
              <a:gd name="T52" fmla="*/ 4 w 432"/>
              <a:gd name="T53" fmla="*/ 25 h 172"/>
              <a:gd name="T54" fmla="*/ 13 w 432"/>
              <a:gd name="T55" fmla="*/ 11 h 172"/>
              <a:gd name="T56" fmla="*/ 28 w 432"/>
              <a:gd name="T57" fmla="*/ 2 h 172"/>
              <a:gd name="T58" fmla="*/ 47 w 432"/>
              <a:gd name="T59" fmla="*/ 0 h 172"/>
              <a:gd name="T60" fmla="*/ 387 w 432"/>
              <a:gd name="T61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32" h="172">
                <a:moveTo>
                  <a:pt x="387" y="0"/>
                </a:moveTo>
                <a:lnTo>
                  <a:pt x="406" y="2"/>
                </a:lnTo>
                <a:lnTo>
                  <a:pt x="419" y="11"/>
                </a:lnTo>
                <a:lnTo>
                  <a:pt x="430" y="25"/>
                </a:lnTo>
                <a:lnTo>
                  <a:pt x="432" y="41"/>
                </a:lnTo>
                <a:lnTo>
                  <a:pt x="430" y="58"/>
                </a:lnTo>
                <a:lnTo>
                  <a:pt x="421" y="71"/>
                </a:lnTo>
                <a:lnTo>
                  <a:pt x="406" y="81"/>
                </a:lnTo>
                <a:lnTo>
                  <a:pt x="387" y="84"/>
                </a:lnTo>
                <a:lnTo>
                  <a:pt x="366" y="88"/>
                </a:lnTo>
                <a:lnTo>
                  <a:pt x="348" y="97"/>
                </a:lnTo>
                <a:lnTo>
                  <a:pt x="333" y="112"/>
                </a:lnTo>
                <a:lnTo>
                  <a:pt x="314" y="140"/>
                </a:lnTo>
                <a:lnTo>
                  <a:pt x="290" y="161"/>
                </a:lnTo>
                <a:lnTo>
                  <a:pt x="258" y="172"/>
                </a:lnTo>
                <a:lnTo>
                  <a:pt x="174" y="172"/>
                </a:lnTo>
                <a:lnTo>
                  <a:pt x="144" y="161"/>
                </a:lnTo>
                <a:lnTo>
                  <a:pt x="118" y="140"/>
                </a:lnTo>
                <a:lnTo>
                  <a:pt x="99" y="112"/>
                </a:lnTo>
                <a:lnTo>
                  <a:pt x="86" y="97"/>
                </a:lnTo>
                <a:lnTo>
                  <a:pt x="67" y="88"/>
                </a:lnTo>
                <a:lnTo>
                  <a:pt x="47" y="84"/>
                </a:lnTo>
                <a:lnTo>
                  <a:pt x="26" y="81"/>
                </a:lnTo>
                <a:lnTo>
                  <a:pt x="13" y="71"/>
                </a:lnTo>
                <a:lnTo>
                  <a:pt x="4" y="58"/>
                </a:lnTo>
                <a:lnTo>
                  <a:pt x="0" y="41"/>
                </a:lnTo>
                <a:lnTo>
                  <a:pt x="4" y="25"/>
                </a:lnTo>
                <a:lnTo>
                  <a:pt x="13" y="11"/>
                </a:lnTo>
                <a:lnTo>
                  <a:pt x="28" y="2"/>
                </a:lnTo>
                <a:lnTo>
                  <a:pt x="47" y="0"/>
                </a:lnTo>
                <a:lnTo>
                  <a:pt x="38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" name="Freeform 22"/>
          <p:cNvSpPr>
            <a:spLocks/>
          </p:cNvSpPr>
          <p:nvPr/>
        </p:nvSpPr>
        <p:spPr bwMode="auto">
          <a:xfrm>
            <a:off x="8866109" y="2846765"/>
            <a:ext cx="178399" cy="34689"/>
          </a:xfrm>
          <a:custGeom>
            <a:avLst/>
            <a:gdLst>
              <a:gd name="T0" fmla="*/ 217 w 432"/>
              <a:gd name="T1" fmla="*/ 0 h 84"/>
              <a:gd name="T2" fmla="*/ 387 w 432"/>
              <a:gd name="T3" fmla="*/ 0 h 84"/>
              <a:gd name="T4" fmla="*/ 406 w 432"/>
              <a:gd name="T5" fmla="*/ 4 h 84"/>
              <a:gd name="T6" fmla="*/ 421 w 432"/>
              <a:gd name="T7" fmla="*/ 13 h 84"/>
              <a:gd name="T8" fmla="*/ 430 w 432"/>
              <a:gd name="T9" fmla="*/ 26 h 84"/>
              <a:gd name="T10" fmla="*/ 432 w 432"/>
              <a:gd name="T11" fmla="*/ 43 h 84"/>
              <a:gd name="T12" fmla="*/ 428 w 432"/>
              <a:gd name="T13" fmla="*/ 60 h 84"/>
              <a:gd name="T14" fmla="*/ 417 w 432"/>
              <a:gd name="T15" fmla="*/ 75 h 84"/>
              <a:gd name="T16" fmla="*/ 404 w 432"/>
              <a:gd name="T17" fmla="*/ 83 h 84"/>
              <a:gd name="T18" fmla="*/ 387 w 432"/>
              <a:gd name="T19" fmla="*/ 84 h 84"/>
              <a:gd name="T20" fmla="*/ 45 w 432"/>
              <a:gd name="T21" fmla="*/ 84 h 84"/>
              <a:gd name="T22" fmla="*/ 26 w 432"/>
              <a:gd name="T23" fmla="*/ 81 h 84"/>
              <a:gd name="T24" fmla="*/ 13 w 432"/>
              <a:gd name="T25" fmla="*/ 73 h 84"/>
              <a:gd name="T26" fmla="*/ 4 w 432"/>
              <a:gd name="T27" fmla="*/ 58 h 84"/>
              <a:gd name="T28" fmla="*/ 0 w 432"/>
              <a:gd name="T29" fmla="*/ 41 h 84"/>
              <a:gd name="T30" fmla="*/ 4 w 432"/>
              <a:gd name="T31" fmla="*/ 25 h 84"/>
              <a:gd name="T32" fmla="*/ 13 w 432"/>
              <a:gd name="T33" fmla="*/ 12 h 84"/>
              <a:gd name="T34" fmla="*/ 28 w 432"/>
              <a:gd name="T35" fmla="*/ 2 h 84"/>
              <a:gd name="T36" fmla="*/ 47 w 432"/>
              <a:gd name="T37" fmla="*/ 0 h 84"/>
              <a:gd name="T38" fmla="*/ 217 w 432"/>
              <a:gd name="T39" fmla="*/ 0 h 84"/>
              <a:gd name="T40" fmla="*/ 217 w 432"/>
              <a:gd name="T41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32" h="84">
                <a:moveTo>
                  <a:pt x="217" y="0"/>
                </a:moveTo>
                <a:lnTo>
                  <a:pt x="387" y="0"/>
                </a:lnTo>
                <a:lnTo>
                  <a:pt x="406" y="4"/>
                </a:lnTo>
                <a:lnTo>
                  <a:pt x="421" y="13"/>
                </a:lnTo>
                <a:lnTo>
                  <a:pt x="430" y="26"/>
                </a:lnTo>
                <a:lnTo>
                  <a:pt x="432" y="43"/>
                </a:lnTo>
                <a:lnTo>
                  <a:pt x="428" y="60"/>
                </a:lnTo>
                <a:lnTo>
                  <a:pt x="417" y="75"/>
                </a:lnTo>
                <a:lnTo>
                  <a:pt x="404" y="83"/>
                </a:lnTo>
                <a:lnTo>
                  <a:pt x="387" y="84"/>
                </a:lnTo>
                <a:lnTo>
                  <a:pt x="45" y="84"/>
                </a:lnTo>
                <a:lnTo>
                  <a:pt x="26" y="81"/>
                </a:lnTo>
                <a:lnTo>
                  <a:pt x="13" y="73"/>
                </a:lnTo>
                <a:lnTo>
                  <a:pt x="4" y="58"/>
                </a:lnTo>
                <a:lnTo>
                  <a:pt x="0" y="41"/>
                </a:lnTo>
                <a:lnTo>
                  <a:pt x="4" y="25"/>
                </a:lnTo>
                <a:lnTo>
                  <a:pt x="13" y="12"/>
                </a:lnTo>
                <a:lnTo>
                  <a:pt x="28" y="2"/>
                </a:lnTo>
                <a:lnTo>
                  <a:pt x="47" y="0"/>
                </a:lnTo>
                <a:lnTo>
                  <a:pt x="217" y="0"/>
                </a:lnTo>
                <a:lnTo>
                  <a:pt x="21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7" name="Freeform 23"/>
          <p:cNvSpPr>
            <a:spLocks/>
          </p:cNvSpPr>
          <p:nvPr/>
        </p:nvSpPr>
        <p:spPr bwMode="auto">
          <a:xfrm>
            <a:off x="9839632" y="2431327"/>
            <a:ext cx="118933" cy="398094"/>
          </a:xfrm>
          <a:custGeom>
            <a:avLst/>
            <a:gdLst>
              <a:gd name="T0" fmla="*/ 284 w 288"/>
              <a:gd name="T1" fmla="*/ 0 h 962"/>
              <a:gd name="T2" fmla="*/ 288 w 288"/>
              <a:gd name="T3" fmla="*/ 0 h 962"/>
              <a:gd name="T4" fmla="*/ 288 w 288"/>
              <a:gd name="T5" fmla="*/ 962 h 962"/>
              <a:gd name="T6" fmla="*/ 232 w 288"/>
              <a:gd name="T7" fmla="*/ 962 h 962"/>
              <a:gd name="T8" fmla="*/ 217 w 288"/>
              <a:gd name="T9" fmla="*/ 912 h 962"/>
              <a:gd name="T10" fmla="*/ 195 w 288"/>
              <a:gd name="T11" fmla="*/ 861 h 962"/>
              <a:gd name="T12" fmla="*/ 170 w 288"/>
              <a:gd name="T13" fmla="*/ 813 h 962"/>
              <a:gd name="T14" fmla="*/ 111 w 288"/>
              <a:gd name="T15" fmla="*/ 708 h 962"/>
              <a:gd name="T16" fmla="*/ 53 w 288"/>
              <a:gd name="T17" fmla="*/ 603 h 962"/>
              <a:gd name="T18" fmla="*/ 32 w 288"/>
              <a:gd name="T19" fmla="*/ 560 h 962"/>
              <a:gd name="T20" fmla="*/ 15 w 288"/>
              <a:gd name="T21" fmla="*/ 516 h 962"/>
              <a:gd name="T22" fmla="*/ 4 w 288"/>
              <a:gd name="T23" fmla="*/ 471 h 962"/>
              <a:gd name="T24" fmla="*/ 0 w 288"/>
              <a:gd name="T25" fmla="*/ 416 h 962"/>
              <a:gd name="T26" fmla="*/ 2 w 288"/>
              <a:gd name="T27" fmla="*/ 364 h 962"/>
              <a:gd name="T28" fmla="*/ 12 w 288"/>
              <a:gd name="T29" fmla="*/ 312 h 962"/>
              <a:gd name="T30" fmla="*/ 28 w 288"/>
              <a:gd name="T31" fmla="*/ 250 h 962"/>
              <a:gd name="T32" fmla="*/ 51 w 288"/>
              <a:gd name="T33" fmla="*/ 192 h 962"/>
              <a:gd name="T34" fmla="*/ 83 w 288"/>
              <a:gd name="T35" fmla="*/ 138 h 962"/>
              <a:gd name="T36" fmla="*/ 126 w 288"/>
              <a:gd name="T37" fmla="*/ 87 h 962"/>
              <a:gd name="T38" fmla="*/ 157 w 288"/>
              <a:gd name="T39" fmla="*/ 56 h 962"/>
              <a:gd name="T40" fmla="*/ 195 w 288"/>
              <a:gd name="T41" fmla="*/ 31 h 962"/>
              <a:gd name="T42" fmla="*/ 236 w 288"/>
              <a:gd name="T43" fmla="*/ 13 h 962"/>
              <a:gd name="T44" fmla="*/ 283 w 288"/>
              <a:gd name="T45" fmla="*/ 0 h 962"/>
              <a:gd name="T46" fmla="*/ 284 w 288"/>
              <a:gd name="T47" fmla="*/ 0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8" h="962">
                <a:moveTo>
                  <a:pt x="284" y="0"/>
                </a:moveTo>
                <a:lnTo>
                  <a:pt x="288" y="0"/>
                </a:lnTo>
                <a:lnTo>
                  <a:pt x="288" y="962"/>
                </a:lnTo>
                <a:lnTo>
                  <a:pt x="232" y="962"/>
                </a:lnTo>
                <a:lnTo>
                  <a:pt x="217" y="912"/>
                </a:lnTo>
                <a:lnTo>
                  <a:pt x="195" y="861"/>
                </a:lnTo>
                <a:lnTo>
                  <a:pt x="170" y="813"/>
                </a:lnTo>
                <a:lnTo>
                  <a:pt x="111" y="708"/>
                </a:lnTo>
                <a:lnTo>
                  <a:pt x="53" y="603"/>
                </a:lnTo>
                <a:lnTo>
                  <a:pt x="32" y="560"/>
                </a:lnTo>
                <a:lnTo>
                  <a:pt x="15" y="516"/>
                </a:lnTo>
                <a:lnTo>
                  <a:pt x="4" y="471"/>
                </a:lnTo>
                <a:lnTo>
                  <a:pt x="0" y="416"/>
                </a:lnTo>
                <a:lnTo>
                  <a:pt x="2" y="364"/>
                </a:lnTo>
                <a:lnTo>
                  <a:pt x="12" y="312"/>
                </a:lnTo>
                <a:lnTo>
                  <a:pt x="28" y="250"/>
                </a:lnTo>
                <a:lnTo>
                  <a:pt x="51" y="192"/>
                </a:lnTo>
                <a:lnTo>
                  <a:pt x="83" y="138"/>
                </a:lnTo>
                <a:lnTo>
                  <a:pt x="126" y="87"/>
                </a:lnTo>
                <a:lnTo>
                  <a:pt x="157" y="56"/>
                </a:lnTo>
                <a:lnTo>
                  <a:pt x="195" y="31"/>
                </a:lnTo>
                <a:lnTo>
                  <a:pt x="236" y="13"/>
                </a:lnTo>
                <a:lnTo>
                  <a:pt x="283" y="0"/>
                </a:lnTo>
                <a:lnTo>
                  <a:pt x="28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8" name="Freeform 24"/>
          <p:cNvSpPr>
            <a:spLocks/>
          </p:cNvSpPr>
          <p:nvPr/>
        </p:nvSpPr>
        <p:spPr bwMode="auto">
          <a:xfrm>
            <a:off x="9990774" y="2431327"/>
            <a:ext cx="118933" cy="398094"/>
          </a:xfrm>
          <a:custGeom>
            <a:avLst/>
            <a:gdLst>
              <a:gd name="T0" fmla="*/ 0 w 288"/>
              <a:gd name="T1" fmla="*/ 0 h 962"/>
              <a:gd name="T2" fmla="*/ 41 w 288"/>
              <a:gd name="T3" fmla="*/ 9 h 962"/>
              <a:gd name="T4" fmla="*/ 76 w 288"/>
              <a:gd name="T5" fmla="*/ 22 h 962"/>
              <a:gd name="T6" fmla="*/ 110 w 288"/>
              <a:gd name="T7" fmla="*/ 43 h 962"/>
              <a:gd name="T8" fmla="*/ 149 w 288"/>
              <a:gd name="T9" fmla="*/ 72 h 962"/>
              <a:gd name="T10" fmla="*/ 183 w 288"/>
              <a:gd name="T11" fmla="*/ 108 h 962"/>
              <a:gd name="T12" fmla="*/ 211 w 288"/>
              <a:gd name="T13" fmla="*/ 145 h 962"/>
              <a:gd name="T14" fmla="*/ 235 w 288"/>
              <a:gd name="T15" fmla="*/ 187 h 962"/>
              <a:gd name="T16" fmla="*/ 254 w 288"/>
              <a:gd name="T17" fmla="*/ 228 h 962"/>
              <a:gd name="T18" fmla="*/ 276 w 288"/>
              <a:gd name="T19" fmla="*/ 302 h 962"/>
              <a:gd name="T20" fmla="*/ 288 w 288"/>
              <a:gd name="T21" fmla="*/ 375 h 962"/>
              <a:gd name="T22" fmla="*/ 288 w 288"/>
              <a:gd name="T23" fmla="*/ 452 h 962"/>
              <a:gd name="T24" fmla="*/ 276 w 288"/>
              <a:gd name="T25" fmla="*/ 506 h 962"/>
              <a:gd name="T26" fmla="*/ 258 w 288"/>
              <a:gd name="T27" fmla="*/ 559 h 962"/>
              <a:gd name="T28" fmla="*/ 233 w 288"/>
              <a:gd name="T29" fmla="*/ 609 h 962"/>
              <a:gd name="T30" fmla="*/ 159 w 288"/>
              <a:gd name="T31" fmla="*/ 744 h 962"/>
              <a:gd name="T32" fmla="*/ 127 w 288"/>
              <a:gd name="T33" fmla="*/ 796 h 962"/>
              <a:gd name="T34" fmla="*/ 97 w 288"/>
              <a:gd name="T35" fmla="*/ 850 h 962"/>
              <a:gd name="T36" fmla="*/ 73 w 288"/>
              <a:gd name="T37" fmla="*/ 904 h 962"/>
              <a:gd name="T38" fmla="*/ 56 w 288"/>
              <a:gd name="T39" fmla="*/ 962 h 962"/>
              <a:gd name="T40" fmla="*/ 0 w 288"/>
              <a:gd name="T41" fmla="*/ 962 h 962"/>
              <a:gd name="T42" fmla="*/ 0 w 288"/>
              <a:gd name="T43" fmla="*/ 0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962">
                <a:moveTo>
                  <a:pt x="0" y="0"/>
                </a:moveTo>
                <a:lnTo>
                  <a:pt x="41" y="9"/>
                </a:lnTo>
                <a:lnTo>
                  <a:pt x="76" y="22"/>
                </a:lnTo>
                <a:lnTo>
                  <a:pt x="110" y="43"/>
                </a:lnTo>
                <a:lnTo>
                  <a:pt x="149" y="72"/>
                </a:lnTo>
                <a:lnTo>
                  <a:pt x="183" y="108"/>
                </a:lnTo>
                <a:lnTo>
                  <a:pt x="211" y="145"/>
                </a:lnTo>
                <a:lnTo>
                  <a:pt x="235" y="187"/>
                </a:lnTo>
                <a:lnTo>
                  <a:pt x="254" y="228"/>
                </a:lnTo>
                <a:lnTo>
                  <a:pt x="276" y="302"/>
                </a:lnTo>
                <a:lnTo>
                  <a:pt x="288" y="375"/>
                </a:lnTo>
                <a:lnTo>
                  <a:pt x="288" y="452"/>
                </a:lnTo>
                <a:lnTo>
                  <a:pt x="276" y="506"/>
                </a:lnTo>
                <a:lnTo>
                  <a:pt x="258" y="559"/>
                </a:lnTo>
                <a:lnTo>
                  <a:pt x="233" y="609"/>
                </a:lnTo>
                <a:lnTo>
                  <a:pt x="159" y="744"/>
                </a:lnTo>
                <a:lnTo>
                  <a:pt x="127" y="796"/>
                </a:lnTo>
                <a:lnTo>
                  <a:pt x="97" y="850"/>
                </a:lnTo>
                <a:lnTo>
                  <a:pt x="73" y="904"/>
                </a:lnTo>
                <a:lnTo>
                  <a:pt x="56" y="962"/>
                </a:lnTo>
                <a:lnTo>
                  <a:pt x="0" y="96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9" name="Freeform 25"/>
          <p:cNvSpPr>
            <a:spLocks/>
          </p:cNvSpPr>
          <p:nvPr/>
        </p:nvSpPr>
        <p:spPr bwMode="auto">
          <a:xfrm>
            <a:off x="9736391" y="2450323"/>
            <a:ext cx="476556" cy="521156"/>
          </a:xfrm>
          <a:custGeom>
            <a:avLst/>
            <a:gdLst>
              <a:gd name="T0" fmla="*/ 280 w 1153"/>
              <a:gd name="T1" fmla="*/ 40 h 1262"/>
              <a:gd name="T2" fmla="*/ 200 w 1153"/>
              <a:gd name="T3" fmla="*/ 184 h 1262"/>
              <a:gd name="T4" fmla="*/ 170 w 1153"/>
              <a:gd name="T5" fmla="*/ 359 h 1262"/>
              <a:gd name="T6" fmla="*/ 209 w 1153"/>
              <a:gd name="T7" fmla="*/ 544 h 1262"/>
              <a:gd name="T8" fmla="*/ 321 w 1153"/>
              <a:gd name="T9" fmla="*/ 748 h 1262"/>
              <a:gd name="T10" fmla="*/ 390 w 1153"/>
              <a:gd name="T11" fmla="*/ 881 h 1262"/>
              <a:gd name="T12" fmla="*/ 424 w 1153"/>
              <a:gd name="T13" fmla="*/ 950 h 1262"/>
              <a:gd name="T14" fmla="*/ 452 w 1153"/>
              <a:gd name="T15" fmla="*/ 1010 h 1262"/>
              <a:gd name="T16" fmla="*/ 482 w 1153"/>
              <a:gd name="T17" fmla="*/ 1070 h 1262"/>
              <a:gd name="T18" fmla="*/ 501 w 1153"/>
              <a:gd name="T19" fmla="*/ 1094 h 1262"/>
              <a:gd name="T20" fmla="*/ 544 w 1153"/>
              <a:gd name="T21" fmla="*/ 1094 h 1262"/>
              <a:gd name="T22" fmla="*/ 590 w 1153"/>
              <a:gd name="T23" fmla="*/ 1094 h 1262"/>
              <a:gd name="T24" fmla="*/ 643 w 1153"/>
              <a:gd name="T25" fmla="*/ 1096 h 1262"/>
              <a:gd name="T26" fmla="*/ 667 w 1153"/>
              <a:gd name="T27" fmla="*/ 1081 h 1262"/>
              <a:gd name="T28" fmla="*/ 690 w 1153"/>
              <a:gd name="T29" fmla="*/ 1032 h 1262"/>
              <a:gd name="T30" fmla="*/ 723 w 1153"/>
              <a:gd name="T31" fmla="*/ 963 h 1262"/>
              <a:gd name="T32" fmla="*/ 749 w 1153"/>
              <a:gd name="T33" fmla="*/ 905 h 1262"/>
              <a:gd name="T34" fmla="*/ 802 w 1153"/>
              <a:gd name="T35" fmla="*/ 801 h 1262"/>
              <a:gd name="T36" fmla="*/ 905 w 1153"/>
              <a:gd name="T37" fmla="*/ 621 h 1262"/>
              <a:gd name="T38" fmla="*/ 979 w 1153"/>
              <a:gd name="T39" fmla="*/ 421 h 1262"/>
              <a:gd name="T40" fmla="*/ 968 w 1153"/>
              <a:gd name="T41" fmla="*/ 238 h 1262"/>
              <a:gd name="T42" fmla="*/ 903 w 1153"/>
              <a:gd name="T43" fmla="*/ 81 h 1262"/>
              <a:gd name="T44" fmla="*/ 843 w 1153"/>
              <a:gd name="T45" fmla="*/ 0 h 1262"/>
              <a:gd name="T46" fmla="*/ 947 w 1153"/>
              <a:gd name="T47" fmla="*/ 51 h 1262"/>
              <a:gd name="T48" fmla="*/ 1069 w 1153"/>
              <a:gd name="T49" fmla="*/ 154 h 1262"/>
              <a:gd name="T50" fmla="*/ 1140 w 1153"/>
              <a:gd name="T51" fmla="*/ 288 h 1262"/>
              <a:gd name="T52" fmla="*/ 1146 w 1153"/>
              <a:gd name="T53" fmla="*/ 429 h 1262"/>
              <a:gd name="T54" fmla="*/ 1071 w 1153"/>
              <a:gd name="T55" fmla="*/ 554 h 1262"/>
              <a:gd name="T56" fmla="*/ 875 w 1153"/>
              <a:gd name="T57" fmla="*/ 767 h 1262"/>
              <a:gd name="T58" fmla="*/ 843 w 1153"/>
              <a:gd name="T59" fmla="*/ 810 h 1262"/>
              <a:gd name="T60" fmla="*/ 789 w 1153"/>
              <a:gd name="T61" fmla="*/ 907 h 1262"/>
              <a:gd name="T62" fmla="*/ 744 w 1153"/>
              <a:gd name="T63" fmla="*/ 1047 h 1262"/>
              <a:gd name="T64" fmla="*/ 727 w 1153"/>
              <a:gd name="T65" fmla="*/ 1202 h 1262"/>
              <a:gd name="T66" fmla="*/ 716 w 1153"/>
              <a:gd name="T67" fmla="*/ 1238 h 1262"/>
              <a:gd name="T68" fmla="*/ 647 w 1153"/>
              <a:gd name="T69" fmla="*/ 1262 h 1262"/>
              <a:gd name="T70" fmla="*/ 478 w 1153"/>
              <a:gd name="T71" fmla="*/ 1260 h 1262"/>
              <a:gd name="T72" fmla="*/ 428 w 1153"/>
              <a:gd name="T73" fmla="*/ 1219 h 1262"/>
              <a:gd name="T74" fmla="*/ 426 w 1153"/>
              <a:gd name="T75" fmla="*/ 1150 h 1262"/>
              <a:gd name="T76" fmla="*/ 398 w 1153"/>
              <a:gd name="T77" fmla="*/ 995 h 1262"/>
              <a:gd name="T78" fmla="*/ 347 w 1153"/>
              <a:gd name="T79" fmla="*/ 870 h 1262"/>
              <a:gd name="T80" fmla="*/ 297 w 1153"/>
              <a:gd name="T81" fmla="*/ 789 h 1262"/>
              <a:gd name="T82" fmla="*/ 258 w 1153"/>
              <a:gd name="T83" fmla="*/ 744 h 1262"/>
              <a:gd name="T84" fmla="*/ 52 w 1153"/>
              <a:gd name="T85" fmla="*/ 516 h 1262"/>
              <a:gd name="T86" fmla="*/ 0 w 1153"/>
              <a:gd name="T87" fmla="*/ 382 h 1262"/>
              <a:gd name="T88" fmla="*/ 30 w 1153"/>
              <a:gd name="T89" fmla="*/ 243 h 1262"/>
              <a:gd name="T90" fmla="*/ 119 w 1153"/>
              <a:gd name="T91" fmla="*/ 114 h 1262"/>
              <a:gd name="T92" fmla="*/ 256 w 1153"/>
              <a:gd name="T93" fmla="*/ 25 h 1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53" h="1262">
                <a:moveTo>
                  <a:pt x="310" y="0"/>
                </a:moveTo>
                <a:lnTo>
                  <a:pt x="312" y="0"/>
                </a:lnTo>
                <a:lnTo>
                  <a:pt x="280" y="40"/>
                </a:lnTo>
                <a:lnTo>
                  <a:pt x="250" y="81"/>
                </a:lnTo>
                <a:lnTo>
                  <a:pt x="222" y="131"/>
                </a:lnTo>
                <a:lnTo>
                  <a:pt x="200" y="184"/>
                </a:lnTo>
                <a:lnTo>
                  <a:pt x="185" y="238"/>
                </a:lnTo>
                <a:lnTo>
                  <a:pt x="175" y="294"/>
                </a:lnTo>
                <a:lnTo>
                  <a:pt x="170" y="359"/>
                </a:lnTo>
                <a:lnTo>
                  <a:pt x="174" y="421"/>
                </a:lnTo>
                <a:lnTo>
                  <a:pt x="187" y="483"/>
                </a:lnTo>
                <a:lnTo>
                  <a:pt x="209" y="544"/>
                </a:lnTo>
                <a:lnTo>
                  <a:pt x="248" y="621"/>
                </a:lnTo>
                <a:lnTo>
                  <a:pt x="291" y="696"/>
                </a:lnTo>
                <a:lnTo>
                  <a:pt x="321" y="748"/>
                </a:lnTo>
                <a:lnTo>
                  <a:pt x="353" y="801"/>
                </a:lnTo>
                <a:lnTo>
                  <a:pt x="379" y="855"/>
                </a:lnTo>
                <a:lnTo>
                  <a:pt x="390" y="881"/>
                </a:lnTo>
                <a:lnTo>
                  <a:pt x="404" y="905"/>
                </a:lnTo>
                <a:lnTo>
                  <a:pt x="415" y="930"/>
                </a:lnTo>
                <a:lnTo>
                  <a:pt x="424" y="950"/>
                </a:lnTo>
                <a:lnTo>
                  <a:pt x="430" y="963"/>
                </a:lnTo>
                <a:lnTo>
                  <a:pt x="441" y="986"/>
                </a:lnTo>
                <a:lnTo>
                  <a:pt x="452" y="1010"/>
                </a:lnTo>
                <a:lnTo>
                  <a:pt x="463" y="1032"/>
                </a:lnTo>
                <a:lnTo>
                  <a:pt x="473" y="1053"/>
                </a:lnTo>
                <a:lnTo>
                  <a:pt x="482" y="1070"/>
                </a:lnTo>
                <a:lnTo>
                  <a:pt x="486" y="1081"/>
                </a:lnTo>
                <a:lnTo>
                  <a:pt x="491" y="1090"/>
                </a:lnTo>
                <a:lnTo>
                  <a:pt x="501" y="1094"/>
                </a:lnTo>
                <a:lnTo>
                  <a:pt x="510" y="1096"/>
                </a:lnTo>
                <a:lnTo>
                  <a:pt x="525" y="1094"/>
                </a:lnTo>
                <a:lnTo>
                  <a:pt x="544" y="1094"/>
                </a:lnTo>
                <a:lnTo>
                  <a:pt x="562" y="1094"/>
                </a:lnTo>
                <a:lnTo>
                  <a:pt x="577" y="1094"/>
                </a:lnTo>
                <a:lnTo>
                  <a:pt x="590" y="1094"/>
                </a:lnTo>
                <a:lnTo>
                  <a:pt x="609" y="1094"/>
                </a:lnTo>
                <a:lnTo>
                  <a:pt x="628" y="1094"/>
                </a:lnTo>
                <a:lnTo>
                  <a:pt x="643" y="1096"/>
                </a:lnTo>
                <a:lnTo>
                  <a:pt x="654" y="1094"/>
                </a:lnTo>
                <a:lnTo>
                  <a:pt x="661" y="1090"/>
                </a:lnTo>
                <a:lnTo>
                  <a:pt x="667" y="1081"/>
                </a:lnTo>
                <a:lnTo>
                  <a:pt x="673" y="1070"/>
                </a:lnTo>
                <a:lnTo>
                  <a:pt x="680" y="1053"/>
                </a:lnTo>
                <a:lnTo>
                  <a:pt x="690" y="1032"/>
                </a:lnTo>
                <a:lnTo>
                  <a:pt x="701" y="1010"/>
                </a:lnTo>
                <a:lnTo>
                  <a:pt x="712" y="986"/>
                </a:lnTo>
                <a:lnTo>
                  <a:pt x="723" y="963"/>
                </a:lnTo>
                <a:lnTo>
                  <a:pt x="729" y="950"/>
                </a:lnTo>
                <a:lnTo>
                  <a:pt x="738" y="930"/>
                </a:lnTo>
                <a:lnTo>
                  <a:pt x="749" y="905"/>
                </a:lnTo>
                <a:lnTo>
                  <a:pt x="762" y="881"/>
                </a:lnTo>
                <a:lnTo>
                  <a:pt x="774" y="855"/>
                </a:lnTo>
                <a:lnTo>
                  <a:pt x="802" y="801"/>
                </a:lnTo>
                <a:lnTo>
                  <a:pt x="832" y="748"/>
                </a:lnTo>
                <a:lnTo>
                  <a:pt x="862" y="696"/>
                </a:lnTo>
                <a:lnTo>
                  <a:pt x="905" y="621"/>
                </a:lnTo>
                <a:lnTo>
                  <a:pt x="944" y="544"/>
                </a:lnTo>
                <a:lnTo>
                  <a:pt x="968" y="483"/>
                </a:lnTo>
                <a:lnTo>
                  <a:pt x="979" y="421"/>
                </a:lnTo>
                <a:lnTo>
                  <a:pt x="983" y="359"/>
                </a:lnTo>
                <a:lnTo>
                  <a:pt x="977" y="294"/>
                </a:lnTo>
                <a:lnTo>
                  <a:pt x="968" y="238"/>
                </a:lnTo>
                <a:lnTo>
                  <a:pt x="953" y="184"/>
                </a:lnTo>
                <a:lnTo>
                  <a:pt x="931" y="131"/>
                </a:lnTo>
                <a:lnTo>
                  <a:pt x="903" y="81"/>
                </a:lnTo>
                <a:lnTo>
                  <a:pt x="873" y="40"/>
                </a:lnTo>
                <a:lnTo>
                  <a:pt x="841" y="0"/>
                </a:lnTo>
                <a:lnTo>
                  <a:pt x="843" y="0"/>
                </a:lnTo>
                <a:lnTo>
                  <a:pt x="845" y="0"/>
                </a:lnTo>
                <a:lnTo>
                  <a:pt x="897" y="25"/>
                </a:lnTo>
                <a:lnTo>
                  <a:pt x="947" y="51"/>
                </a:lnTo>
                <a:lnTo>
                  <a:pt x="992" y="81"/>
                </a:lnTo>
                <a:lnTo>
                  <a:pt x="1033" y="114"/>
                </a:lnTo>
                <a:lnTo>
                  <a:pt x="1069" y="154"/>
                </a:lnTo>
                <a:lnTo>
                  <a:pt x="1099" y="197"/>
                </a:lnTo>
                <a:lnTo>
                  <a:pt x="1123" y="243"/>
                </a:lnTo>
                <a:lnTo>
                  <a:pt x="1140" y="288"/>
                </a:lnTo>
                <a:lnTo>
                  <a:pt x="1151" y="335"/>
                </a:lnTo>
                <a:lnTo>
                  <a:pt x="1153" y="382"/>
                </a:lnTo>
                <a:lnTo>
                  <a:pt x="1146" y="429"/>
                </a:lnTo>
                <a:lnTo>
                  <a:pt x="1127" y="473"/>
                </a:lnTo>
                <a:lnTo>
                  <a:pt x="1103" y="516"/>
                </a:lnTo>
                <a:lnTo>
                  <a:pt x="1071" y="554"/>
                </a:lnTo>
                <a:lnTo>
                  <a:pt x="983" y="651"/>
                </a:lnTo>
                <a:lnTo>
                  <a:pt x="895" y="744"/>
                </a:lnTo>
                <a:lnTo>
                  <a:pt x="875" y="767"/>
                </a:lnTo>
                <a:lnTo>
                  <a:pt x="867" y="774"/>
                </a:lnTo>
                <a:lnTo>
                  <a:pt x="856" y="789"/>
                </a:lnTo>
                <a:lnTo>
                  <a:pt x="843" y="810"/>
                </a:lnTo>
                <a:lnTo>
                  <a:pt x="824" y="836"/>
                </a:lnTo>
                <a:lnTo>
                  <a:pt x="807" y="870"/>
                </a:lnTo>
                <a:lnTo>
                  <a:pt x="789" y="907"/>
                </a:lnTo>
                <a:lnTo>
                  <a:pt x="770" y="948"/>
                </a:lnTo>
                <a:lnTo>
                  <a:pt x="755" y="995"/>
                </a:lnTo>
                <a:lnTo>
                  <a:pt x="744" y="1047"/>
                </a:lnTo>
                <a:lnTo>
                  <a:pt x="733" y="1098"/>
                </a:lnTo>
                <a:lnTo>
                  <a:pt x="727" y="1150"/>
                </a:lnTo>
                <a:lnTo>
                  <a:pt x="727" y="1202"/>
                </a:lnTo>
                <a:lnTo>
                  <a:pt x="727" y="1210"/>
                </a:lnTo>
                <a:lnTo>
                  <a:pt x="725" y="1219"/>
                </a:lnTo>
                <a:lnTo>
                  <a:pt x="716" y="1238"/>
                </a:lnTo>
                <a:lnTo>
                  <a:pt x="697" y="1251"/>
                </a:lnTo>
                <a:lnTo>
                  <a:pt x="675" y="1260"/>
                </a:lnTo>
                <a:lnTo>
                  <a:pt x="647" y="1262"/>
                </a:lnTo>
                <a:lnTo>
                  <a:pt x="577" y="1262"/>
                </a:lnTo>
                <a:lnTo>
                  <a:pt x="506" y="1262"/>
                </a:lnTo>
                <a:lnTo>
                  <a:pt x="478" y="1260"/>
                </a:lnTo>
                <a:lnTo>
                  <a:pt x="456" y="1251"/>
                </a:lnTo>
                <a:lnTo>
                  <a:pt x="439" y="1238"/>
                </a:lnTo>
                <a:lnTo>
                  <a:pt x="428" y="1219"/>
                </a:lnTo>
                <a:lnTo>
                  <a:pt x="426" y="1210"/>
                </a:lnTo>
                <a:lnTo>
                  <a:pt x="426" y="1202"/>
                </a:lnTo>
                <a:lnTo>
                  <a:pt x="426" y="1150"/>
                </a:lnTo>
                <a:lnTo>
                  <a:pt x="420" y="1098"/>
                </a:lnTo>
                <a:lnTo>
                  <a:pt x="409" y="1047"/>
                </a:lnTo>
                <a:lnTo>
                  <a:pt x="398" y="995"/>
                </a:lnTo>
                <a:lnTo>
                  <a:pt x="383" y="948"/>
                </a:lnTo>
                <a:lnTo>
                  <a:pt x="364" y="907"/>
                </a:lnTo>
                <a:lnTo>
                  <a:pt x="347" y="870"/>
                </a:lnTo>
                <a:lnTo>
                  <a:pt x="329" y="836"/>
                </a:lnTo>
                <a:lnTo>
                  <a:pt x="312" y="810"/>
                </a:lnTo>
                <a:lnTo>
                  <a:pt x="297" y="789"/>
                </a:lnTo>
                <a:lnTo>
                  <a:pt x="286" y="774"/>
                </a:lnTo>
                <a:lnTo>
                  <a:pt x="278" y="767"/>
                </a:lnTo>
                <a:lnTo>
                  <a:pt x="258" y="744"/>
                </a:lnTo>
                <a:lnTo>
                  <a:pt x="170" y="651"/>
                </a:lnTo>
                <a:lnTo>
                  <a:pt x="82" y="554"/>
                </a:lnTo>
                <a:lnTo>
                  <a:pt x="52" y="516"/>
                </a:lnTo>
                <a:lnTo>
                  <a:pt x="26" y="473"/>
                </a:lnTo>
                <a:lnTo>
                  <a:pt x="9" y="429"/>
                </a:lnTo>
                <a:lnTo>
                  <a:pt x="0" y="382"/>
                </a:lnTo>
                <a:lnTo>
                  <a:pt x="2" y="335"/>
                </a:lnTo>
                <a:lnTo>
                  <a:pt x="13" y="288"/>
                </a:lnTo>
                <a:lnTo>
                  <a:pt x="30" y="243"/>
                </a:lnTo>
                <a:lnTo>
                  <a:pt x="54" y="197"/>
                </a:lnTo>
                <a:lnTo>
                  <a:pt x="84" y="154"/>
                </a:lnTo>
                <a:lnTo>
                  <a:pt x="119" y="114"/>
                </a:lnTo>
                <a:lnTo>
                  <a:pt x="160" y="81"/>
                </a:lnTo>
                <a:lnTo>
                  <a:pt x="205" y="51"/>
                </a:lnTo>
                <a:lnTo>
                  <a:pt x="256" y="25"/>
                </a:lnTo>
                <a:lnTo>
                  <a:pt x="308" y="0"/>
                </a:lnTo>
                <a:lnTo>
                  <a:pt x="3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0" name="Freeform 28"/>
          <p:cNvSpPr>
            <a:spLocks/>
          </p:cNvSpPr>
          <p:nvPr/>
        </p:nvSpPr>
        <p:spPr bwMode="auto">
          <a:xfrm>
            <a:off x="10807705" y="2430501"/>
            <a:ext cx="439390" cy="235388"/>
          </a:xfrm>
          <a:custGeom>
            <a:avLst/>
            <a:gdLst>
              <a:gd name="T0" fmla="*/ 510 w 1064"/>
              <a:gd name="T1" fmla="*/ 0 h 570"/>
              <a:gd name="T2" fmla="*/ 553 w 1064"/>
              <a:gd name="T3" fmla="*/ 0 h 570"/>
              <a:gd name="T4" fmla="*/ 557 w 1064"/>
              <a:gd name="T5" fmla="*/ 2 h 570"/>
              <a:gd name="T6" fmla="*/ 613 w 1064"/>
              <a:gd name="T7" fmla="*/ 30 h 570"/>
              <a:gd name="T8" fmla="*/ 736 w 1064"/>
              <a:gd name="T9" fmla="*/ 91 h 570"/>
              <a:gd name="T10" fmla="*/ 841 w 1064"/>
              <a:gd name="T11" fmla="*/ 146 h 570"/>
              <a:gd name="T12" fmla="*/ 944 w 1064"/>
              <a:gd name="T13" fmla="*/ 200 h 570"/>
              <a:gd name="T14" fmla="*/ 1032 w 1064"/>
              <a:gd name="T15" fmla="*/ 246 h 570"/>
              <a:gd name="T16" fmla="*/ 1034 w 1064"/>
              <a:gd name="T17" fmla="*/ 246 h 570"/>
              <a:gd name="T18" fmla="*/ 1043 w 1064"/>
              <a:gd name="T19" fmla="*/ 252 h 570"/>
              <a:gd name="T20" fmla="*/ 1052 w 1064"/>
              <a:gd name="T21" fmla="*/ 260 h 570"/>
              <a:gd name="T22" fmla="*/ 1060 w 1064"/>
              <a:gd name="T23" fmla="*/ 271 h 570"/>
              <a:gd name="T24" fmla="*/ 1064 w 1064"/>
              <a:gd name="T25" fmla="*/ 286 h 570"/>
              <a:gd name="T26" fmla="*/ 1060 w 1064"/>
              <a:gd name="T27" fmla="*/ 301 h 570"/>
              <a:gd name="T28" fmla="*/ 1052 w 1064"/>
              <a:gd name="T29" fmla="*/ 310 h 570"/>
              <a:gd name="T30" fmla="*/ 1043 w 1064"/>
              <a:gd name="T31" fmla="*/ 318 h 570"/>
              <a:gd name="T32" fmla="*/ 1034 w 1064"/>
              <a:gd name="T33" fmla="*/ 323 h 570"/>
              <a:gd name="T34" fmla="*/ 1002 w 1064"/>
              <a:gd name="T35" fmla="*/ 340 h 570"/>
              <a:gd name="T36" fmla="*/ 589 w 1064"/>
              <a:gd name="T37" fmla="*/ 555 h 570"/>
              <a:gd name="T38" fmla="*/ 561 w 1064"/>
              <a:gd name="T39" fmla="*/ 566 h 570"/>
              <a:gd name="T40" fmla="*/ 531 w 1064"/>
              <a:gd name="T41" fmla="*/ 570 h 570"/>
              <a:gd name="T42" fmla="*/ 503 w 1064"/>
              <a:gd name="T43" fmla="*/ 566 h 570"/>
              <a:gd name="T44" fmla="*/ 473 w 1064"/>
              <a:gd name="T45" fmla="*/ 555 h 570"/>
              <a:gd name="T46" fmla="*/ 30 w 1064"/>
              <a:gd name="T47" fmla="*/ 323 h 570"/>
              <a:gd name="T48" fmla="*/ 20 w 1064"/>
              <a:gd name="T49" fmla="*/ 318 h 570"/>
              <a:gd name="T50" fmla="*/ 9 w 1064"/>
              <a:gd name="T51" fmla="*/ 310 h 570"/>
              <a:gd name="T52" fmla="*/ 2 w 1064"/>
              <a:gd name="T53" fmla="*/ 299 h 570"/>
              <a:gd name="T54" fmla="*/ 0 w 1064"/>
              <a:gd name="T55" fmla="*/ 284 h 570"/>
              <a:gd name="T56" fmla="*/ 4 w 1064"/>
              <a:gd name="T57" fmla="*/ 271 h 570"/>
              <a:gd name="T58" fmla="*/ 11 w 1064"/>
              <a:gd name="T59" fmla="*/ 260 h 570"/>
              <a:gd name="T60" fmla="*/ 20 w 1064"/>
              <a:gd name="T61" fmla="*/ 252 h 570"/>
              <a:gd name="T62" fmla="*/ 30 w 1064"/>
              <a:gd name="T63" fmla="*/ 246 h 570"/>
              <a:gd name="T64" fmla="*/ 88 w 1064"/>
              <a:gd name="T65" fmla="*/ 217 h 570"/>
              <a:gd name="T66" fmla="*/ 280 w 1064"/>
              <a:gd name="T67" fmla="*/ 116 h 570"/>
              <a:gd name="T68" fmla="*/ 475 w 1064"/>
              <a:gd name="T69" fmla="*/ 15 h 570"/>
              <a:gd name="T70" fmla="*/ 486 w 1064"/>
              <a:gd name="T71" fmla="*/ 9 h 570"/>
              <a:gd name="T72" fmla="*/ 499 w 1064"/>
              <a:gd name="T73" fmla="*/ 5 h 570"/>
              <a:gd name="T74" fmla="*/ 508 w 1064"/>
              <a:gd name="T75" fmla="*/ 2 h 570"/>
              <a:gd name="T76" fmla="*/ 510 w 1064"/>
              <a:gd name="T7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64" h="570">
                <a:moveTo>
                  <a:pt x="510" y="0"/>
                </a:moveTo>
                <a:lnTo>
                  <a:pt x="553" y="0"/>
                </a:lnTo>
                <a:lnTo>
                  <a:pt x="557" y="2"/>
                </a:lnTo>
                <a:lnTo>
                  <a:pt x="613" y="30"/>
                </a:lnTo>
                <a:lnTo>
                  <a:pt x="736" y="91"/>
                </a:lnTo>
                <a:lnTo>
                  <a:pt x="841" y="146"/>
                </a:lnTo>
                <a:lnTo>
                  <a:pt x="944" y="200"/>
                </a:lnTo>
                <a:lnTo>
                  <a:pt x="1032" y="246"/>
                </a:lnTo>
                <a:lnTo>
                  <a:pt x="1034" y="246"/>
                </a:lnTo>
                <a:lnTo>
                  <a:pt x="1043" y="252"/>
                </a:lnTo>
                <a:lnTo>
                  <a:pt x="1052" y="260"/>
                </a:lnTo>
                <a:lnTo>
                  <a:pt x="1060" y="271"/>
                </a:lnTo>
                <a:lnTo>
                  <a:pt x="1064" y="286"/>
                </a:lnTo>
                <a:lnTo>
                  <a:pt x="1060" y="301"/>
                </a:lnTo>
                <a:lnTo>
                  <a:pt x="1052" y="310"/>
                </a:lnTo>
                <a:lnTo>
                  <a:pt x="1043" y="318"/>
                </a:lnTo>
                <a:lnTo>
                  <a:pt x="1034" y="323"/>
                </a:lnTo>
                <a:lnTo>
                  <a:pt x="1002" y="340"/>
                </a:lnTo>
                <a:lnTo>
                  <a:pt x="589" y="555"/>
                </a:lnTo>
                <a:lnTo>
                  <a:pt x="561" y="566"/>
                </a:lnTo>
                <a:lnTo>
                  <a:pt x="531" y="570"/>
                </a:lnTo>
                <a:lnTo>
                  <a:pt x="503" y="566"/>
                </a:lnTo>
                <a:lnTo>
                  <a:pt x="473" y="555"/>
                </a:lnTo>
                <a:lnTo>
                  <a:pt x="30" y="323"/>
                </a:lnTo>
                <a:lnTo>
                  <a:pt x="20" y="318"/>
                </a:lnTo>
                <a:lnTo>
                  <a:pt x="9" y="310"/>
                </a:lnTo>
                <a:lnTo>
                  <a:pt x="2" y="299"/>
                </a:lnTo>
                <a:lnTo>
                  <a:pt x="0" y="284"/>
                </a:lnTo>
                <a:lnTo>
                  <a:pt x="4" y="271"/>
                </a:lnTo>
                <a:lnTo>
                  <a:pt x="11" y="260"/>
                </a:lnTo>
                <a:lnTo>
                  <a:pt x="20" y="252"/>
                </a:lnTo>
                <a:lnTo>
                  <a:pt x="30" y="246"/>
                </a:lnTo>
                <a:lnTo>
                  <a:pt x="88" y="217"/>
                </a:lnTo>
                <a:lnTo>
                  <a:pt x="280" y="116"/>
                </a:lnTo>
                <a:lnTo>
                  <a:pt x="475" y="15"/>
                </a:lnTo>
                <a:lnTo>
                  <a:pt x="486" y="9"/>
                </a:lnTo>
                <a:lnTo>
                  <a:pt x="499" y="5"/>
                </a:lnTo>
                <a:lnTo>
                  <a:pt x="508" y="2"/>
                </a:lnTo>
                <a:lnTo>
                  <a:pt x="5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1" name="Freeform 29"/>
          <p:cNvSpPr>
            <a:spLocks/>
          </p:cNvSpPr>
          <p:nvPr/>
        </p:nvSpPr>
        <p:spPr bwMode="auto">
          <a:xfrm>
            <a:off x="10794490" y="2598163"/>
            <a:ext cx="214739" cy="336150"/>
          </a:xfrm>
          <a:custGeom>
            <a:avLst/>
            <a:gdLst>
              <a:gd name="T0" fmla="*/ 38 w 522"/>
              <a:gd name="T1" fmla="*/ 0 h 814"/>
              <a:gd name="T2" fmla="*/ 47 w 522"/>
              <a:gd name="T3" fmla="*/ 0 h 814"/>
              <a:gd name="T4" fmla="*/ 56 w 522"/>
              <a:gd name="T5" fmla="*/ 4 h 814"/>
              <a:gd name="T6" fmla="*/ 67 w 522"/>
              <a:gd name="T7" fmla="*/ 8 h 814"/>
              <a:gd name="T8" fmla="*/ 314 w 522"/>
              <a:gd name="T9" fmla="*/ 135 h 814"/>
              <a:gd name="T10" fmla="*/ 396 w 522"/>
              <a:gd name="T11" fmla="*/ 178 h 814"/>
              <a:gd name="T12" fmla="*/ 417 w 522"/>
              <a:gd name="T13" fmla="*/ 189 h 814"/>
              <a:gd name="T14" fmla="*/ 466 w 522"/>
              <a:gd name="T15" fmla="*/ 215 h 814"/>
              <a:gd name="T16" fmla="*/ 490 w 522"/>
              <a:gd name="T17" fmla="*/ 232 h 814"/>
              <a:gd name="T18" fmla="*/ 507 w 522"/>
              <a:gd name="T19" fmla="*/ 253 h 814"/>
              <a:gd name="T20" fmla="*/ 518 w 522"/>
              <a:gd name="T21" fmla="*/ 277 h 814"/>
              <a:gd name="T22" fmla="*/ 522 w 522"/>
              <a:gd name="T23" fmla="*/ 305 h 814"/>
              <a:gd name="T24" fmla="*/ 522 w 522"/>
              <a:gd name="T25" fmla="*/ 481 h 814"/>
              <a:gd name="T26" fmla="*/ 522 w 522"/>
              <a:gd name="T27" fmla="*/ 767 h 814"/>
              <a:gd name="T28" fmla="*/ 522 w 522"/>
              <a:gd name="T29" fmla="*/ 776 h 814"/>
              <a:gd name="T30" fmla="*/ 518 w 522"/>
              <a:gd name="T31" fmla="*/ 787 h 814"/>
              <a:gd name="T32" fmla="*/ 512 w 522"/>
              <a:gd name="T33" fmla="*/ 800 h 814"/>
              <a:gd name="T34" fmla="*/ 497 w 522"/>
              <a:gd name="T35" fmla="*/ 812 h 814"/>
              <a:gd name="T36" fmla="*/ 496 w 522"/>
              <a:gd name="T37" fmla="*/ 814 h 814"/>
              <a:gd name="T38" fmla="*/ 471 w 522"/>
              <a:gd name="T39" fmla="*/ 814 h 814"/>
              <a:gd name="T40" fmla="*/ 357 w 522"/>
              <a:gd name="T41" fmla="*/ 748 h 814"/>
              <a:gd name="T42" fmla="*/ 206 w 522"/>
              <a:gd name="T43" fmla="*/ 662 h 814"/>
              <a:gd name="T44" fmla="*/ 54 w 522"/>
              <a:gd name="T45" fmla="*/ 574 h 814"/>
              <a:gd name="T46" fmla="*/ 30 w 522"/>
              <a:gd name="T47" fmla="*/ 557 h 814"/>
              <a:gd name="T48" fmla="*/ 13 w 522"/>
              <a:gd name="T49" fmla="*/ 535 h 814"/>
              <a:gd name="T50" fmla="*/ 4 w 522"/>
              <a:gd name="T51" fmla="*/ 509 h 814"/>
              <a:gd name="T52" fmla="*/ 0 w 522"/>
              <a:gd name="T53" fmla="*/ 481 h 814"/>
              <a:gd name="T54" fmla="*/ 0 w 522"/>
              <a:gd name="T55" fmla="*/ 180 h 814"/>
              <a:gd name="T56" fmla="*/ 0 w 522"/>
              <a:gd name="T57" fmla="*/ 53 h 814"/>
              <a:gd name="T58" fmla="*/ 0 w 522"/>
              <a:gd name="T59" fmla="*/ 49 h 814"/>
              <a:gd name="T60" fmla="*/ 2 w 522"/>
              <a:gd name="T61" fmla="*/ 30 h 814"/>
              <a:gd name="T62" fmla="*/ 8 w 522"/>
              <a:gd name="T63" fmla="*/ 15 h 814"/>
              <a:gd name="T64" fmla="*/ 15 w 522"/>
              <a:gd name="T65" fmla="*/ 8 h 814"/>
              <a:gd name="T66" fmla="*/ 24 w 522"/>
              <a:gd name="T67" fmla="*/ 2 h 814"/>
              <a:gd name="T68" fmla="*/ 32 w 522"/>
              <a:gd name="T69" fmla="*/ 0 h 814"/>
              <a:gd name="T70" fmla="*/ 38 w 522"/>
              <a:gd name="T71" fmla="*/ 0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2" h="814">
                <a:moveTo>
                  <a:pt x="38" y="0"/>
                </a:moveTo>
                <a:lnTo>
                  <a:pt x="47" y="0"/>
                </a:lnTo>
                <a:lnTo>
                  <a:pt x="56" y="4"/>
                </a:lnTo>
                <a:lnTo>
                  <a:pt x="67" y="8"/>
                </a:lnTo>
                <a:lnTo>
                  <a:pt x="314" y="135"/>
                </a:lnTo>
                <a:lnTo>
                  <a:pt x="396" y="178"/>
                </a:lnTo>
                <a:lnTo>
                  <a:pt x="417" y="189"/>
                </a:lnTo>
                <a:lnTo>
                  <a:pt x="466" y="215"/>
                </a:lnTo>
                <a:lnTo>
                  <a:pt x="490" y="232"/>
                </a:lnTo>
                <a:lnTo>
                  <a:pt x="507" y="253"/>
                </a:lnTo>
                <a:lnTo>
                  <a:pt x="518" y="277"/>
                </a:lnTo>
                <a:lnTo>
                  <a:pt x="522" y="305"/>
                </a:lnTo>
                <a:lnTo>
                  <a:pt x="522" y="481"/>
                </a:lnTo>
                <a:lnTo>
                  <a:pt x="522" y="767"/>
                </a:lnTo>
                <a:lnTo>
                  <a:pt x="522" y="776"/>
                </a:lnTo>
                <a:lnTo>
                  <a:pt x="518" y="787"/>
                </a:lnTo>
                <a:lnTo>
                  <a:pt x="512" y="800"/>
                </a:lnTo>
                <a:lnTo>
                  <a:pt x="497" y="812"/>
                </a:lnTo>
                <a:lnTo>
                  <a:pt x="496" y="814"/>
                </a:lnTo>
                <a:lnTo>
                  <a:pt x="471" y="814"/>
                </a:lnTo>
                <a:lnTo>
                  <a:pt x="357" y="748"/>
                </a:lnTo>
                <a:lnTo>
                  <a:pt x="206" y="662"/>
                </a:lnTo>
                <a:lnTo>
                  <a:pt x="54" y="574"/>
                </a:lnTo>
                <a:lnTo>
                  <a:pt x="30" y="557"/>
                </a:lnTo>
                <a:lnTo>
                  <a:pt x="13" y="535"/>
                </a:lnTo>
                <a:lnTo>
                  <a:pt x="4" y="509"/>
                </a:lnTo>
                <a:lnTo>
                  <a:pt x="0" y="481"/>
                </a:lnTo>
                <a:lnTo>
                  <a:pt x="0" y="180"/>
                </a:lnTo>
                <a:lnTo>
                  <a:pt x="0" y="53"/>
                </a:lnTo>
                <a:lnTo>
                  <a:pt x="0" y="49"/>
                </a:lnTo>
                <a:lnTo>
                  <a:pt x="2" y="30"/>
                </a:lnTo>
                <a:lnTo>
                  <a:pt x="8" y="15"/>
                </a:lnTo>
                <a:lnTo>
                  <a:pt x="15" y="8"/>
                </a:lnTo>
                <a:lnTo>
                  <a:pt x="24" y="2"/>
                </a:lnTo>
                <a:lnTo>
                  <a:pt x="32" y="0"/>
                </a:lnTo>
                <a:lnTo>
                  <a:pt x="3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2" name="Freeform 30"/>
          <p:cNvSpPr>
            <a:spLocks/>
          </p:cNvSpPr>
          <p:nvPr/>
        </p:nvSpPr>
        <p:spPr bwMode="auto">
          <a:xfrm>
            <a:off x="11143854" y="2735266"/>
            <a:ext cx="206480" cy="109848"/>
          </a:xfrm>
          <a:custGeom>
            <a:avLst/>
            <a:gdLst>
              <a:gd name="T0" fmla="*/ 239 w 499"/>
              <a:gd name="T1" fmla="*/ 0 h 268"/>
              <a:gd name="T2" fmla="*/ 260 w 499"/>
              <a:gd name="T3" fmla="*/ 0 h 268"/>
              <a:gd name="T4" fmla="*/ 262 w 499"/>
              <a:gd name="T5" fmla="*/ 0 h 268"/>
              <a:gd name="T6" fmla="*/ 288 w 499"/>
              <a:gd name="T7" fmla="*/ 13 h 268"/>
              <a:gd name="T8" fmla="*/ 346 w 499"/>
              <a:gd name="T9" fmla="*/ 43 h 268"/>
              <a:gd name="T10" fmla="*/ 443 w 499"/>
              <a:gd name="T11" fmla="*/ 94 h 268"/>
              <a:gd name="T12" fmla="*/ 486 w 499"/>
              <a:gd name="T13" fmla="*/ 116 h 268"/>
              <a:gd name="T14" fmla="*/ 486 w 499"/>
              <a:gd name="T15" fmla="*/ 116 h 268"/>
              <a:gd name="T16" fmla="*/ 490 w 499"/>
              <a:gd name="T17" fmla="*/ 118 h 268"/>
              <a:gd name="T18" fmla="*/ 494 w 499"/>
              <a:gd name="T19" fmla="*/ 120 h 268"/>
              <a:gd name="T20" fmla="*/ 497 w 499"/>
              <a:gd name="T21" fmla="*/ 124 h 268"/>
              <a:gd name="T22" fmla="*/ 499 w 499"/>
              <a:gd name="T23" fmla="*/ 129 h 268"/>
              <a:gd name="T24" fmla="*/ 499 w 499"/>
              <a:gd name="T25" fmla="*/ 135 h 268"/>
              <a:gd name="T26" fmla="*/ 499 w 499"/>
              <a:gd name="T27" fmla="*/ 140 h 268"/>
              <a:gd name="T28" fmla="*/ 497 w 499"/>
              <a:gd name="T29" fmla="*/ 144 h 268"/>
              <a:gd name="T30" fmla="*/ 494 w 499"/>
              <a:gd name="T31" fmla="*/ 148 h 268"/>
              <a:gd name="T32" fmla="*/ 490 w 499"/>
              <a:gd name="T33" fmla="*/ 150 h 268"/>
              <a:gd name="T34" fmla="*/ 486 w 499"/>
              <a:gd name="T35" fmla="*/ 152 h 268"/>
              <a:gd name="T36" fmla="*/ 471 w 499"/>
              <a:gd name="T37" fmla="*/ 159 h 268"/>
              <a:gd name="T38" fmla="*/ 277 w 499"/>
              <a:gd name="T39" fmla="*/ 260 h 268"/>
              <a:gd name="T40" fmla="*/ 264 w 499"/>
              <a:gd name="T41" fmla="*/ 266 h 268"/>
              <a:gd name="T42" fmla="*/ 251 w 499"/>
              <a:gd name="T43" fmla="*/ 268 h 268"/>
              <a:gd name="T44" fmla="*/ 236 w 499"/>
              <a:gd name="T45" fmla="*/ 266 h 268"/>
              <a:gd name="T46" fmla="*/ 222 w 499"/>
              <a:gd name="T47" fmla="*/ 260 h 268"/>
              <a:gd name="T48" fmla="*/ 13 w 499"/>
              <a:gd name="T49" fmla="*/ 152 h 268"/>
              <a:gd name="T50" fmla="*/ 11 w 499"/>
              <a:gd name="T51" fmla="*/ 150 h 268"/>
              <a:gd name="T52" fmla="*/ 7 w 499"/>
              <a:gd name="T53" fmla="*/ 148 h 268"/>
              <a:gd name="T54" fmla="*/ 4 w 499"/>
              <a:gd name="T55" fmla="*/ 144 h 268"/>
              <a:gd name="T56" fmla="*/ 0 w 499"/>
              <a:gd name="T57" fmla="*/ 139 h 268"/>
              <a:gd name="T58" fmla="*/ 0 w 499"/>
              <a:gd name="T59" fmla="*/ 133 h 268"/>
              <a:gd name="T60" fmla="*/ 2 w 499"/>
              <a:gd name="T61" fmla="*/ 127 h 268"/>
              <a:gd name="T62" fmla="*/ 4 w 499"/>
              <a:gd name="T63" fmla="*/ 124 h 268"/>
              <a:gd name="T64" fmla="*/ 7 w 499"/>
              <a:gd name="T65" fmla="*/ 120 h 268"/>
              <a:gd name="T66" fmla="*/ 11 w 499"/>
              <a:gd name="T67" fmla="*/ 118 h 268"/>
              <a:gd name="T68" fmla="*/ 13 w 499"/>
              <a:gd name="T69" fmla="*/ 116 h 268"/>
              <a:gd name="T70" fmla="*/ 41 w 499"/>
              <a:gd name="T71" fmla="*/ 101 h 268"/>
              <a:gd name="T72" fmla="*/ 133 w 499"/>
              <a:gd name="T73" fmla="*/ 54 h 268"/>
              <a:gd name="T74" fmla="*/ 224 w 499"/>
              <a:gd name="T75" fmla="*/ 6 h 268"/>
              <a:gd name="T76" fmla="*/ 230 w 499"/>
              <a:gd name="T77" fmla="*/ 4 h 268"/>
              <a:gd name="T78" fmla="*/ 234 w 499"/>
              <a:gd name="T79" fmla="*/ 2 h 268"/>
              <a:gd name="T80" fmla="*/ 239 w 499"/>
              <a:gd name="T81" fmla="*/ 0 h 268"/>
              <a:gd name="T82" fmla="*/ 239 w 499"/>
              <a:gd name="T83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99" h="268">
                <a:moveTo>
                  <a:pt x="239" y="0"/>
                </a:moveTo>
                <a:lnTo>
                  <a:pt x="260" y="0"/>
                </a:lnTo>
                <a:lnTo>
                  <a:pt x="262" y="0"/>
                </a:lnTo>
                <a:lnTo>
                  <a:pt x="288" y="13"/>
                </a:lnTo>
                <a:lnTo>
                  <a:pt x="346" y="43"/>
                </a:lnTo>
                <a:lnTo>
                  <a:pt x="443" y="94"/>
                </a:lnTo>
                <a:lnTo>
                  <a:pt x="486" y="116"/>
                </a:lnTo>
                <a:lnTo>
                  <a:pt x="486" y="116"/>
                </a:lnTo>
                <a:lnTo>
                  <a:pt x="490" y="118"/>
                </a:lnTo>
                <a:lnTo>
                  <a:pt x="494" y="120"/>
                </a:lnTo>
                <a:lnTo>
                  <a:pt x="497" y="124"/>
                </a:lnTo>
                <a:lnTo>
                  <a:pt x="499" y="129"/>
                </a:lnTo>
                <a:lnTo>
                  <a:pt x="499" y="135"/>
                </a:lnTo>
                <a:lnTo>
                  <a:pt x="499" y="140"/>
                </a:lnTo>
                <a:lnTo>
                  <a:pt x="497" y="144"/>
                </a:lnTo>
                <a:lnTo>
                  <a:pt x="494" y="148"/>
                </a:lnTo>
                <a:lnTo>
                  <a:pt x="490" y="150"/>
                </a:lnTo>
                <a:lnTo>
                  <a:pt x="486" y="152"/>
                </a:lnTo>
                <a:lnTo>
                  <a:pt x="471" y="159"/>
                </a:lnTo>
                <a:lnTo>
                  <a:pt x="277" y="260"/>
                </a:lnTo>
                <a:lnTo>
                  <a:pt x="264" y="266"/>
                </a:lnTo>
                <a:lnTo>
                  <a:pt x="251" y="268"/>
                </a:lnTo>
                <a:lnTo>
                  <a:pt x="236" y="266"/>
                </a:lnTo>
                <a:lnTo>
                  <a:pt x="222" y="260"/>
                </a:lnTo>
                <a:lnTo>
                  <a:pt x="13" y="152"/>
                </a:lnTo>
                <a:lnTo>
                  <a:pt x="11" y="150"/>
                </a:lnTo>
                <a:lnTo>
                  <a:pt x="7" y="148"/>
                </a:lnTo>
                <a:lnTo>
                  <a:pt x="4" y="144"/>
                </a:lnTo>
                <a:lnTo>
                  <a:pt x="0" y="139"/>
                </a:lnTo>
                <a:lnTo>
                  <a:pt x="0" y="133"/>
                </a:lnTo>
                <a:lnTo>
                  <a:pt x="2" y="127"/>
                </a:lnTo>
                <a:lnTo>
                  <a:pt x="4" y="124"/>
                </a:lnTo>
                <a:lnTo>
                  <a:pt x="7" y="120"/>
                </a:lnTo>
                <a:lnTo>
                  <a:pt x="11" y="118"/>
                </a:lnTo>
                <a:lnTo>
                  <a:pt x="13" y="116"/>
                </a:lnTo>
                <a:lnTo>
                  <a:pt x="41" y="101"/>
                </a:lnTo>
                <a:lnTo>
                  <a:pt x="133" y="54"/>
                </a:lnTo>
                <a:lnTo>
                  <a:pt x="224" y="6"/>
                </a:lnTo>
                <a:lnTo>
                  <a:pt x="230" y="4"/>
                </a:lnTo>
                <a:lnTo>
                  <a:pt x="234" y="2"/>
                </a:lnTo>
                <a:lnTo>
                  <a:pt x="239" y="0"/>
                </a:lnTo>
                <a:lnTo>
                  <a:pt x="23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3" name="Freeform 31"/>
          <p:cNvSpPr>
            <a:spLocks/>
          </p:cNvSpPr>
          <p:nvPr/>
        </p:nvSpPr>
        <p:spPr bwMode="auto">
          <a:xfrm>
            <a:off x="11256179" y="2813728"/>
            <a:ext cx="100762" cy="157751"/>
          </a:xfrm>
          <a:custGeom>
            <a:avLst/>
            <a:gdLst>
              <a:gd name="T0" fmla="*/ 226 w 245"/>
              <a:gd name="T1" fmla="*/ 0 h 381"/>
              <a:gd name="T2" fmla="*/ 232 w 245"/>
              <a:gd name="T3" fmla="*/ 0 h 381"/>
              <a:gd name="T4" fmla="*/ 237 w 245"/>
              <a:gd name="T5" fmla="*/ 4 h 381"/>
              <a:gd name="T6" fmla="*/ 241 w 245"/>
              <a:gd name="T7" fmla="*/ 7 h 381"/>
              <a:gd name="T8" fmla="*/ 243 w 245"/>
              <a:gd name="T9" fmla="*/ 11 h 381"/>
              <a:gd name="T10" fmla="*/ 245 w 245"/>
              <a:gd name="T11" fmla="*/ 19 h 381"/>
              <a:gd name="T12" fmla="*/ 245 w 245"/>
              <a:gd name="T13" fmla="*/ 35 h 381"/>
              <a:gd name="T14" fmla="*/ 245 w 245"/>
              <a:gd name="T15" fmla="*/ 41 h 381"/>
              <a:gd name="T16" fmla="*/ 245 w 245"/>
              <a:gd name="T17" fmla="*/ 99 h 381"/>
              <a:gd name="T18" fmla="*/ 245 w 245"/>
              <a:gd name="T19" fmla="*/ 224 h 381"/>
              <a:gd name="T20" fmla="*/ 241 w 245"/>
              <a:gd name="T21" fmla="*/ 243 h 381"/>
              <a:gd name="T22" fmla="*/ 234 w 245"/>
              <a:gd name="T23" fmla="*/ 258 h 381"/>
              <a:gd name="T24" fmla="*/ 219 w 245"/>
              <a:gd name="T25" fmla="*/ 269 h 381"/>
              <a:gd name="T26" fmla="*/ 66 w 245"/>
              <a:gd name="T27" fmla="*/ 357 h 381"/>
              <a:gd name="T28" fmla="*/ 32 w 245"/>
              <a:gd name="T29" fmla="*/ 378 h 381"/>
              <a:gd name="T30" fmla="*/ 26 w 245"/>
              <a:gd name="T31" fmla="*/ 379 h 381"/>
              <a:gd name="T32" fmla="*/ 23 w 245"/>
              <a:gd name="T33" fmla="*/ 381 h 381"/>
              <a:gd name="T34" fmla="*/ 13 w 245"/>
              <a:gd name="T35" fmla="*/ 381 h 381"/>
              <a:gd name="T36" fmla="*/ 11 w 245"/>
              <a:gd name="T37" fmla="*/ 381 h 381"/>
              <a:gd name="T38" fmla="*/ 6 w 245"/>
              <a:gd name="T39" fmla="*/ 378 h 381"/>
              <a:gd name="T40" fmla="*/ 2 w 245"/>
              <a:gd name="T41" fmla="*/ 372 h 381"/>
              <a:gd name="T42" fmla="*/ 0 w 245"/>
              <a:gd name="T43" fmla="*/ 366 h 381"/>
              <a:gd name="T44" fmla="*/ 0 w 245"/>
              <a:gd name="T45" fmla="*/ 361 h 381"/>
              <a:gd name="T46" fmla="*/ 0 w 245"/>
              <a:gd name="T47" fmla="*/ 220 h 381"/>
              <a:gd name="T48" fmla="*/ 0 w 245"/>
              <a:gd name="T49" fmla="*/ 144 h 381"/>
              <a:gd name="T50" fmla="*/ 2 w 245"/>
              <a:gd name="T51" fmla="*/ 125 h 381"/>
              <a:gd name="T52" fmla="*/ 11 w 245"/>
              <a:gd name="T53" fmla="*/ 110 h 381"/>
              <a:gd name="T54" fmla="*/ 26 w 245"/>
              <a:gd name="T55" fmla="*/ 101 h 381"/>
              <a:gd name="T56" fmla="*/ 166 w 245"/>
              <a:gd name="T57" fmla="*/ 28 h 381"/>
              <a:gd name="T58" fmla="*/ 213 w 245"/>
              <a:gd name="T59" fmla="*/ 4 h 381"/>
              <a:gd name="T60" fmla="*/ 217 w 245"/>
              <a:gd name="T61" fmla="*/ 2 h 381"/>
              <a:gd name="T62" fmla="*/ 223 w 245"/>
              <a:gd name="T63" fmla="*/ 0 h 381"/>
              <a:gd name="T64" fmla="*/ 226 w 245"/>
              <a:gd name="T6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5" h="381">
                <a:moveTo>
                  <a:pt x="226" y="0"/>
                </a:moveTo>
                <a:lnTo>
                  <a:pt x="232" y="0"/>
                </a:lnTo>
                <a:lnTo>
                  <a:pt x="237" y="4"/>
                </a:lnTo>
                <a:lnTo>
                  <a:pt x="241" y="7"/>
                </a:lnTo>
                <a:lnTo>
                  <a:pt x="243" y="11"/>
                </a:lnTo>
                <a:lnTo>
                  <a:pt x="245" y="19"/>
                </a:lnTo>
                <a:lnTo>
                  <a:pt x="245" y="35"/>
                </a:lnTo>
                <a:lnTo>
                  <a:pt x="245" y="41"/>
                </a:lnTo>
                <a:lnTo>
                  <a:pt x="245" y="99"/>
                </a:lnTo>
                <a:lnTo>
                  <a:pt x="245" y="224"/>
                </a:lnTo>
                <a:lnTo>
                  <a:pt x="241" y="243"/>
                </a:lnTo>
                <a:lnTo>
                  <a:pt x="234" y="258"/>
                </a:lnTo>
                <a:lnTo>
                  <a:pt x="219" y="269"/>
                </a:lnTo>
                <a:lnTo>
                  <a:pt x="66" y="357"/>
                </a:lnTo>
                <a:lnTo>
                  <a:pt x="32" y="378"/>
                </a:lnTo>
                <a:lnTo>
                  <a:pt x="26" y="379"/>
                </a:lnTo>
                <a:lnTo>
                  <a:pt x="23" y="381"/>
                </a:lnTo>
                <a:lnTo>
                  <a:pt x="13" y="381"/>
                </a:lnTo>
                <a:lnTo>
                  <a:pt x="11" y="381"/>
                </a:lnTo>
                <a:lnTo>
                  <a:pt x="6" y="378"/>
                </a:lnTo>
                <a:lnTo>
                  <a:pt x="2" y="372"/>
                </a:lnTo>
                <a:lnTo>
                  <a:pt x="0" y="366"/>
                </a:lnTo>
                <a:lnTo>
                  <a:pt x="0" y="361"/>
                </a:lnTo>
                <a:lnTo>
                  <a:pt x="0" y="220"/>
                </a:lnTo>
                <a:lnTo>
                  <a:pt x="0" y="144"/>
                </a:lnTo>
                <a:lnTo>
                  <a:pt x="2" y="125"/>
                </a:lnTo>
                <a:lnTo>
                  <a:pt x="11" y="110"/>
                </a:lnTo>
                <a:lnTo>
                  <a:pt x="26" y="101"/>
                </a:lnTo>
                <a:lnTo>
                  <a:pt x="166" y="28"/>
                </a:lnTo>
                <a:lnTo>
                  <a:pt x="213" y="4"/>
                </a:lnTo>
                <a:lnTo>
                  <a:pt x="217" y="2"/>
                </a:lnTo>
                <a:lnTo>
                  <a:pt x="223" y="0"/>
                </a:lnTo>
                <a:lnTo>
                  <a:pt x="22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4" name="Freeform 32"/>
          <p:cNvSpPr>
            <a:spLocks/>
          </p:cNvSpPr>
          <p:nvPr/>
        </p:nvSpPr>
        <p:spPr bwMode="auto">
          <a:xfrm>
            <a:off x="11138073" y="2813728"/>
            <a:ext cx="100762" cy="157751"/>
          </a:xfrm>
          <a:custGeom>
            <a:avLst/>
            <a:gdLst>
              <a:gd name="T0" fmla="*/ 17 w 245"/>
              <a:gd name="T1" fmla="*/ 0 h 381"/>
              <a:gd name="T2" fmla="*/ 24 w 245"/>
              <a:gd name="T3" fmla="*/ 0 h 381"/>
              <a:gd name="T4" fmla="*/ 32 w 245"/>
              <a:gd name="T5" fmla="*/ 4 h 381"/>
              <a:gd name="T6" fmla="*/ 146 w 245"/>
              <a:gd name="T7" fmla="*/ 63 h 381"/>
              <a:gd name="T8" fmla="*/ 187 w 245"/>
              <a:gd name="T9" fmla="*/ 84 h 381"/>
              <a:gd name="T10" fmla="*/ 194 w 245"/>
              <a:gd name="T11" fmla="*/ 88 h 381"/>
              <a:gd name="T12" fmla="*/ 219 w 245"/>
              <a:gd name="T13" fmla="*/ 101 h 381"/>
              <a:gd name="T14" fmla="*/ 234 w 245"/>
              <a:gd name="T15" fmla="*/ 112 h 381"/>
              <a:gd name="T16" fmla="*/ 241 w 245"/>
              <a:gd name="T17" fmla="*/ 125 h 381"/>
              <a:gd name="T18" fmla="*/ 245 w 245"/>
              <a:gd name="T19" fmla="*/ 142 h 381"/>
              <a:gd name="T20" fmla="*/ 245 w 245"/>
              <a:gd name="T21" fmla="*/ 226 h 381"/>
              <a:gd name="T22" fmla="*/ 245 w 245"/>
              <a:gd name="T23" fmla="*/ 361 h 381"/>
              <a:gd name="T24" fmla="*/ 245 w 245"/>
              <a:gd name="T25" fmla="*/ 363 h 381"/>
              <a:gd name="T26" fmla="*/ 245 w 245"/>
              <a:gd name="T27" fmla="*/ 366 h 381"/>
              <a:gd name="T28" fmla="*/ 243 w 245"/>
              <a:gd name="T29" fmla="*/ 370 h 381"/>
              <a:gd name="T30" fmla="*/ 241 w 245"/>
              <a:gd name="T31" fmla="*/ 374 h 381"/>
              <a:gd name="T32" fmla="*/ 237 w 245"/>
              <a:gd name="T33" fmla="*/ 378 h 381"/>
              <a:gd name="T34" fmla="*/ 234 w 245"/>
              <a:gd name="T35" fmla="*/ 381 h 381"/>
              <a:gd name="T36" fmla="*/ 232 w 245"/>
              <a:gd name="T37" fmla="*/ 381 h 381"/>
              <a:gd name="T38" fmla="*/ 221 w 245"/>
              <a:gd name="T39" fmla="*/ 381 h 381"/>
              <a:gd name="T40" fmla="*/ 166 w 245"/>
              <a:gd name="T41" fmla="*/ 351 h 381"/>
              <a:gd name="T42" fmla="*/ 97 w 245"/>
              <a:gd name="T43" fmla="*/ 310 h 381"/>
              <a:gd name="T44" fmla="*/ 24 w 245"/>
              <a:gd name="T45" fmla="*/ 269 h 381"/>
              <a:gd name="T46" fmla="*/ 11 w 245"/>
              <a:gd name="T47" fmla="*/ 258 h 381"/>
              <a:gd name="T48" fmla="*/ 2 w 245"/>
              <a:gd name="T49" fmla="*/ 243 h 381"/>
              <a:gd name="T50" fmla="*/ 0 w 245"/>
              <a:gd name="T51" fmla="*/ 224 h 381"/>
              <a:gd name="T52" fmla="*/ 0 w 245"/>
              <a:gd name="T53" fmla="*/ 84 h 381"/>
              <a:gd name="T54" fmla="*/ 0 w 245"/>
              <a:gd name="T55" fmla="*/ 22 h 381"/>
              <a:gd name="T56" fmla="*/ 0 w 245"/>
              <a:gd name="T57" fmla="*/ 15 h 381"/>
              <a:gd name="T58" fmla="*/ 2 w 245"/>
              <a:gd name="T59" fmla="*/ 9 h 381"/>
              <a:gd name="T60" fmla="*/ 4 w 245"/>
              <a:gd name="T61" fmla="*/ 6 h 381"/>
              <a:gd name="T62" fmla="*/ 8 w 245"/>
              <a:gd name="T63" fmla="*/ 4 h 381"/>
              <a:gd name="T64" fmla="*/ 9 w 245"/>
              <a:gd name="T65" fmla="*/ 2 h 381"/>
              <a:gd name="T66" fmla="*/ 13 w 245"/>
              <a:gd name="T67" fmla="*/ 0 h 381"/>
              <a:gd name="T68" fmla="*/ 15 w 245"/>
              <a:gd name="T69" fmla="*/ 0 h 381"/>
              <a:gd name="T70" fmla="*/ 17 w 245"/>
              <a:gd name="T71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5" h="381">
                <a:moveTo>
                  <a:pt x="17" y="0"/>
                </a:moveTo>
                <a:lnTo>
                  <a:pt x="24" y="0"/>
                </a:lnTo>
                <a:lnTo>
                  <a:pt x="32" y="4"/>
                </a:lnTo>
                <a:lnTo>
                  <a:pt x="146" y="63"/>
                </a:lnTo>
                <a:lnTo>
                  <a:pt x="187" y="84"/>
                </a:lnTo>
                <a:lnTo>
                  <a:pt x="194" y="88"/>
                </a:lnTo>
                <a:lnTo>
                  <a:pt x="219" y="101"/>
                </a:lnTo>
                <a:lnTo>
                  <a:pt x="234" y="112"/>
                </a:lnTo>
                <a:lnTo>
                  <a:pt x="241" y="125"/>
                </a:lnTo>
                <a:lnTo>
                  <a:pt x="245" y="142"/>
                </a:lnTo>
                <a:lnTo>
                  <a:pt x="245" y="226"/>
                </a:lnTo>
                <a:lnTo>
                  <a:pt x="245" y="361"/>
                </a:lnTo>
                <a:lnTo>
                  <a:pt x="245" y="363"/>
                </a:lnTo>
                <a:lnTo>
                  <a:pt x="245" y="366"/>
                </a:lnTo>
                <a:lnTo>
                  <a:pt x="243" y="370"/>
                </a:lnTo>
                <a:lnTo>
                  <a:pt x="241" y="374"/>
                </a:lnTo>
                <a:lnTo>
                  <a:pt x="237" y="378"/>
                </a:lnTo>
                <a:lnTo>
                  <a:pt x="234" y="381"/>
                </a:lnTo>
                <a:lnTo>
                  <a:pt x="232" y="381"/>
                </a:lnTo>
                <a:lnTo>
                  <a:pt x="221" y="381"/>
                </a:lnTo>
                <a:lnTo>
                  <a:pt x="166" y="351"/>
                </a:lnTo>
                <a:lnTo>
                  <a:pt x="97" y="310"/>
                </a:lnTo>
                <a:lnTo>
                  <a:pt x="24" y="269"/>
                </a:lnTo>
                <a:lnTo>
                  <a:pt x="11" y="258"/>
                </a:lnTo>
                <a:lnTo>
                  <a:pt x="2" y="243"/>
                </a:lnTo>
                <a:lnTo>
                  <a:pt x="0" y="224"/>
                </a:lnTo>
                <a:lnTo>
                  <a:pt x="0" y="84"/>
                </a:lnTo>
                <a:lnTo>
                  <a:pt x="0" y="22"/>
                </a:lnTo>
                <a:lnTo>
                  <a:pt x="0" y="15"/>
                </a:lnTo>
                <a:lnTo>
                  <a:pt x="2" y="9"/>
                </a:lnTo>
                <a:lnTo>
                  <a:pt x="4" y="6"/>
                </a:lnTo>
                <a:lnTo>
                  <a:pt x="8" y="4"/>
                </a:lnTo>
                <a:lnTo>
                  <a:pt x="9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5" name="Freeform 33"/>
          <p:cNvSpPr>
            <a:spLocks/>
          </p:cNvSpPr>
          <p:nvPr/>
        </p:nvSpPr>
        <p:spPr bwMode="auto">
          <a:xfrm>
            <a:off x="11045569" y="2598163"/>
            <a:ext cx="215565" cy="336150"/>
          </a:xfrm>
          <a:custGeom>
            <a:avLst/>
            <a:gdLst>
              <a:gd name="T0" fmla="*/ 482 w 521"/>
              <a:gd name="T1" fmla="*/ 0 h 814"/>
              <a:gd name="T2" fmla="*/ 501 w 521"/>
              <a:gd name="T3" fmla="*/ 4 h 814"/>
              <a:gd name="T4" fmla="*/ 516 w 521"/>
              <a:gd name="T5" fmla="*/ 19 h 814"/>
              <a:gd name="T6" fmla="*/ 521 w 521"/>
              <a:gd name="T7" fmla="*/ 40 h 814"/>
              <a:gd name="T8" fmla="*/ 521 w 521"/>
              <a:gd name="T9" fmla="*/ 77 h 814"/>
              <a:gd name="T10" fmla="*/ 521 w 521"/>
              <a:gd name="T11" fmla="*/ 88 h 814"/>
              <a:gd name="T12" fmla="*/ 521 w 521"/>
              <a:gd name="T13" fmla="*/ 213 h 814"/>
              <a:gd name="T14" fmla="*/ 521 w 521"/>
              <a:gd name="T15" fmla="*/ 281 h 814"/>
              <a:gd name="T16" fmla="*/ 516 w 521"/>
              <a:gd name="T17" fmla="*/ 281 h 814"/>
              <a:gd name="T18" fmla="*/ 512 w 521"/>
              <a:gd name="T19" fmla="*/ 279 h 814"/>
              <a:gd name="T20" fmla="*/ 508 w 521"/>
              <a:gd name="T21" fmla="*/ 281 h 814"/>
              <a:gd name="T22" fmla="*/ 504 w 521"/>
              <a:gd name="T23" fmla="*/ 281 h 814"/>
              <a:gd name="T24" fmla="*/ 501 w 521"/>
              <a:gd name="T25" fmla="*/ 283 h 814"/>
              <a:gd name="T26" fmla="*/ 501 w 521"/>
              <a:gd name="T27" fmla="*/ 283 h 814"/>
              <a:gd name="T28" fmla="*/ 489 w 521"/>
              <a:gd name="T29" fmla="*/ 286 h 814"/>
              <a:gd name="T30" fmla="*/ 486 w 521"/>
              <a:gd name="T31" fmla="*/ 288 h 814"/>
              <a:gd name="T32" fmla="*/ 480 w 521"/>
              <a:gd name="T33" fmla="*/ 290 h 814"/>
              <a:gd name="T34" fmla="*/ 474 w 521"/>
              <a:gd name="T35" fmla="*/ 292 h 814"/>
              <a:gd name="T36" fmla="*/ 467 w 521"/>
              <a:gd name="T37" fmla="*/ 296 h 814"/>
              <a:gd name="T38" fmla="*/ 375 w 521"/>
              <a:gd name="T39" fmla="*/ 342 h 814"/>
              <a:gd name="T40" fmla="*/ 286 w 521"/>
              <a:gd name="T41" fmla="*/ 391 h 814"/>
              <a:gd name="T42" fmla="*/ 282 w 521"/>
              <a:gd name="T43" fmla="*/ 393 h 814"/>
              <a:gd name="T44" fmla="*/ 282 w 521"/>
              <a:gd name="T45" fmla="*/ 393 h 814"/>
              <a:gd name="T46" fmla="*/ 263 w 521"/>
              <a:gd name="T47" fmla="*/ 400 h 814"/>
              <a:gd name="T48" fmla="*/ 250 w 521"/>
              <a:gd name="T49" fmla="*/ 408 h 814"/>
              <a:gd name="T50" fmla="*/ 239 w 521"/>
              <a:gd name="T51" fmla="*/ 413 h 814"/>
              <a:gd name="T52" fmla="*/ 235 w 521"/>
              <a:gd name="T53" fmla="*/ 417 h 814"/>
              <a:gd name="T54" fmla="*/ 230 w 521"/>
              <a:gd name="T55" fmla="*/ 421 h 814"/>
              <a:gd name="T56" fmla="*/ 220 w 521"/>
              <a:gd name="T57" fmla="*/ 430 h 814"/>
              <a:gd name="T58" fmla="*/ 213 w 521"/>
              <a:gd name="T59" fmla="*/ 442 h 814"/>
              <a:gd name="T60" fmla="*/ 205 w 521"/>
              <a:gd name="T61" fmla="*/ 460 h 814"/>
              <a:gd name="T62" fmla="*/ 201 w 521"/>
              <a:gd name="T63" fmla="*/ 483 h 814"/>
              <a:gd name="T64" fmla="*/ 198 w 521"/>
              <a:gd name="T65" fmla="*/ 514 h 814"/>
              <a:gd name="T66" fmla="*/ 198 w 521"/>
              <a:gd name="T67" fmla="*/ 514 h 814"/>
              <a:gd name="T68" fmla="*/ 196 w 521"/>
              <a:gd name="T69" fmla="*/ 546 h 814"/>
              <a:gd name="T70" fmla="*/ 196 w 521"/>
              <a:gd name="T71" fmla="*/ 546 h 814"/>
              <a:gd name="T72" fmla="*/ 196 w 521"/>
              <a:gd name="T73" fmla="*/ 556 h 814"/>
              <a:gd name="T74" fmla="*/ 196 w 521"/>
              <a:gd name="T75" fmla="*/ 729 h 814"/>
              <a:gd name="T76" fmla="*/ 140 w 521"/>
              <a:gd name="T77" fmla="*/ 763 h 814"/>
              <a:gd name="T78" fmla="*/ 67 w 521"/>
              <a:gd name="T79" fmla="*/ 804 h 814"/>
              <a:gd name="T80" fmla="*/ 58 w 521"/>
              <a:gd name="T81" fmla="*/ 810 h 814"/>
              <a:gd name="T82" fmla="*/ 50 w 521"/>
              <a:gd name="T83" fmla="*/ 814 h 814"/>
              <a:gd name="T84" fmla="*/ 26 w 521"/>
              <a:gd name="T85" fmla="*/ 814 h 814"/>
              <a:gd name="T86" fmla="*/ 22 w 521"/>
              <a:gd name="T87" fmla="*/ 812 h 814"/>
              <a:gd name="T88" fmla="*/ 9 w 521"/>
              <a:gd name="T89" fmla="*/ 800 h 814"/>
              <a:gd name="T90" fmla="*/ 1 w 521"/>
              <a:gd name="T91" fmla="*/ 785 h 814"/>
              <a:gd name="T92" fmla="*/ 0 w 521"/>
              <a:gd name="T93" fmla="*/ 767 h 814"/>
              <a:gd name="T94" fmla="*/ 0 w 521"/>
              <a:gd name="T95" fmla="*/ 471 h 814"/>
              <a:gd name="T96" fmla="*/ 0 w 521"/>
              <a:gd name="T97" fmla="*/ 307 h 814"/>
              <a:gd name="T98" fmla="*/ 3 w 521"/>
              <a:gd name="T99" fmla="*/ 277 h 814"/>
              <a:gd name="T100" fmla="*/ 13 w 521"/>
              <a:gd name="T101" fmla="*/ 253 h 814"/>
              <a:gd name="T102" fmla="*/ 31 w 521"/>
              <a:gd name="T103" fmla="*/ 230 h 814"/>
              <a:gd name="T104" fmla="*/ 54 w 521"/>
              <a:gd name="T105" fmla="*/ 215 h 814"/>
              <a:gd name="T106" fmla="*/ 205 w 521"/>
              <a:gd name="T107" fmla="*/ 137 h 814"/>
              <a:gd name="T108" fmla="*/ 355 w 521"/>
              <a:gd name="T109" fmla="*/ 58 h 814"/>
              <a:gd name="T110" fmla="*/ 452 w 521"/>
              <a:gd name="T111" fmla="*/ 8 h 814"/>
              <a:gd name="T112" fmla="*/ 458 w 521"/>
              <a:gd name="T113" fmla="*/ 6 h 814"/>
              <a:gd name="T114" fmla="*/ 463 w 521"/>
              <a:gd name="T115" fmla="*/ 4 h 814"/>
              <a:gd name="T116" fmla="*/ 473 w 521"/>
              <a:gd name="T117" fmla="*/ 0 h 814"/>
              <a:gd name="T118" fmla="*/ 482 w 521"/>
              <a:gd name="T119" fmla="*/ 0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21" h="814">
                <a:moveTo>
                  <a:pt x="482" y="0"/>
                </a:moveTo>
                <a:lnTo>
                  <a:pt x="501" y="4"/>
                </a:lnTo>
                <a:lnTo>
                  <a:pt x="516" y="19"/>
                </a:lnTo>
                <a:lnTo>
                  <a:pt x="521" y="40"/>
                </a:lnTo>
                <a:lnTo>
                  <a:pt x="521" y="77"/>
                </a:lnTo>
                <a:lnTo>
                  <a:pt x="521" y="88"/>
                </a:lnTo>
                <a:lnTo>
                  <a:pt x="521" y="213"/>
                </a:lnTo>
                <a:lnTo>
                  <a:pt x="521" y="281"/>
                </a:lnTo>
                <a:lnTo>
                  <a:pt x="516" y="281"/>
                </a:lnTo>
                <a:lnTo>
                  <a:pt x="512" y="279"/>
                </a:lnTo>
                <a:lnTo>
                  <a:pt x="508" y="281"/>
                </a:lnTo>
                <a:lnTo>
                  <a:pt x="504" y="281"/>
                </a:lnTo>
                <a:lnTo>
                  <a:pt x="501" y="283"/>
                </a:lnTo>
                <a:lnTo>
                  <a:pt x="501" y="283"/>
                </a:lnTo>
                <a:lnTo>
                  <a:pt x="489" y="286"/>
                </a:lnTo>
                <a:lnTo>
                  <a:pt x="486" y="288"/>
                </a:lnTo>
                <a:lnTo>
                  <a:pt x="480" y="290"/>
                </a:lnTo>
                <a:lnTo>
                  <a:pt x="474" y="292"/>
                </a:lnTo>
                <a:lnTo>
                  <a:pt x="467" y="296"/>
                </a:lnTo>
                <a:lnTo>
                  <a:pt x="375" y="342"/>
                </a:lnTo>
                <a:lnTo>
                  <a:pt x="286" y="391"/>
                </a:lnTo>
                <a:lnTo>
                  <a:pt x="282" y="393"/>
                </a:lnTo>
                <a:lnTo>
                  <a:pt x="282" y="393"/>
                </a:lnTo>
                <a:lnTo>
                  <a:pt x="263" y="400"/>
                </a:lnTo>
                <a:lnTo>
                  <a:pt x="250" y="408"/>
                </a:lnTo>
                <a:lnTo>
                  <a:pt x="239" y="413"/>
                </a:lnTo>
                <a:lnTo>
                  <a:pt x="235" y="417"/>
                </a:lnTo>
                <a:lnTo>
                  <a:pt x="230" y="421"/>
                </a:lnTo>
                <a:lnTo>
                  <a:pt x="220" y="430"/>
                </a:lnTo>
                <a:lnTo>
                  <a:pt x="213" y="442"/>
                </a:lnTo>
                <a:lnTo>
                  <a:pt x="205" y="460"/>
                </a:lnTo>
                <a:lnTo>
                  <a:pt x="201" y="483"/>
                </a:lnTo>
                <a:lnTo>
                  <a:pt x="198" y="514"/>
                </a:lnTo>
                <a:lnTo>
                  <a:pt x="198" y="514"/>
                </a:lnTo>
                <a:lnTo>
                  <a:pt x="196" y="546"/>
                </a:lnTo>
                <a:lnTo>
                  <a:pt x="196" y="546"/>
                </a:lnTo>
                <a:lnTo>
                  <a:pt x="196" y="556"/>
                </a:lnTo>
                <a:lnTo>
                  <a:pt x="196" y="729"/>
                </a:lnTo>
                <a:lnTo>
                  <a:pt x="140" y="763"/>
                </a:lnTo>
                <a:lnTo>
                  <a:pt x="67" y="804"/>
                </a:lnTo>
                <a:lnTo>
                  <a:pt x="58" y="810"/>
                </a:lnTo>
                <a:lnTo>
                  <a:pt x="50" y="814"/>
                </a:lnTo>
                <a:lnTo>
                  <a:pt x="26" y="814"/>
                </a:lnTo>
                <a:lnTo>
                  <a:pt x="22" y="812"/>
                </a:lnTo>
                <a:lnTo>
                  <a:pt x="9" y="800"/>
                </a:lnTo>
                <a:lnTo>
                  <a:pt x="1" y="785"/>
                </a:lnTo>
                <a:lnTo>
                  <a:pt x="0" y="767"/>
                </a:lnTo>
                <a:lnTo>
                  <a:pt x="0" y="471"/>
                </a:lnTo>
                <a:lnTo>
                  <a:pt x="0" y="307"/>
                </a:lnTo>
                <a:lnTo>
                  <a:pt x="3" y="277"/>
                </a:lnTo>
                <a:lnTo>
                  <a:pt x="13" y="253"/>
                </a:lnTo>
                <a:lnTo>
                  <a:pt x="31" y="230"/>
                </a:lnTo>
                <a:lnTo>
                  <a:pt x="54" y="215"/>
                </a:lnTo>
                <a:lnTo>
                  <a:pt x="205" y="137"/>
                </a:lnTo>
                <a:lnTo>
                  <a:pt x="355" y="58"/>
                </a:lnTo>
                <a:lnTo>
                  <a:pt x="452" y="8"/>
                </a:lnTo>
                <a:lnTo>
                  <a:pt x="458" y="6"/>
                </a:lnTo>
                <a:lnTo>
                  <a:pt x="463" y="4"/>
                </a:lnTo>
                <a:lnTo>
                  <a:pt x="473" y="0"/>
                </a:lnTo>
                <a:lnTo>
                  <a:pt x="48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" name="Freeform 34"/>
          <p:cNvSpPr>
            <a:spLocks noEditPoints="1"/>
          </p:cNvSpPr>
          <p:nvPr/>
        </p:nvSpPr>
        <p:spPr bwMode="auto">
          <a:xfrm>
            <a:off x="565862" y="3552828"/>
            <a:ext cx="245299" cy="245299"/>
          </a:xfrm>
          <a:custGeom>
            <a:avLst/>
            <a:gdLst>
              <a:gd name="T0" fmla="*/ 258 w 593"/>
              <a:gd name="T1" fmla="*/ 110 h 592"/>
              <a:gd name="T2" fmla="*/ 191 w 593"/>
              <a:gd name="T3" fmla="*/ 138 h 592"/>
              <a:gd name="T4" fmla="*/ 139 w 593"/>
              <a:gd name="T5" fmla="*/ 190 h 592"/>
              <a:gd name="T6" fmla="*/ 111 w 593"/>
              <a:gd name="T7" fmla="*/ 258 h 592"/>
              <a:gd name="T8" fmla="*/ 113 w 593"/>
              <a:gd name="T9" fmla="*/ 338 h 592"/>
              <a:gd name="T10" fmla="*/ 148 w 593"/>
              <a:gd name="T11" fmla="*/ 415 h 592"/>
              <a:gd name="T12" fmla="*/ 212 w 593"/>
              <a:gd name="T13" fmla="*/ 467 h 592"/>
              <a:gd name="T14" fmla="*/ 296 w 593"/>
              <a:gd name="T15" fmla="*/ 486 h 592"/>
              <a:gd name="T16" fmla="*/ 341 w 593"/>
              <a:gd name="T17" fmla="*/ 482 h 592"/>
              <a:gd name="T18" fmla="*/ 415 w 593"/>
              <a:gd name="T19" fmla="*/ 444 h 592"/>
              <a:gd name="T20" fmla="*/ 468 w 593"/>
              <a:gd name="T21" fmla="*/ 379 h 592"/>
              <a:gd name="T22" fmla="*/ 486 w 593"/>
              <a:gd name="T23" fmla="*/ 297 h 592"/>
              <a:gd name="T24" fmla="*/ 468 w 593"/>
              <a:gd name="T25" fmla="*/ 213 h 592"/>
              <a:gd name="T26" fmla="*/ 415 w 593"/>
              <a:gd name="T27" fmla="*/ 147 h 592"/>
              <a:gd name="T28" fmla="*/ 339 w 593"/>
              <a:gd name="T29" fmla="*/ 112 h 592"/>
              <a:gd name="T30" fmla="*/ 294 w 593"/>
              <a:gd name="T31" fmla="*/ 0 h 592"/>
              <a:gd name="T32" fmla="*/ 399 w 593"/>
              <a:gd name="T33" fmla="*/ 18 h 592"/>
              <a:gd name="T34" fmla="*/ 486 w 593"/>
              <a:gd name="T35" fmla="*/ 69 h 592"/>
              <a:gd name="T36" fmla="*/ 552 w 593"/>
              <a:gd name="T37" fmla="*/ 147 h 592"/>
              <a:gd name="T38" fmla="*/ 589 w 593"/>
              <a:gd name="T39" fmla="*/ 243 h 592"/>
              <a:gd name="T40" fmla="*/ 587 w 593"/>
              <a:gd name="T41" fmla="*/ 349 h 592"/>
              <a:gd name="T42" fmla="*/ 552 w 593"/>
              <a:gd name="T43" fmla="*/ 446 h 592"/>
              <a:gd name="T44" fmla="*/ 488 w 593"/>
              <a:gd name="T45" fmla="*/ 523 h 592"/>
              <a:gd name="T46" fmla="*/ 400 w 593"/>
              <a:gd name="T47" fmla="*/ 573 h 592"/>
              <a:gd name="T48" fmla="*/ 296 w 593"/>
              <a:gd name="T49" fmla="*/ 592 h 592"/>
              <a:gd name="T50" fmla="*/ 193 w 593"/>
              <a:gd name="T51" fmla="*/ 573 h 592"/>
              <a:gd name="T52" fmla="*/ 105 w 593"/>
              <a:gd name="T53" fmla="*/ 523 h 592"/>
              <a:gd name="T54" fmla="*/ 42 w 593"/>
              <a:gd name="T55" fmla="*/ 444 h 592"/>
              <a:gd name="T56" fmla="*/ 6 w 593"/>
              <a:gd name="T57" fmla="*/ 347 h 592"/>
              <a:gd name="T58" fmla="*/ 6 w 593"/>
              <a:gd name="T59" fmla="*/ 235 h 592"/>
              <a:gd name="T60" fmla="*/ 51 w 593"/>
              <a:gd name="T61" fmla="*/ 130 h 592"/>
              <a:gd name="T62" fmla="*/ 131 w 593"/>
              <a:gd name="T63" fmla="*/ 50 h 592"/>
              <a:gd name="T64" fmla="*/ 236 w 593"/>
              <a:gd name="T65" fmla="*/ 7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93" h="592">
                <a:moveTo>
                  <a:pt x="294" y="106"/>
                </a:moveTo>
                <a:lnTo>
                  <a:pt x="258" y="110"/>
                </a:lnTo>
                <a:lnTo>
                  <a:pt x="223" y="121"/>
                </a:lnTo>
                <a:lnTo>
                  <a:pt x="191" y="138"/>
                </a:lnTo>
                <a:lnTo>
                  <a:pt x="163" y="162"/>
                </a:lnTo>
                <a:lnTo>
                  <a:pt x="139" y="190"/>
                </a:lnTo>
                <a:lnTo>
                  <a:pt x="122" y="222"/>
                </a:lnTo>
                <a:lnTo>
                  <a:pt x="111" y="258"/>
                </a:lnTo>
                <a:lnTo>
                  <a:pt x="107" y="293"/>
                </a:lnTo>
                <a:lnTo>
                  <a:pt x="113" y="338"/>
                </a:lnTo>
                <a:lnTo>
                  <a:pt x="126" y="379"/>
                </a:lnTo>
                <a:lnTo>
                  <a:pt x="148" y="415"/>
                </a:lnTo>
                <a:lnTo>
                  <a:pt x="178" y="444"/>
                </a:lnTo>
                <a:lnTo>
                  <a:pt x="212" y="467"/>
                </a:lnTo>
                <a:lnTo>
                  <a:pt x="253" y="482"/>
                </a:lnTo>
                <a:lnTo>
                  <a:pt x="296" y="486"/>
                </a:lnTo>
                <a:lnTo>
                  <a:pt x="298" y="486"/>
                </a:lnTo>
                <a:lnTo>
                  <a:pt x="341" y="482"/>
                </a:lnTo>
                <a:lnTo>
                  <a:pt x="380" y="467"/>
                </a:lnTo>
                <a:lnTo>
                  <a:pt x="415" y="444"/>
                </a:lnTo>
                <a:lnTo>
                  <a:pt x="445" y="415"/>
                </a:lnTo>
                <a:lnTo>
                  <a:pt x="468" y="379"/>
                </a:lnTo>
                <a:lnTo>
                  <a:pt x="483" y="340"/>
                </a:lnTo>
                <a:lnTo>
                  <a:pt x="486" y="297"/>
                </a:lnTo>
                <a:lnTo>
                  <a:pt x="483" y="252"/>
                </a:lnTo>
                <a:lnTo>
                  <a:pt x="468" y="213"/>
                </a:lnTo>
                <a:lnTo>
                  <a:pt x="445" y="177"/>
                </a:lnTo>
                <a:lnTo>
                  <a:pt x="415" y="147"/>
                </a:lnTo>
                <a:lnTo>
                  <a:pt x="380" y="125"/>
                </a:lnTo>
                <a:lnTo>
                  <a:pt x="339" y="112"/>
                </a:lnTo>
                <a:lnTo>
                  <a:pt x="294" y="106"/>
                </a:lnTo>
                <a:close/>
                <a:moveTo>
                  <a:pt x="294" y="0"/>
                </a:moveTo>
                <a:lnTo>
                  <a:pt x="348" y="5"/>
                </a:lnTo>
                <a:lnTo>
                  <a:pt x="399" y="18"/>
                </a:lnTo>
                <a:lnTo>
                  <a:pt x="445" y="41"/>
                </a:lnTo>
                <a:lnTo>
                  <a:pt x="486" y="69"/>
                </a:lnTo>
                <a:lnTo>
                  <a:pt x="524" y="104"/>
                </a:lnTo>
                <a:lnTo>
                  <a:pt x="552" y="147"/>
                </a:lnTo>
                <a:lnTo>
                  <a:pt x="574" y="192"/>
                </a:lnTo>
                <a:lnTo>
                  <a:pt x="589" y="243"/>
                </a:lnTo>
                <a:lnTo>
                  <a:pt x="593" y="297"/>
                </a:lnTo>
                <a:lnTo>
                  <a:pt x="587" y="349"/>
                </a:lnTo>
                <a:lnTo>
                  <a:pt x="574" y="400"/>
                </a:lnTo>
                <a:lnTo>
                  <a:pt x="552" y="446"/>
                </a:lnTo>
                <a:lnTo>
                  <a:pt x="524" y="487"/>
                </a:lnTo>
                <a:lnTo>
                  <a:pt x="488" y="523"/>
                </a:lnTo>
                <a:lnTo>
                  <a:pt x="445" y="553"/>
                </a:lnTo>
                <a:lnTo>
                  <a:pt x="400" y="573"/>
                </a:lnTo>
                <a:lnTo>
                  <a:pt x="350" y="588"/>
                </a:lnTo>
                <a:lnTo>
                  <a:pt x="296" y="592"/>
                </a:lnTo>
                <a:lnTo>
                  <a:pt x="243" y="588"/>
                </a:lnTo>
                <a:lnTo>
                  <a:pt x="193" y="573"/>
                </a:lnTo>
                <a:lnTo>
                  <a:pt x="146" y="551"/>
                </a:lnTo>
                <a:lnTo>
                  <a:pt x="105" y="523"/>
                </a:lnTo>
                <a:lnTo>
                  <a:pt x="70" y="486"/>
                </a:lnTo>
                <a:lnTo>
                  <a:pt x="42" y="444"/>
                </a:lnTo>
                <a:lnTo>
                  <a:pt x="19" y="398"/>
                </a:lnTo>
                <a:lnTo>
                  <a:pt x="6" y="347"/>
                </a:lnTo>
                <a:lnTo>
                  <a:pt x="0" y="293"/>
                </a:lnTo>
                <a:lnTo>
                  <a:pt x="6" y="235"/>
                </a:lnTo>
                <a:lnTo>
                  <a:pt x="25" y="181"/>
                </a:lnTo>
                <a:lnTo>
                  <a:pt x="51" y="130"/>
                </a:lnTo>
                <a:lnTo>
                  <a:pt x="88" y="87"/>
                </a:lnTo>
                <a:lnTo>
                  <a:pt x="131" y="50"/>
                </a:lnTo>
                <a:lnTo>
                  <a:pt x="182" y="24"/>
                </a:lnTo>
                <a:lnTo>
                  <a:pt x="236" y="7"/>
                </a:lnTo>
                <a:lnTo>
                  <a:pt x="29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" name="Freeform 35"/>
          <p:cNvSpPr>
            <a:spLocks/>
          </p:cNvSpPr>
          <p:nvPr/>
        </p:nvSpPr>
        <p:spPr bwMode="auto">
          <a:xfrm>
            <a:off x="846675" y="3518139"/>
            <a:ext cx="69378" cy="34689"/>
          </a:xfrm>
          <a:custGeom>
            <a:avLst/>
            <a:gdLst>
              <a:gd name="T0" fmla="*/ 84 w 168"/>
              <a:gd name="T1" fmla="*/ 0 h 85"/>
              <a:gd name="T2" fmla="*/ 142 w 168"/>
              <a:gd name="T3" fmla="*/ 0 h 85"/>
              <a:gd name="T4" fmla="*/ 151 w 168"/>
              <a:gd name="T5" fmla="*/ 0 h 85"/>
              <a:gd name="T6" fmla="*/ 157 w 168"/>
              <a:gd name="T7" fmla="*/ 2 h 85"/>
              <a:gd name="T8" fmla="*/ 163 w 168"/>
              <a:gd name="T9" fmla="*/ 6 h 85"/>
              <a:gd name="T10" fmla="*/ 166 w 168"/>
              <a:gd name="T11" fmla="*/ 12 h 85"/>
              <a:gd name="T12" fmla="*/ 168 w 168"/>
              <a:gd name="T13" fmla="*/ 17 h 85"/>
              <a:gd name="T14" fmla="*/ 168 w 168"/>
              <a:gd name="T15" fmla="*/ 27 h 85"/>
              <a:gd name="T16" fmla="*/ 168 w 168"/>
              <a:gd name="T17" fmla="*/ 62 h 85"/>
              <a:gd name="T18" fmla="*/ 166 w 168"/>
              <a:gd name="T19" fmla="*/ 70 h 85"/>
              <a:gd name="T20" fmla="*/ 165 w 168"/>
              <a:gd name="T21" fmla="*/ 75 h 85"/>
              <a:gd name="T22" fmla="*/ 161 w 168"/>
              <a:gd name="T23" fmla="*/ 81 h 85"/>
              <a:gd name="T24" fmla="*/ 153 w 168"/>
              <a:gd name="T25" fmla="*/ 83 h 85"/>
              <a:gd name="T26" fmla="*/ 146 w 168"/>
              <a:gd name="T27" fmla="*/ 85 h 85"/>
              <a:gd name="T28" fmla="*/ 22 w 168"/>
              <a:gd name="T29" fmla="*/ 85 h 85"/>
              <a:gd name="T30" fmla="*/ 15 w 168"/>
              <a:gd name="T31" fmla="*/ 83 h 85"/>
              <a:gd name="T32" fmla="*/ 8 w 168"/>
              <a:gd name="T33" fmla="*/ 81 h 85"/>
              <a:gd name="T34" fmla="*/ 4 w 168"/>
              <a:gd name="T35" fmla="*/ 75 h 85"/>
              <a:gd name="T36" fmla="*/ 2 w 168"/>
              <a:gd name="T37" fmla="*/ 70 h 85"/>
              <a:gd name="T38" fmla="*/ 0 w 168"/>
              <a:gd name="T39" fmla="*/ 62 h 85"/>
              <a:gd name="T40" fmla="*/ 0 w 168"/>
              <a:gd name="T41" fmla="*/ 21 h 85"/>
              <a:gd name="T42" fmla="*/ 2 w 168"/>
              <a:gd name="T43" fmla="*/ 14 h 85"/>
              <a:gd name="T44" fmla="*/ 4 w 168"/>
              <a:gd name="T45" fmla="*/ 8 h 85"/>
              <a:gd name="T46" fmla="*/ 8 w 168"/>
              <a:gd name="T47" fmla="*/ 4 h 85"/>
              <a:gd name="T48" fmla="*/ 15 w 168"/>
              <a:gd name="T49" fmla="*/ 2 h 85"/>
              <a:gd name="T50" fmla="*/ 22 w 168"/>
              <a:gd name="T51" fmla="*/ 0 h 85"/>
              <a:gd name="T52" fmla="*/ 84 w 168"/>
              <a:gd name="T5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8" h="85">
                <a:moveTo>
                  <a:pt x="84" y="0"/>
                </a:moveTo>
                <a:lnTo>
                  <a:pt x="142" y="0"/>
                </a:lnTo>
                <a:lnTo>
                  <a:pt x="151" y="0"/>
                </a:lnTo>
                <a:lnTo>
                  <a:pt x="157" y="2"/>
                </a:lnTo>
                <a:lnTo>
                  <a:pt x="163" y="6"/>
                </a:lnTo>
                <a:lnTo>
                  <a:pt x="166" y="12"/>
                </a:lnTo>
                <a:lnTo>
                  <a:pt x="168" y="17"/>
                </a:lnTo>
                <a:lnTo>
                  <a:pt x="168" y="27"/>
                </a:lnTo>
                <a:lnTo>
                  <a:pt x="168" y="62"/>
                </a:lnTo>
                <a:lnTo>
                  <a:pt x="166" y="70"/>
                </a:lnTo>
                <a:lnTo>
                  <a:pt x="165" y="75"/>
                </a:lnTo>
                <a:lnTo>
                  <a:pt x="161" y="81"/>
                </a:lnTo>
                <a:lnTo>
                  <a:pt x="153" y="83"/>
                </a:lnTo>
                <a:lnTo>
                  <a:pt x="146" y="85"/>
                </a:lnTo>
                <a:lnTo>
                  <a:pt x="22" y="85"/>
                </a:lnTo>
                <a:lnTo>
                  <a:pt x="15" y="83"/>
                </a:lnTo>
                <a:lnTo>
                  <a:pt x="8" y="81"/>
                </a:lnTo>
                <a:lnTo>
                  <a:pt x="4" y="75"/>
                </a:lnTo>
                <a:lnTo>
                  <a:pt x="2" y="70"/>
                </a:lnTo>
                <a:lnTo>
                  <a:pt x="0" y="62"/>
                </a:lnTo>
                <a:lnTo>
                  <a:pt x="0" y="21"/>
                </a:lnTo>
                <a:lnTo>
                  <a:pt x="2" y="14"/>
                </a:lnTo>
                <a:lnTo>
                  <a:pt x="4" y="8"/>
                </a:lnTo>
                <a:lnTo>
                  <a:pt x="8" y="4"/>
                </a:lnTo>
                <a:lnTo>
                  <a:pt x="15" y="2"/>
                </a:lnTo>
                <a:lnTo>
                  <a:pt x="22" y="0"/>
                </a:lnTo>
                <a:lnTo>
                  <a:pt x="8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" name="Freeform 36"/>
          <p:cNvSpPr>
            <a:spLocks noEditPoints="1"/>
          </p:cNvSpPr>
          <p:nvPr/>
        </p:nvSpPr>
        <p:spPr bwMode="auto">
          <a:xfrm>
            <a:off x="479140" y="3407466"/>
            <a:ext cx="523634" cy="442694"/>
          </a:xfrm>
          <a:custGeom>
            <a:avLst/>
            <a:gdLst>
              <a:gd name="T0" fmla="*/ 110 w 1270"/>
              <a:gd name="T1" fmla="*/ 230 h 1073"/>
              <a:gd name="T2" fmla="*/ 86 w 1270"/>
              <a:gd name="T3" fmla="*/ 253 h 1073"/>
              <a:gd name="T4" fmla="*/ 84 w 1270"/>
              <a:gd name="T5" fmla="*/ 382 h 1073"/>
              <a:gd name="T6" fmla="*/ 84 w 1270"/>
              <a:gd name="T7" fmla="*/ 397 h 1073"/>
              <a:gd name="T8" fmla="*/ 213 w 1270"/>
              <a:gd name="T9" fmla="*/ 441 h 1073"/>
              <a:gd name="T10" fmla="*/ 165 w 1270"/>
              <a:gd name="T11" fmla="*/ 540 h 1073"/>
              <a:gd name="T12" fmla="*/ 148 w 1270"/>
              <a:gd name="T13" fmla="*/ 651 h 1073"/>
              <a:gd name="T14" fmla="*/ 165 w 1270"/>
              <a:gd name="T15" fmla="*/ 761 h 1073"/>
              <a:gd name="T16" fmla="*/ 215 w 1270"/>
              <a:gd name="T17" fmla="*/ 858 h 1073"/>
              <a:gd name="T18" fmla="*/ 84 w 1270"/>
              <a:gd name="T19" fmla="*/ 905 h 1073"/>
              <a:gd name="T20" fmla="*/ 84 w 1270"/>
              <a:gd name="T21" fmla="*/ 954 h 1073"/>
              <a:gd name="T22" fmla="*/ 107 w 1270"/>
              <a:gd name="T23" fmla="*/ 984 h 1073"/>
              <a:gd name="T24" fmla="*/ 148 w 1270"/>
              <a:gd name="T25" fmla="*/ 989 h 1073"/>
              <a:gd name="T26" fmla="*/ 1141 w 1270"/>
              <a:gd name="T27" fmla="*/ 989 h 1073"/>
              <a:gd name="T28" fmla="*/ 1170 w 1270"/>
              <a:gd name="T29" fmla="*/ 980 h 1073"/>
              <a:gd name="T30" fmla="*/ 1185 w 1270"/>
              <a:gd name="T31" fmla="*/ 954 h 1073"/>
              <a:gd name="T32" fmla="*/ 1185 w 1270"/>
              <a:gd name="T33" fmla="*/ 903 h 1073"/>
              <a:gd name="T34" fmla="*/ 802 w 1270"/>
              <a:gd name="T35" fmla="*/ 858 h 1073"/>
              <a:gd name="T36" fmla="*/ 851 w 1270"/>
              <a:gd name="T37" fmla="*/ 761 h 1073"/>
              <a:gd name="T38" fmla="*/ 868 w 1270"/>
              <a:gd name="T39" fmla="*/ 651 h 1073"/>
              <a:gd name="T40" fmla="*/ 851 w 1270"/>
              <a:gd name="T41" fmla="*/ 540 h 1073"/>
              <a:gd name="T42" fmla="*/ 802 w 1270"/>
              <a:gd name="T43" fmla="*/ 441 h 1073"/>
              <a:gd name="T44" fmla="*/ 1187 w 1270"/>
              <a:gd name="T45" fmla="*/ 397 h 1073"/>
              <a:gd name="T46" fmla="*/ 1184 w 1270"/>
              <a:gd name="T47" fmla="*/ 254 h 1073"/>
              <a:gd name="T48" fmla="*/ 1159 w 1270"/>
              <a:gd name="T49" fmla="*/ 230 h 1073"/>
              <a:gd name="T50" fmla="*/ 131 w 1270"/>
              <a:gd name="T51" fmla="*/ 226 h 1073"/>
              <a:gd name="T52" fmla="*/ 281 w 1270"/>
              <a:gd name="T53" fmla="*/ 47 h 1073"/>
              <a:gd name="T54" fmla="*/ 264 w 1270"/>
              <a:gd name="T55" fmla="*/ 75 h 1073"/>
              <a:gd name="T56" fmla="*/ 281 w 1270"/>
              <a:gd name="T57" fmla="*/ 103 h 1073"/>
              <a:gd name="T58" fmla="*/ 428 w 1270"/>
              <a:gd name="T59" fmla="*/ 107 h 1073"/>
              <a:gd name="T60" fmla="*/ 454 w 1270"/>
              <a:gd name="T61" fmla="*/ 90 h 1073"/>
              <a:gd name="T62" fmla="*/ 454 w 1270"/>
              <a:gd name="T63" fmla="*/ 58 h 1073"/>
              <a:gd name="T64" fmla="*/ 428 w 1270"/>
              <a:gd name="T65" fmla="*/ 43 h 1073"/>
              <a:gd name="T66" fmla="*/ 202 w 1270"/>
              <a:gd name="T67" fmla="*/ 0 h 1073"/>
              <a:gd name="T68" fmla="*/ 535 w 1270"/>
              <a:gd name="T69" fmla="*/ 2 h 1073"/>
              <a:gd name="T70" fmla="*/ 570 w 1270"/>
              <a:gd name="T71" fmla="*/ 23 h 1073"/>
              <a:gd name="T72" fmla="*/ 597 w 1270"/>
              <a:gd name="T73" fmla="*/ 142 h 1073"/>
              <a:gd name="T74" fmla="*/ 920 w 1270"/>
              <a:gd name="T75" fmla="*/ 107 h 1073"/>
              <a:gd name="T76" fmla="*/ 933 w 1270"/>
              <a:gd name="T77" fmla="*/ 77 h 1073"/>
              <a:gd name="T78" fmla="*/ 963 w 1270"/>
              <a:gd name="T79" fmla="*/ 64 h 1073"/>
              <a:gd name="T80" fmla="*/ 1105 w 1270"/>
              <a:gd name="T81" fmla="*/ 68 h 1073"/>
              <a:gd name="T82" fmla="*/ 1127 w 1270"/>
              <a:gd name="T83" fmla="*/ 90 h 1073"/>
              <a:gd name="T84" fmla="*/ 1131 w 1270"/>
              <a:gd name="T85" fmla="*/ 142 h 1073"/>
              <a:gd name="T86" fmla="*/ 1165 w 1270"/>
              <a:gd name="T87" fmla="*/ 144 h 1073"/>
              <a:gd name="T88" fmla="*/ 1219 w 1270"/>
              <a:gd name="T89" fmla="*/ 168 h 1073"/>
              <a:gd name="T90" fmla="*/ 1258 w 1270"/>
              <a:gd name="T91" fmla="*/ 217 h 1073"/>
              <a:gd name="T92" fmla="*/ 1270 w 1270"/>
              <a:gd name="T93" fmla="*/ 269 h 1073"/>
              <a:gd name="T94" fmla="*/ 1266 w 1270"/>
              <a:gd name="T95" fmla="*/ 982 h 1073"/>
              <a:gd name="T96" fmla="*/ 1234 w 1270"/>
              <a:gd name="T97" fmla="*/ 1036 h 1073"/>
              <a:gd name="T98" fmla="*/ 1178 w 1270"/>
              <a:gd name="T99" fmla="*/ 1069 h 1073"/>
              <a:gd name="T100" fmla="*/ 129 w 1270"/>
              <a:gd name="T101" fmla="*/ 1073 h 1073"/>
              <a:gd name="T102" fmla="*/ 64 w 1270"/>
              <a:gd name="T103" fmla="*/ 1056 h 1073"/>
              <a:gd name="T104" fmla="*/ 17 w 1270"/>
              <a:gd name="T105" fmla="*/ 1010 h 1073"/>
              <a:gd name="T106" fmla="*/ 0 w 1270"/>
              <a:gd name="T107" fmla="*/ 944 h 1073"/>
              <a:gd name="T108" fmla="*/ 4 w 1270"/>
              <a:gd name="T109" fmla="*/ 238 h 1073"/>
              <a:gd name="T110" fmla="*/ 36 w 1270"/>
              <a:gd name="T111" fmla="*/ 180 h 1073"/>
              <a:gd name="T112" fmla="*/ 94 w 1270"/>
              <a:gd name="T113" fmla="*/ 148 h 1073"/>
              <a:gd name="T114" fmla="*/ 137 w 1270"/>
              <a:gd name="T115" fmla="*/ 142 h 1073"/>
              <a:gd name="T116" fmla="*/ 161 w 1270"/>
              <a:gd name="T117" fmla="*/ 26 h 1073"/>
              <a:gd name="T118" fmla="*/ 185 w 1270"/>
              <a:gd name="T119" fmla="*/ 6 h 1073"/>
              <a:gd name="T120" fmla="*/ 202 w 1270"/>
              <a:gd name="T12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70" h="1073">
                <a:moveTo>
                  <a:pt x="131" y="226"/>
                </a:moveTo>
                <a:lnTo>
                  <a:pt x="110" y="230"/>
                </a:lnTo>
                <a:lnTo>
                  <a:pt x="96" y="240"/>
                </a:lnTo>
                <a:lnTo>
                  <a:pt x="86" y="253"/>
                </a:lnTo>
                <a:lnTo>
                  <a:pt x="84" y="273"/>
                </a:lnTo>
                <a:lnTo>
                  <a:pt x="84" y="382"/>
                </a:lnTo>
                <a:lnTo>
                  <a:pt x="84" y="389"/>
                </a:lnTo>
                <a:lnTo>
                  <a:pt x="84" y="397"/>
                </a:lnTo>
                <a:lnTo>
                  <a:pt x="251" y="397"/>
                </a:lnTo>
                <a:lnTo>
                  <a:pt x="213" y="441"/>
                </a:lnTo>
                <a:lnTo>
                  <a:pt x="185" y="490"/>
                </a:lnTo>
                <a:lnTo>
                  <a:pt x="165" y="540"/>
                </a:lnTo>
                <a:lnTo>
                  <a:pt x="152" y="593"/>
                </a:lnTo>
                <a:lnTo>
                  <a:pt x="148" y="651"/>
                </a:lnTo>
                <a:lnTo>
                  <a:pt x="152" y="707"/>
                </a:lnTo>
                <a:lnTo>
                  <a:pt x="165" y="761"/>
                </a:lnTo>
                <a:lnTo>
                  <a:pt x="185" y="812"/>
                </a:lnTo>
                <a:lnTo>
                  <a:pt x="215" y="858"/>
                </a:lnTo>
                <a:lnTo>
                  <a:pt x="251" y="905"/>
                </a:lnTo>
                <a:lnTo>
                  <a:pt x="84" y="905"/>
                </a:lnTo>
                <a:lnTo>
                  <a:pt x="84" y="929"/>
                </a:lnTo>
                <a:lnTo>
                  <a:pt x="84" y="954"/>
                </a:lnTo>
                <a:lnTo>
                  <a:pt x="92" y="972"/>
                </a:lnTo>
                <a:lnTo>
                  <a:pt x="107" y="984"/>
                </a:lnTo>
                <a:lnTo>
                  <a:pt x="125" y="989"/>
                </a:lnTo>
                <a:lnTo>
                  <a:pt x="148" y="989"/>
                </a:lnTo>
                <a:lnTo>
                  <a:pt x="780" y="989"/>
                </a:lnTo>
                <a:lnTo>
                  <a:pt x="1141" y="989"/>
                </a:lnTo>
                <a:lnTo>
                  <a:pt x="1157" y="987"/>
                </a:lnTo>
                <a:lnTo>
                  <a:pt x="1170" y="980"/>
                </a:lnTo>
                <a:lnTo>
                  <a:pt x="1182" y="969"/>
                </a:lnTo>
                <a:lnTo>
                  <a:pt x="1185" y="954"/>
                </a:lnTo>
                <a:lnTo>
                  <a:pt x="1187" y="929"/>
                </a:lnTo>
                <a:lnTo>
                  <a:pt x="1185" y="903"/>
                </a:lnTo>
                <a:lnTo>
                  <a:pt x="765" y="903"/>
                </a:lnTo>
                <a:lnTo>
                  <a:pt x="802" y="858"/>
                </a:lnTo>
                <a:lnTo>
                  <a:pt x="830" y="812"/>
                </a:lnTo>
                <a:lnTo>
                  <a:pt x="851" y="761"/>
                </a:lnTo>
                <a:lnTo>
                  <a:pt x="864" y="707"/>
                </a:lnTo>
                <a:lnTo>
                  <a:pt x="868" y="651"/>
                </a:lnTo>
                <a:lnTo>
                  <a:pt x="864" y="593"/>
                </a:lnTo>
                <a:lnTo>
                  <a:pt x="851" y="540"/>
                </a:lnTo>
                <a:lnTo>
                  <a:pt x="830" y="488"/>
                </a:lnTo>
                <a:lnTo>
                  <a:pt x="802" y="441"/>
                </a:lnTo>
                <a:lnTo>
                  <a:pt x="765" y="397"/>
                </a:lnTo>
                <a:lnTo>
                  <a:pt x="1187" y="397"/>
                </a:lnTo>
                <a:lnTo>
                  <a:pt x="1187" y="275"/>
                </a:lnTo>
                <a:lnTo>
                  <a:pt x="1184" y="254"/>
                </a:lnTo>
                <a:lnTo>
                  <a:pt x="1174" y="240"/>
                </a:lnTo>
                <a:lnTo>
                  <a:pt x="1159" y="230"/>
                </a:lnTo>
                <a:lnTo>
                  <a:pt x="1139" y="226"/>
                </a:lnTo>
                <a:lnTo>
                  <a:pt x="131" y="226"/>
                </a:lnTo>
                <a:close/>
                <a:moveTo>
                  <a:pt x="296" y="43"/>
                </a:moveTo>
                <a:lnTo>
                  <a:pt x="281" y="47"/>
                </a:lnTo>
                <a:lnTo>
                  <a:pt x="269" y="58"/>
                </a:lnTo>
                <a:lnTo>
                  <a:pt x="264" y="75"/>
                </a:lnTo>
                <a:lnTo>
                  <a:pt x="269" y="90"/>
                </a:lnTo>
                <a:lnTo>
                  <a:pt x="281" y="103"/>
                </a:lnTo>
                <a:lnTo>
                  <a:pt x="296" y="107"/>
                </a:lnTo>
                <a:lnTo>
                  <a:pt x="428" y="107"/>
                </a:lnTo>
                <a:lnTo>
                  <a:pt x="443" y="103"/>
                </a:lnTo>
                <a:lnTo>
                  <a:pt x="454" y="90"/>
                </a:lnTo>
                <a:lnTo>
                  <a:pt x="460" y="75"/>
                </a:lnTo>
                <a:lnTo>
                  <a:pt x="454" y="58"/>
                </a:lnTo>
                <a:lnTo>
                  <a:pt x="443" y="47"/>
                </a:lnTo>
                <a:lnTo>
                  <a:pt x="428" y="43"/>
                </a:lnTo>
                <a:lnTo>
                  <a:pt x="296" y="43"/>
                </a:lnTo>
                <a:close/>
                <a:moveTo>
                  <a:pt x="202" y="0"/>
                </a:moveTo>
                <a:lnTo>
                  <a:pt x="535" y="0"/>
                </a:lnTo>
                <a:lnTo>
                  <a:pt x="535" y="2"/>
                </a:lnTo>
                <a:lnTo>
                  <a:pt x="555" y="8"/>
                </a:lnTo>
                <a:lnTo>
                  <a:pt x="570" y="23"/>
                </a:lnTo>
                <a:lnTo>
                  <a:pt x="580" y="43"/>
                </a:lnTo>
                <a:lnTo>
                  <a:pt x="597" y="142"/>
                </a:lnTo>
                <a:lnTo>
                  <a:pt x="920" y="142"/>
                </a:lnTo>
                <a:lnTo>
                  <a:pt x="920" y="107"/>
                </a:lnTo>
                <a:lnTo>
                  <a:pt x="924" y="90"/>
                </a:lnTo>
                <a:lnTo>
                  <a:pt x="933" y="77"/>
                </a:lnTo>
                <a:lnTo>
                  <a:pt x="946" y="68"/>
                </a:lnTo>
                <a:lnTo>
                  <a:pt x="963" y="64"/>
                </a:lnTo>
                <a:lnTo>
                  <a:pt x="1088" y="64"/>
                </a:lnTo>
                <a:lnTo>
                  <a:pt x="1105" y="68"/>
                </a:lnTo>
                <a:lnTo>
                  <a:pt x="1118" y="77"/>
                </a:lnTo>
                <a:lnTo>
                  <a:pt x="1127" y="90"/>
                </a:lnTo>
                <a:lnTo>
                  <a:pt x="1131" y="107"/>
                </a:lnTo>
                <a:lnTo>
                  <a:pt x="1131" y="142"/>
                </a:lnTo>
                <a:lnTo>
                  <a:pt x="1133" y="142"/>
                </a:lnTo>
                <a:lnTo>
                  <a:pt x="1165" y="144"/>
                </a:lnTo>
                <a:lnTo>
                  <a:pt x="1195" y="154"/>
                </a:lnTo>
                <a:lnTo>
                  <a:pt x="1219" y="168"/>
                </a:lnTo>
                <a:lnTo>
                  <a:pt x="1241" y="189"/>
                </a:lnTo>
                <a:lnTo>
                  <a:pt x="1258" y="217"/>
                </a:lnTo>
                <a:lnTo>
                  <a:pt x="1268" y="241"/>
                </a:lnTo>
                <a:lnTo>
                  <a:pt x="1270" y="269"/>
                </a:lnTo>
                <a:lnTo>
                  <a:pt x="1270" y="948"/>
                </a:lnTo>
                <a:lnTo>
                  <a:pt x="1266" y="982"/>
                </a:lnTo>
                <a:lnTo>
                  <a:pt x="1253" y="1012"/>
                </a:lnTo>
                <a:lnTo>
                  <a:pt x="1234" y="1036"/>
                </a:lnTo>
                <a:lnTo>
                  <a:pt x="1208" y="1056"/>
                </a:lnTo>
                <a:lnTo>
                  <a:pt x="1178" y="1069"/>
                </a:lnTo>
                <a:lnTo>
                  <a:pt x="1144" y="1073"/>
                </a:lnTo>
                <a:lnTo>
                  <a:pt x="129" y="1073"/>
                </a:lnTo>
                <a:lnTo>
                  <a:pt x="94" y="1069"/>
                </a:lnTo>
                <a:lnTo>
                  <a:pt x="64" y="1056"/>
                </a:lnTo>
                <a:lnTo>
                  <a:pt x="38" y="1036"/>
                </a:lnTo>
                <a:lnTo>
                  <a:pt x="17" y="1010"/>
                </a:lnTo>
                <a:lnTo>
                  <a:pt x="4" y="980"/>
                </a:lnTo>
                <a:lnTo>
                  <a:pt x="0" y="944"/>
                </a:lnTo>
                <a:lnTo>
                  <a:pt x="0" y="273"/>
                </a:lnTo>
                <a:lnTo>
                  <a:pt x="4" y="238"/>
                </a:lnTo>
                <a:lnTo>
                  <a:pt x="17" y="206"/>
                </a:lnTo>
                <a:lnTo>
                  <a:pt x="36" y="180"/>
                </a:lnTo>
                <a:lnTo>
                  <a:pt x="62" y="161"/>
                </a:lnTo>
                <a:lnTo>
                  <a:pt x="94" y="148"/>
                </a:lnTo>
                <a:lnTo>
                  <a:pt x="127" y="142"/>
                </a:lnTo>
                <a:lnTo>
                  <a:pt x="137" y="142"/>
                </a:lnTo>
                <a:lnTo>
                  <a:pt x="155" y="43"/>
                </a:lnTo>
                <a:lnTo>
                  <a:pt x="161" y="26"/>
                </a:lnTo>
                <a:lnTo>
                  <a:pt x="170" y="13"/>
                </a:lnTo>
                <a:lnTo>
                  <a:pt x="185" y="6"/>
                </a:lnTo>
                <a:lnTo>
                  <a:pt x="202" y="0"/>
                </a:lnTo>
                <a:lnTo>
                  <a:pt x="20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" name="Freeform 37"/>
          <p:cNvSpPr>
            <a:spLocks/>
          </p:cNvSpPr>
          <p:nvPr/>
        </p:nvSpPr>
        <p:spPr bwMode="auto">
          <a:xfrm>
            <a:off x="1449596" y="3646157"/>
            <a:ext cx="546759" cy="204003"/>
          </a:xfrm>
          <a:custGeom>
            <a:avLst/>
            <a:gdLst>
              <a:gd name="T0" fmla="*/ 0 w 1323"/>
              <a:gd name="T1" fmla="*/ 0 h 493"/>
              <a:gd name="T2" fmla="*/ 1322 w 1323"/>
              <a:gd name="T3" fmla="*/ 0 h 493"/>
              <a:gd name="T4" fmla="*/ 1323 w 1323"/>
              <a:gd name="T5" fmla="*/ 407 h 493"/>
              <a:gd name="T6" fmla="*/ 1318 w 1323"/>
              <a:gd name="T7" fmla="*/ 435 h 493"/>
              <a:gd name="T8" fmla="*/ 1307 w 1323"/>
              <a:gd name="T9" fmla="*/ 460 h 493"/>
              <a:gd name="T10" fmla="*/ 1288 w 1323"/>
              <a:gd name="T11" fmla="*/ 478 h 493"/>
              <a:gd name="T12" fmla="*/ 1264 w 1323"/>
              <a:gd name="T13" fmla="*/ 489 h 493"/>
              <a:gd name="T14" fmla="*/ 1236 w 1323"/>
              <a:gd name="T15" fmla="*/ 493 h 493"/>
              <a:gd name="T16" fmla="*/ 665 w 1323"/>
              <a:gd name="T17" fmla="*/ 493 h 493"/>
              <a:gd name="T18" fmla="*/ 82 w 1323"/>
              <a:gd name="T19" fmla="*/ 493 h 493"/>
              <a:gd name="T20" fmla="*/ 58 w 1323"/>
              <a:gd name="T21" fmla="*/ 489 h 493"/>
              <a:gd name="T22" fmla="*/ 35 w 1323"/>
              <a:gd name="T23" fmla="*/ 478 h 493"/>
              <a:gd name="T24" fmla="*/ 17 w 1323"/>
              <a:gd name="T25" fmla="*/ 461 h 493"/>
              <a:gd name="T26" fmla="*/ 5 w 1323"/>
              <a:gd name="T27" fmla="*/ 441 h 493"/>
              <a:gd name="T28" fmla="*/ 0 w 1323"/>
              <a:gd name="T29" fmla="*/ 415 h 493"/>
              <a:gd name="T30" fmla="*/ 0 w 1323"/>
              <a:gd name="T31" fmla="*/ 222 h 493"/>
              <a:gd name="T32" fmla="*/ 0 w 1323"/>
              <a:gd name="T33" fmla="*/ 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23" h="493">
                <a:moveTo>
                  <a:pt x="0" y="0"/>
                </a:moveTo>
                <a:lnTo>
                  <a:pt x="1322" y="0"/>
                </a:lnTo>
                <a:lnTo>
                  <a:pt x="1323" y="407"/>
                </a:lnTo>
                <a:lnTo>
                  <a:pt x="1318" y="435"/>
                </a:lnTo>
                <a:lnTo>
                  <a:pt x="1307" y="460"/>
                </a:lnTo>
                <a:lnTo>
                  <a:pt x="1288" y="478"/>
                </a:lnTo>
                <a:lnTo>
                  <a:pt x="1264" y="489"/>
                </a:lnTo>
                <a:lnTo>
                  <a:pt x="1236" y="493"/>
                </a:lnTo>
                <a:lnTo>
                  <a:pt x="665" y="493"/>
                </a:lnTo>
                <a:lnTo>
                  <a:pt x="82" y="493"/>
                </a:lnTo>
                <a:lnTo>
                  <a:pt x="58" y="489"/>
                </a:lnTo>
                <a:lnTo>
                  <a:pt x="35" y="478"/>
                </a:lnTo>
                <a:lnTo>
                  <a:pt x="17" y="461"/>
                </a:lnTo>
                <a:lnTo>
                  <a:pt x="5" y="441"/>
                </a:lnTo>
                <a:lnTo>
                  <a:pt x="0" y="415"/>
                </a:lnTo>
                <a:lnTo>
                  <a:pt x="0" y="22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" name="Freeform 38"/>
          <p:cNvSpPr>
            <a:spLocks noEditPoints="1"/>
          </p:cNvSpPr>
          <p:nvPr/>
        </p:nvSpPr>
        <p:spPr bwMode="auto">
          <a:xfrm>
            <a:off x="1449596" y="3302574"/>
            <a:ext cx="549237" cy="322109"/>
          </a:xfrm>
          <a:custGeom>
            <a:avLst/>
            <a:gdLst>
              <a:gd name="T0" fmla="*/ 748 w 1329"/>
              <a:gd name="T1" fmla="*/ 503 h 781"/>
              <a:gd name="T2" fmla="*/ 740 w 1329"/>
              <a:gd name="T3" fmla="*/ 510 h 781"/>
              <a:gd name="T4" fmla="*/ 665 w 1329"/>
              <a:gd name="T5" fmla="*/ 708 h 781"/>
              <a:gd name="T6" fmla="*/ 815 w 1329"/>
              <a:gd name="T7" fmla="*/ 708 h 781"/>
              <a:gd name="T8" fmla="*/ 828 w 1329"/>
              <a:gd name="T9" fmla="*/ 703 h 781"/>
              <a:gd name="T10" fmla="*/ 908 w 1329"/>
              <a:gd name="T11" fmla="*/ 503 h 781"/>
              <a:gd name="T12" fmla="*/ 1041 w 1329"/>
              <a:gd name="T13" fmla="*/ 501 h 781"/>
              <a:gd name="T14" fmla="*/ 1032 w 1329"/>
              <a:gd name="T15" fmla="*/ 507 h 781"/>
              <a:gd name="T16" fmla="*/ 970 w 1329"/>
              <a:gd name="T17" fmla="*/ 658 h 781"/>
              <a:gd name="T18" fmla="*/ 959 w 1329"/>
              <a:gd name="T19" fmla="*/ 708 h 781"/>
              <a:gd name="T20" fmla="*/ 1116 w 1329"/>
              <a:gd name="T21" fmla="*/ 707 h 781"/>
              <a:gd name="T22" fmla="*/ 1185 w 1329"/>
              <a:gd name="T23" fmla="*/ 538 h 781"/>
              <a:gd name="T24" fmla="*/ 1193 w 1329"/>
              <a:gd name="T25" fmla="*/ 503 h 781"/>
              <a:gd name="T26" fmla="*/ 458 w 1329"/>
              <a:gd name="T27" fmla="*/ 503 h 781"/>
              <a:gd name="T28" fmla="*/ 452 w 1329"/>
              <a:gd name="T29" fmla="*/ 508 h 781"/>
              <a:gd name="T30" fmla="*/ 372 w 1329"/>
              <a:gd name="T31" fmla="*/ 707 h 781"/>
              <a:gd name="T32" fmla="*/ 527 w 1329"/>
              <a:gd name="T33" fmla="*/ 708 h 781"/>
              <a:gd name="T34" fmla="*/ 540 w 1329"/>
              <a:gd name="T35" fmla="*/ 703 h 781"/>
              <a:gd name="T36" fmla="*/ 619 w 1329"/>
              <a:gd name="T37" fmla="*/ 503 h 781"/>
              <a:gd name="T38" fmla="*/ 462 w 1329"/>
              <a:gd name="T39" fmla="*/ 501 h 781"/>
              <a:gd name="T40" fmla="*/ 161 w 1329"/>
              <a:gd name="T41" fmla="*/ 443 h 781"/>
              <a:gd name="T42" fmla="*/ 120 w 1329"/>
              <a:gd name="T43" fmla="*/ 525 h 781"/>
              <a:gd name="T44" fmla="*/ 161 w 1329"/>
              <a:gd name="T45" fmla="*/ 606 h 781"/>
              <a:gd name="T46" fmla="*/ 252 w 1329"/>
              <a:gd name="T47" fmla="*/ 621 h 781"/>
              <a:gd name="T48" fmla="*/ 316 w 1329"/>
              <a:gd name="T49" fmla="*/ 557 h 781"/>
              <a:gd name="T50" fmla="*/ 301 w 1329"/>
              <a:gd name="T51" fmla="*/ 465 h 781"/>
              <a:gd name="T52" fmla="*/ 220 w 1329"/>
              <a:gd name="T53" fmla="*/ 424 h 781"/>
              <a:gd name="T54" fmla="*/ 389 w 1329"/>
              <a:gd name="T55" fmla="*/ 299 h 781"/>
              <a:gd name="T56" fmla="*/ 359 w 1329"/>
              <a:gd name="T57" fmla="*/ 316 h 781"/>
              <a:gd name="T58" fmla="*/ 473 w 1329"/>
              <a:gd name="T59" fmla="*/ 460 h 781"/>
              <a:gd name="T60" fmla="*/ 568 w 1329"/>
              <a:gd name="T61" fmla="*/ 460 h 781"/>
              <a:gd name="T62" fmla="*/ 647 w 1329"/>
              <a:gd name="T63" fmla="*/ 443 h 781"/>
              <a:gd name="T64" fmla="*/ 645 w 1329"/>
              <a:gd name="T65" fmla="*/ 437 h 781"/>
              <a:gd name="T66" fmla="*/ 512 w 1329"/>
              <a:gd name="T67" fmla="*/ 269 h 781"/>
              <a:gd name="T68" fmla="*/ 785 w 1329"/>
              <a:gd name="T69" fmla="*/ 193 h 781"/>
              <a:gd name="T70" fmla="*/ 635 w 1329"/>
              <a:gd name="T71" fmla="*/ 236 h 781"/>
              <a:gd name="T72" fmla="*/ 763 w 1329"/>
              <a:gd name="T73" fmla="*/ 404 h 781"/>
              <a:gd name="T74" fmla="*/ 774 w 1329"/>
              <a:gd name="T75" fmla="*/ 409 h 781"/>
              <a:gd name="T76" fmla="*/ 927 w 1329"/>
              <a:gd name="T77" fmla="*/ 368 h 781"/>
              <a:gd name="T78" fmla="*/ 923 w 1329"/>
              <a:gd name="T79" fmla="*/ 363 h 781"/>
              <a:gd name="T80" fmla="*/ 792 w 1329"/>
              <a:gd name="T81" fmla="*/ 193 h 781"/>
              <a:gd name="T82" fmla="*/ 1064 w 1329"/>
              <a:gd name="T83" fmla="*/ 116 h 781"/>
              <a:gd name="T84" fmla="*/ 916 w 1329"/>
              <a:gd name="T85" fmla="*/ 161 h 781"/>
              <a:gd name="T86" fmla="*/ 1045 w 1329"/>
              <a:gd name="T87" fmla="*/ 331 h 781"/>
              <a:gd name="T88" fmla="*/ 1056 w 1329"/>
              <a:gd name="T89" fmla="*/ 333 h 781"/>
              <a:gd name="T90" fmla="*/ 1206 w 1329"/>
              <a:gd name="T91" fmla="*/ 290 h 781"/>
              <a:gd name="T92" fmla="*/ 1078 w 1329"/>
              <a:gd name="T93" fmla="*/ 122 h 781"/>
              <a:gd name="T94" fmla="*/ 1194 w 1329"/>
              <a:gd name="T95" fmla="*/ 0 h 781"/>
              <a:gd name="T96" fmla="*/ 1262 w 1329"/>
              <a:gd name="T97" fmla="*/ 37 h 781"/>
              <a:gd name="T98" fmla="*/ 1327 w 1329"/>
              <a:gd name="T99" fmla="*/ 267 h 781"/>
              <a:gd name="T100" fmla="*/ 1310 w 1329"/>
              <a:gd name="T101" fmla="*/ 333 h 781"/>
              <a:gd name="T102" fmla="*/ 1073 w 1329"/>
              <a:gd name="T103" fmla="*/ 413 h 781"/>
              <a:gd name="T104" fmla="*/ 1075 w 1329"/>
              <a:gd name="T105" fmla="*/ 421 h 781"/>
              <a:gd name="T106" fmla="*/ 1260 w 1329"/>
              <a:gd name="T107" fmla="*/ 422 h 781"/>
              <a:gd name="T108" fmla="*/ 1312 w 1329"/>
              <a:gd name="T109" fmla="*/ 465 h 781"/>
              <a:gd name="T110" fmla="*/ 1322 w 1329"/>
              <a:gd name="T111" fmla="*/ 781 h 781"/>
              <a:gd name="T112" fmla="*/ 0 w 1329"/>
              <a:gd name="T113" fmla="*/ 389 h 781"/>
              <a:gd name="T114" fmla="*/ 37 w 1329"/>
              <a:gd name="T115" fmla="*/ 316 h 781"/>
              <a:gd name="T116" fmla="*/ 918 w 1329"/>
              <a:gd name="T117" fmla="*/ 7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781">
                <a:moveTo>
                  <a:pt x="903" y="503"/>
                </a:moveTo>
                <a:lnTo>
                  <a:pt x="751" y="503"/>
                </a:lnTo>
                <a:lnTo>
                  <a:pt x="748" y="503"/>
                </a:lnTo>
                <a:lnTo>
                  <a:pt x="746" y="505"/>
                </a:lnTo>
                <a:lnTo>
                  <a:pt x="742" y="508"/>
                </a:lnTo>
                <a:lnTo>
                  <a:pt x="740" y="510"/>
                </a:lnTo>
                <a:lnTo>
                  <a:pt x="680" y="660"/>
                </a:lnTo>
                <a:lnTo>
                  <a:pt x="662" y="708"/>
                </a:lnTo>
                <a:lnTo>
                  <a:pt x="665" y="708"/>
                </a:lnTo>
                <a:lnTo>
                  <a:pt x="669" y="708"/>
                </a:lnTo>
                <a:lnTo>
                  <a:pt x="671" y="708"/>
                </a:lnTo>
                <a:lnTo>
                  <a:pt x="815" y="708"/>
                </a:lnTo>
                <a:lnTo>
                  <a:pt x="821" y="708"/>
                </a:lnTo>
                <a:lnTo>
                  <a:pt x="826" y="707"/>
                </a:lnTo>
                <a:lnTo>
                  <a:pt x="828" y="703"/>
                </a:lnTo>
                <a:lnTo>
                  <a:pt x="832" y="699"/>
                </a:lnTo>
                <a:lnTo>
                  <a:pt x="882" y="570"/>
                </a:lnTo>
                <a:lnTo>
                  <a:pt x="908" y="503"/>
                </a:lnTo>
                <a:lnTo>
                  <a:pt x="905" y="503"/>
                </a:lnTo>
                <a:lnTo>
                  <a:pt x="903" y="503"/>
                </a:lnTo>
                <a:close/>
                <a:moveTo>
                  <a:pt x="1041" y="501"/>
                </a:moveTo>
                <a:lnTo>
                  <a:pt x="1035" y="503"/>
                </a:lnTo>
                <a:lnTo>
                  <a:pt x="1034" y="505"/>
                </a:lnTo>
                <a:lnTo>
                  <a:pt x="1032" y="507"/>
                </a:lnTo>
                <a:lnTo>
                  <a:pt x="1030" y="508"/>
                </a:lnTo>
                <a:lnTo>
                  <a:pt x="1028" y="512"/>
                </a:lnTo>
                <a:lnTo>
                  <a:pt x="970" y="658"/>
                </a:lnTo>
                <a:lnTo>
                  <a:pt x="951" y="707"/>
                </a:lnTo>
                <a:lnTo>
                  <a:pt x="955" y="708"/>
                </a:lnTo>
                <a:lnTo>
                  <a:pt x="959" y="708"/>
                </a:lnTo>
                <a:lnTo>
                  <a:pt x="1108" y="708"/>
                </a:lnTo>
                <a:lnTo>
                  <a:pt x="1112" y="708"/>
                </a:lnTo>
                <a:lnTo>
                  <a:pt x="1116" y="707"/>
                </a:lnTo>
                <a:lnTo>
                  <a:pt x="1118" y="703"/>
                </a:lnTo>
                <a:lnTo>
                  <a:pt x="1120" y="699"/>
                </a:lnTo>
                <a:lnTo>
                  <a:pt x="1185" y="538"/>
                </a:lnTo>
                <a:lnTo>
                  <a:pt x="1198" y="503"/>
                </a:lnTo>
                <a:lnTo>
                  <a:pt x="1194" y="503"/>
                </a:lnTo>
                <a:lnTo>
                  <a:pt x="1193" y="503"/>
                </a:lnTo>
                <a:lnTo>
                  <a:pt x="1041" y="501"/>
                </a:lnTo>
                <a:close/>
                <a:moveTo>
                  <a:pt x="462" y="501"/>
                </a:moveTo>
                <a:lnTo>
                  <a:pt x="458" y="503"/>
                </a:lnTo>
                <a:lnTo>
                  <a:pt x="454" y="503"/>
                </a:lnTo>
                <a:lnTo>
                  <a:pt x="452" y="507"/>
                </a:lnTo>
                <a:lnTo>
                  <a:pt x="452" y="508"/>
                </a:lnTo>
                <a:lnTo>
                  <a:pt x="450" y="512"/>
                </a:lnTo>
                <a:lnTo>
                  <a:pt x="394" y="652"/>
                </a:lnTo>
                <a:lnTo>
                  <a:pt x="372" y="707"/>
                </a:lnTo>
                <a:lnTo>
                  <a:pt x="377" y="708"/>
                </a:lnTo>
                <a:lnTo>
                  <a:pt x="383" y="708"/>
                </a:lnTo>
                <a:lnTo>
                  <a:pt x="527" y="708"/>
                </a:lnTo>
                <a:lnTo>
                  <a:pt x="533" y="708"/>
                </a:lnTo>
                <a:lnTo>
                  <a:pt x="536" y="707"/>
                </a:lnTo>
                <a:lnTo>
                  <a:pt x="540" y="703"/>
                </a:lnTo>
                <a:lnTo>
                  <a:pt x="542" y="699"/>
                </a:lnTo>
                <a:lnTo>
                  <a:pt x="594" y="568"/>
                </a:lnTo>
                <a:lnTo>
                  <a:pt x="619" y="503"/>
                </a:lnTo>
                <a:lnTo>
                  <a:pt x="615" y="503"/>
                </a:lnTo>
                <a:lnTo>
                  <a:pt x="613" y="503"/>
                </a:lnTo>
                <a:lnTo>
                  <a:pt x="462" y="501"/>
                </a:lnTo>
                <a:close/>
                <a:moveTo>
                  <a:pt x="220" y="424"/>
                </a:moveTo>
                <a:lnTo>
                  <a:pt x="189" y="430"/>
                </a:lnTo>
                <a:lnTo>
                  <a:pt x="161" y="443"/>
                </a:lnTo>
                <a:lnTo>
                  <a:pt x="140" y="465"/>
                </a:lnTo>
                <a:lnTo>
                  <a:pt x="125" y="494"/>
                </a:lnTo>
                <a:lnTo>
                  <a:pt x="120" y="525"/>
                </a:lnTo>
                <a:lnTo>
                  <a:pt x="125" y="557"/>
                </a:lnTo>
                <a:lnTo>
                  <a:pt x="140" y="583"/>
                </a:lnTo>
                <a:lnTo>
                  <a:pt x="161" y="606"/>
                </a:lnTo>
                <a:lnTo>
                  <a:pt x="189" y="621"/>
                </a:lnTo>
                <a:lnTo>
                  <a:pt x="220" y="624"/>
                </a:lnTo>
                <a:lnTo>
                  <a:pt x="252" y="621"/>
                </a:lnTo>
                <a:lnTo>
                  <a:pt x="280" y="606"/>
                </a:lnTo>
                <a:lnTo>
                  <a:pt x="301" y="583"/>
                </a:lnTo>
                <a:lnTo>
                  <a:pt x="316" y="557"/>
                </a:lnTo>
                <a:lnTo>
                  <a:pt x="321" y="525"/>
                </a:lnTo>
                <a:lnTo>
                  <a:pt x="316" y="494"/>
                </a:lnTo>
                <a:lnTo>
                  <a:pt x="301" y="465"/>
                </a:lnTo>
                <a:lnTo>
                  <a:pt x="280" y="443"/>
                </a:lnTo>
                <a:lnTo>
                  <a:pt x="252" y="430"/>
                </a:lnTo>
                <a:lnTo>
                  <a:pt x="220" y="424"/>
                </a:lnTo>
                <a:close/>
                <a:moveTo>
                  <a:pt x="510" y="269"/>
                </a:moveTo>
                <a:lnTo>
                  <a:pt x="506" y="269"/>
                </a:lnTo>
                <a:lnTo>
                  <a:pt x="389" y="299"/>
                </a:lnTo>
                <a:lnTo>
                  <a:pt x="355" y="308"/>
                </a:lnTo>
                <a:lnTo>
                  <a:pt x="357" y="314"/>
                </a:lnTo>
                <a:lnTo>
                  <a:pt x="359" y="316"/>
                </a:lnTo>
                <a:lnTo>
                  <a:pt x="465" y="454"/>
                </a:lnTo>
                <a:lnTo>
                  <a:pt x="469" y="458"/>
                </a:lnTo>
                <a:lnTo>
                  <a:pt x="473" y="460"/>
                </a:lnTo>
                <a:lnTo>
                  <a:pt x="478" y="460"/>
                </a:lnTo>
                <a:lnTo>
                  <a:pt x="523" y="462"/>
                </a:lnTo>
                <a:lnTo>
                  <a:pt x="568" y="460"/>
                </a:lnTo>
                <a:lnTo>
                  <a:pt x="607" y="454"/>
                </a:lnTo>
                <a:lnTo>
                  <a:pt x="649" y="447"/>
                </a:lnTo>
                <a:lnTo>
                  <a:pt x="647" y="443"/>
                </a:lnTo>
                <a:lnTo>
                  <a:pt x="647" y="441"/>
                </a:lnTo>
                <a:lnTo>
                  <a:pt x="645" y="439"/>
                </a:lnTo>
                <a:lnTo>
                  <a:pt x="645" y="437"/>
                </a:lnTo>
                <a:lnTo>
                  <a:pt x="520" y="271"/>
                </a:lnTo>
                <a:lnTo>
                  <a:pt x="516" y="269"/>
                </a:lnTo>
                <a:lnTo>
                  <a:pt x="512" y="269"/>
                </a:lnTo>
                <a:lnTo>
                  <a:pt x="510" y="269"/>
                </a:lnTo>
                <a:close/>
                <a:moveTo>
                  <a:pt x="789" y="193"/>
                </a:moveTo>
                <a:lnTo>
                  <a:pt x="785" y="193"/>
                </a:lnTo>
                <a:lnTo>
                  <a:pt x="721" y="209"/>
                </a:lnTo>
                <a:lnTo>
                  <a:pt x="635" y="234"/>
                </a:lnTo>
                <a:lnTo>
                  <a:pt x="635" y="236"/>
                </a:lnTo>
                <a:lnTo>
                  <a:pt x="637" y="237"/>
                </a:lnTo>
                <a:lnTo>
                  <a:pt x="637" y="237"/>
                </a:lnTo>
                <a:lnTo>
                  <a:pt x="763" y="404"/>
                </a:lnTo>
                <a:lnTo>
                  <a:pt x="766" y="408"/>
                </a:lnTo>
                <a:lnTo>
                  <a:pt x="770" y="409"/>
                </a:lnTo>
                <a:lnTo>
                  <a:pt x="774" y="409"/>
                </a:lnTo>
                <a:lnTo>
                  <a:pt x="778" y="409"/>
                </a:lnTo>
                <a:lnTo>
                  <a:pt x="892" y="378"/>
                </a:lnTo>
                <a:lnTo>
                  <a:pt x="927" y="368"/>
                </a:lnTo>
                <a:lnTo>
                  <a:pt x="925" y="365"/>
                </a:lnTo>
                <a:lnTo>
                  <a:pt x="925" y="363"/>
                </a:lnTo>
                <a:lnTo>
                  <a:pt x="923" y="363"/>
                </a:lnTo>
                <a:lnTo>
                  <a:pt x="798" y="196"/>
                </a:lnTo>
                <a:lnTo>
                  <a:pt x="796" y="194"/>
                </a:lnTo>
                <a:lnTo>
                  <a:pt x="792" y="193"/>
                </a:lnTo>
                <a:lnTo>
                  <a:pt x="789" y="193"/>
                </a:lnTo>
                <a:close/>
                <a:moveTo>
                  <a:pt x="1069" y="116"/>
                </a:moveTo>
                <a:lnTo>
                  <a:pt x="1064" y="116"/>
                </a:lnTo>
                <a:lnTo>
                  <a:pt x="957" y="146"/>
                </a:lnTo>
                <a:lnTo>
                  <a:pt x="914" y="157"/>
                </a:lnTo>
                <a:lnTo>
                  <a:pt x="916" y="161"/>
                </a:lnTo>
                <a:lnTo>
                  <a:pt x="918" y="163"/>
                </a:lnTo>
                <a:lnTo>
                  <a:pt x="1043" y="329"/>
                </a:lnTo>
                <a:lnTo>
                  <a:pt x="1045" y="331"/>
                </a:lnTo>
                <a:lnTo>
                  <a:pt x="1049" y="333"/>
                </a:lnTo>
                <a:lnTo>
                  <a:pt x="1052" y="333"/>
                </a:lnTo>
                <a:lnTo>
                  <a:pt x="1056" y="333"/>
                </a:lnTo>
                <a:lnTo>
                  <a:pt x="1110" y="318"/>
                </a:lnTo>
                <a:lnTo>
                  <a:pt x="1206" y="292"/>
                </a:lnTo>
                <a:lnTo>
                  <a:pt x="1206" y="290"/>
                </a:lnTo>
                <a:lnTo>
                  <a:pt x="1204" y="288"/>
                </a:lnTo>
                <a:lnTo>
                  <a:pt x="1204" y="286"/>
                </a:lnTo>
                <a:lnTo>
                  <a:pt x="1078" y="122"/>
                </a:lnTo>
                <a:lnTo>
                  <a:pt x="1075" y="118"/>
                </a:lnTo>
                <a:lnTo>
                  <a:pt x="1069" y="116"/>
                </a:lnTo>
                <a:close/>
                <a:moveTo>
                  <a:pt x="1194" y="0"/>
                </a:moveTo>
                <a:lnTo>
                  <a:pt x="1221" y="4"/>
                </a:lnTo>
                <a:lnTo>
                  <a:pt x="1243" y="17"/>
                </a:lnTo>
                <a:lnTo>
                  <a:pt x="1262" y="37"/>
                </a:lnTo>
                <a:lnTo>
                  <a:pt x="1273" y="64"/>
                </a:lnTo>
                <a:lnTo>
                  <a:pt x="1301" y="165"/>
                </a:lnTo>
                <a:lnTo>
                  <a:pt x="1327" y="267"/>
                </a:lnTo>
                <a:lnTo>
                  <a:pt x="1329" y="292"/>
                </a:lnTo>
                <a:lnTo>
                  <a:pt x="1323" y="314"/>
                </a:lnTo>
                <a:lnTo>
                  <a:pt x="1310" y="333"/>
                </a:lnTo>
                <a:lnTo>
                  <a:pt x="1293" y="350"/>
                </a:lnTo>
                <a:lnTo>
                  <a:pt x="1271" y="359"/>
                </a:lnTo>
                <a:lnTo>
                  <a:pt x="1073" y="413"/>
                </a:lnTo>
                <a:lnTo>
                  <a:pt x="1062" y="417"/>
                </a:lnTo>
                <a:lnTo>
                  <a:pt x="1064" y="421"/>
                </a:lnTo>
                <a:lnTo>
                  <a:pt x="1075" y="421"/>
                </a:lnTo>
                <a:lnTo>
                  <a:pt x="1155" y="421"/>
                </a:lnTo>
                <a:lnTo>
                  <a:pt x="1234" y="421"/>
                </a:lnTo>
                <a:lnTo>
                  <a:pt x="1260" y="422"/>
                </a:lnTo>
                <a:lnTo>
                  <a:pt x="1282" y="432"/>
                </a:lnTo>
                <a:lnTo>
                  <a:pt x="1299" y="447"/>
                </a:lnTo>
                <a:lnTo>
                  <a:pt x="1312" y="465"/>
                </a:lnTo>
                <a:lnTo>
                  <a:pt x="1320" y="488"/>
                </a:lnTo>
                <a:lnTo>
                  <a:pt x="1323" y="510"/>
                </a:lnTo>
                <a:lnTo>
                  <a:pt x="1322" y="781"/>
                </a:lnTo>
                <a:lnTo>
                  <a:pt x="0" y="781"/>
                </a:lnTo>
                <a:lnTo>
                  <a:pt x="0" y="604"/>
                </a:lnTo>
                <a:lnTo>
                  <a:pt x="0" y="389"/>
                </a:lnTo>
                <a:lnTo>
                  <a:pt x="4" y="359"/>
                </a:lnTo>
                <a:lnTo>
                  <a:pt x="17" y="335"/>
                </a:lnTo>
                <a:lnTo>
                  <a:pt x="37" y="316"/>
                </a:lnTo>
                <a:lnTo>
                  <a:pt x="67" y="305"/>
                </a:lnTo>
                <a:lnTo>
                  <a:pt x="501" y="185"/>
                </a:lnTo>
                <a:lnTo>
                  <a:pt x="918" y="71"/>
                </a:lnTo>
                <a:lnTo>
                  <a:pt x="1166" y="4"/>
                </a:lnTo>
                <a:lnTo>
                  <a:pt x="119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" name="Freeform 39"/>
          <p:cNvSpPr>
            <a:spLocks/>
          </p:cNvSpPr>
          <p:nvPr/>
        </p:nvSpPr>
        <p:spPr bwMode="auto">
          <a:xfrm>
            <a:off x="2500993" y="3565217"/>
            <a:ext cx="94155" cy="102414"/>
          </a:xfrm>
          <a:custGeom>
            <a:avLst/>
            <a:gdLst>
              <a:gd name="T0" fmla="*/ 97 w 226"/>
              <a:gd name="T1" fmla="*/ 0 h 247"/>
              <a:gd name="T2" fmla="*/ 110 w 226"/>
              <a:gd name="T3" fmla="*/ 4 h 247"/>
              <a:gd name="T4" fmla="*/ 123 w 226"/>
              <a:gd name="T5" fmla="*/ 15 h 247"/>
              <a:gd name="T6" fmla="*/ 219 w 226"/>
              <a:gd name="T7" fmla="*/ 156 h 247"/>
              <a:gd name="T8" fmla="*/ 226 w 226"/>
              <a:gd name="T9" fmla="*/ 169 h 247"/>
              <a:gd name="T10" fmla="*/ 222 w 226"/>
              <a:gd name="T11" fmla="*/ 184 h 247"/>
              <a:gd name="T12" fmla="*/ 211 w 226"/>
              <a:gd name="T13" fmla="*/ 195 h 247"/>
              <a:gd name="T14" fmla="*/ 146 w 226"/>
              <a:gd name="T15" fmla="*/ 240 h 247"/>
              <a:gd name="T16" fmla="*/ 129 w 226"/>
              <a:gd name="T17" fmla="*/ 247 h 247"/>
              <a:gd name="T18" fmla="*/ 116 w 226"/>
              <a:gd name="T19" fmla="*/ 245 h 247"/>
              <a:gd name="T20" fmla="*/ 103 w 226"/>
              <a:gd name="T21" fmla="*/ 232 h 247"/>
              <a:gd name="T22" fmla="*/ 13 w 226"/>
              <a:gd name="T23" fmla="*/ 100 h 247"/>
              <a:gd name="T24" fmla="*/ 9 w 226"/>
              <a:gd name="T25" fmla="*/ 96 h 247"/>
              <a:gd name="T26" fmla="*/ 6 w 226"/>
              <a:gd name="T27" fmla="*/ 92 h 247"/>
              <a:gd name="T28" fmla="*/ 0 w 226"/>
              <a:gd name="T29" fmla="*/ 75 h 247"/>
              <a:gd name="T30" fmla="*/ 4 w 226"/>
              <a:gd name="T31" fmla="*/ 68 h 247"/>
              <a:gd name="T32" fmla="*/ 7 w 226"/>
              <a:gd name="T33" fmla="*/ 60 h 247"/>
              <a:gd name="T34" fmla="*/ 13 w 226"/>
              <a:gd name="T35" fmla="*/ 55 h 247"/>
              <a:gd name="T36" fmla="*/ 21 w 226"/>
              <a:gd name="T37" fmla="*/ 51 h 247"/>
              <a:gd name="T38" fmla="*/ 82 w 226"/>
              <a:gd name="T39" fmla="*/ 8 h 247"/>
              <a:gd name="T40" fmla="*/ 97 w 226"/>
              <a:gd name="T41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6" h="247">
                <a:moveTo>
                  <a:pt x="97" y="0"/>
                </a:moveTo>
                <a:lnTo>
                  <a:pt x="110" y="4"/>
                </a:lnTo>
                <a:lnTo>
                  <a:pt x="123" y="15"/>
                </a:lnTo>
                <a:lnTo>
                  <a:pt x="219" y="156"/>
                </a:lnTo>
                <a:lnTo>
                  <a:pt x="226" y="169"/>
                </a:lnTo>
                <a:lnTo>
                  <a:pt x="222" y="184"/>
                </a:lnTo>
                <a:lnTo>
                  <a:pt x="211" y="195"/>
                </a:lnTo>
                <a:lnTo>
                  <a:pt x="146" y="240"/>
                </a:lnTo>
                <a:lnTo>
                  <a:pt x="129" y="247"/>
                </a:lnTo>
                <a:lnTo>
                  <a:pt x="116" y="245"/>
                </a:lnTo>
                <a:lnTo>
                  <a:pt x="103" y="232"/>
                </a:lnTo>
                <a:lnTo>
                  <a:pt x="13" y="100"/>
                </a:lnTo>
                <a:lnTo>
                  <a:pt x="9" y="96"/>
                </a:lnTo>
                <a:lnTo>
                  <a:pt x="6" y="92"/>
                </a:lnTo>
                <a:lnTo>
                  <a:pt x="0" y="75"/>
                </a:lnTo>
                <a:lnTo>
                  <a:pt x="4" y="68"/>
                </a:lnTo>
                <a:lnTo>
                  <a:pt x="7" y="60"/>
                </a:lnTo>
                <a:lnTo>
                  <a:pt x="13" y="55"/>
                </a:lnTo>
                <a:lnTo>
                  <a:pt x="21" y="51"/>
                </a:lnTo>
                <a:lnTo>
                  <a:pt x="82" y="8"/>
                </a:lnTo>
                <a:lnTo>
                  <a:pt x="9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" name="Freeform 40"/>
          <p:cNvSpPr>
            <a:spLocks/>
          </p:cNvSpPr>
          <p:nvPr/>
        </p:nvSpPr>
        <p:spPr bwMode="auto">
          <a:xfrm>
            <a:off x="2780980" y="3308355"/>
            <a:ext cx="179225" cy="182528"/>
          </a:xfrm>
          <a:custGeom>
            <a:avLst/>
            <a:gdLst>
              <a:gd name="T0" fmla="*/ 175 w 433"/>
              <a:gd name="T1" fmla="*/ 0 h 441"/>
              <a:gd name="T2" fmla="*/ 187 w 433"/>
              <a:gd name="T3" fmla="*/ 6 h 441"/>
              <a:gd name="T4" fmla="*/ 198 w 433"/>
              <a:gd name="T5" fmla="*/ 19 h 441"/>
              <a:gd name="T6" fmla="*/ 200 w 433"/>
              <a:gd name="T7" fmla="*/ 24 h 441"/>
              <a:gd name="T8" fmla="*/ 203 w 433"/>
              <a:gd name="T9" fmla="*/ 28 h 441"/>
              <a:gd name="T10" fmla="*/ 241 w 433"/>
              <a:gd name="T11" fmla="*/ 15 h 441"/>
              <a:gd name="T12" fmla="*/ 278 w 433"/>
              <a:gd name="T13" fmla="*/ 11 h 441"/>
              <a:gd name="T14" fmla="*/ 314 w 433"/>
              <a:gd name="T15" fmla="*/ 15 h 441"/>
              <a:gd name="T16" fmla="*/ 347 w 433"/>
              <a:gd name="T17" fmla="*/ 26 h 441"/>
              <a:gd name="T18" fmla="*/ 377 w 433"/>
              <a:gd name="T19" fmla="*/ 47 h 441"/>
              <a:gd name="T20" fmla="*/ 402 w 433"/>
              <a:gd name="T21" fmla="*/ 73 h 441"/>
              <a:gd name="T22" fmla="*/ 420 w 433"/>
              <a:gd name="T23" fmla="*/ 105 h 441"/>
              <a:gd name="T24" fmla="*/ 431 w 433"/>
              <a:gd name="T25" fmla="*/ 140 h 441"/>
              <a:gd name="T26" fmla="*/ 433 w 433"/>
              <a:gd name="T27" fmla="*/ 176 h 441"/>
              <a:gd name="T28" fmla="*/ 426 w 433"/>
              <a:gd name="T29" fmla="*/ 213 h 441"/>
              <a:gd name="T30" fmla="*/ 409 w 433"/>
              <a:gd name="T31" fmla="*/ 250 h 441"/>
              <a:gd name="T32" fmla="*/ 381 w 433"/>
              <a:gd name="T33" fmla="*/ 284 h 441"/>
              <a:gd name="T34" fmla="*/ 390 w 433"/>
              <a:gd name="T35" fmla="*/ 301 h 441"/>
              <a:gd name="T36" fmla="*/ 396 w 433"/>
              <a:gd name="T37" fmla="*/ 314 h 441"/>
              <a:gd name="T38" fmla="*/ 394 w 433"/>
              <a:gd name="T39" fmla="*/ 327 h 441"/>
              <a:gd name="T40" fmla="*/ 385 w 433"/>
              <a:gd name="T41" fmla="*/ 338 h 441"/>
              <a:gd name="T42" fmla="*/ 241 w 433"/>
              <a:gd name="T43" fmla="*/ 437 h 441"/>
              <a:gd name="T44" fmla="*/ 226 w 433"/>
              <a:gd name="T45" fmla="*/ 441 h 441"/>
              <a:gd name="T46" fmla="*/ 213 w 433"/>
              <a:gd name="T47" fmla="*/ 439 h 441"/>
              <a:gd name="T48" fmla="*/ 202 w 433"/>
              <a:gd name="T49" fmla="*/ 426 h 441"/>
              <a:gd name="T50" fmla="*/ 43 w 433"/>
              <a:gd name="T51" fmla="*/ 194 h 441"/>
              <a:gd name="T52" fmla="*/ 5 w 433"/>
              <a:gd name="T53" fmla="*/ 144 h 441"/>
              <a:gd name="T54" fmla="*/ 0 w 433"/>
              <a:gd name="T55" fmla="*/ 129 h 441"/>
              <a:gd name="T56" fmla="*/ 2 w 433"/>
              <a:gd name="T57" fmla="*/ 114 h 441"/>
              <a:gd name="T58" fmla="*/ 15 w 433"/>
              <a:gd name="T59" fmla="*/ 103 h 441"/>
              <a:gd name="T60" fmla="*/ 147 w 433"/>
              <a:gd name="T61" fmla="*/ 11 h 441"/>
              <a:gd name="T62" fmla="*/ 162 w 433"/>
              <a:gd name="T63" fmla="*/ 2 h 441"/>
              <a:gd name="T64" fmla="*/ 175 w 433"/>
              <a:gd name="T65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33" h="441">
                <a:moveTo>
                  <a:pt x="175" y="0"/>
                </a:moveTo>
                <a:lnTo>
                  <a:pt x="187" y="6"/>
                </a:lnTo>
                <a:lnTo>
                  <a:pt x="198" y="19"/>
                </a:lnTo>
                <a:lnTo>
                  <a:pt x="200" y="24"/>
                </a:lnTo>
                <a:lnTo>
                  <a:pt x="203" y="28"/>
                </a:lnTo>
                <a:lnTo>
                  <a:pt x="241" y="15"/>
                </a:lnTo>
                <a:lnTo>
                  <a:pt x="278" y="11"/>
                </a:lnTo>
                <a:lnTo>
                  <a:pt x="314" y="15"/>
                </a:lnTo>
                <a:lnTo>
                  <a:pt x="347" y="26"/>
                </a:lnTo>
                <a:lnTo>
                  <a:pt x="377" y="47"/>
                </a:lnTo>
                <a:lnTo>
                  <a:pt x="402" y="73"/>
                </a:lnTo>
                <a:lnTo>
                  <a:pt x="420" y="105"/>
                </a:lnTo>
                <a:lnTo>
                  <a:pt x="431" y="140"/>
                </a:lnTo>
                <a:lnTo>
                  <a:pt x="433" y="176"/>
                </a:lnTo>
                <a:lnTo>
                  <a:pt x="426" y="213"/>
                </a:lnTo>
                <a:lnTo>
                  <a:pt x="409" y="250"/>
                </a:lnTo>
                <a:lnTo>
                  <a:pt x="381" y="284"/>
                </a:lnTo>
                <a:lnTo>
                  <a:pt x="390" y="301"/>
                </a:lnTo>
                <a:lnTo>
                  <a:pt x="396" y="314"/>
                </a:lnTo>
                <a:lnTo>
                  <a:pt x="394" y="327"/>
                </a:lnTo>
                <a:lnTo>
                  <a:pt x="385" y="338"/>
                </a:lnTo>
                <a:lnTo>
                  <a:pt x="241" y="437"/>
                </a:lnTo>
                <a:lnTo>
                  <a:pt x="226" y="441"/>
                </a:lnTo>
                <a:lnTo>
                  <a:pt x="213" y="439"/>
                </a:lnTo>
                <a:lnTo>
                  <a:pt x="202" y="426"/>
                </a:lnTo>
                <a:lnTo>
                  <a:pt x="43" y="194"/>
                </a:lnTo>
                <a:lnTo>
                  <a:pt x="5" y="144"/>
                </a:lnTo>
                <a:lnTo>
                  <a:pt x="0" y="129"/>
                </a:lnTo>
                <a:lnTo>
                  <a:pt x="2" y="114"/>
                </a:lnTo>
                <a:lnTo>
                  <a:pt x="15" y="103"/>
                </a:lnTo>
                <a:lnTo>
                  <a:pt x="147" y="11"/>
                </a:lnTo>
                <a:lnTo>
                  <a:pt x="162" y="2"/>
                </a:lnTo>
                <a:lnTo>
                  <a:pt x="17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" name="Freeform 41"/>
          <p:cNvSpPr>
            <a:spLocks/>
          </p:cNvSpPr>
          <p:nvPr/>
        </p:nvSpPr>
        <p:spPr bwMode="auto">
          <a:xfrm>
            <a:off x="2671133" y="3385166"/>
            <a:ext cx="172618" cy="173443"/>
          </a:xfrm>
          <a:custGeom>
            <a:avLst/>
            <a:gdLst>
              <a:gd name="T0" fmla="*/ 239 w 419"/>
              <a:gd name="T1" fmla="*/ 0 h 421"/>
              <a:gd name="T2" fmla="*/ 419 w 419"/>
              <a:gd name="T3" fmla="*/ 260 h 421"/>
              <a:gd name="T4" fmla="*/ 331 w 419"/>
              <a:gd name="T5" fmla="*/ 320 h 421"/>
              <a:gd name="T6" fmla="*/ 196 w 419"/>
              <a:gd name="T7" fmla="*/ 411 h 421"/>
              <a:gd name="T8" fmla="*/ 183 w 419"/>
              <a:gd name="T9" fmla="*/ 419 h 421"/>
              <a:gd name="T10" fmla="*/ 172 w 419"/>
              <a:gd name="T11" fmla="*/ 421 h 421"/>
              <a:gd name="T12" fmla="*/ 161 w 419"/>
              <a:gd name="T13" fmla="*/ 415 h 421"/>
              <a:gd name="T14" fmla="*/ 152 w 419"/>
              <a:gd name="T15" fmla="*/ 404 h 421"/>
              <a:gd name="T16" fmla="*/ 8 w 419"/>
              <a:gd name="T17" fmla="*/ 196 h 421"/>
              <a:gd name="T18" fmla="*/ 0 w 419"/>
              <a:gd name="T19" fmla="*/ 179 h 421"/>
              <a:gd name="T20" fmla="*/ 4 w 419"/>
              <a:gd name="T21" fmla="*/ 166 h 421"/>
              <a:gd name="T22" fmla="*/ 17 w 419"/>
              <a:gd name="T23" fmla="*/ 153 h 421"/>
              <a:gd name="T24" fmla="*/ 232 w 419"/>
              <a:gd name="T25" fmla="*/ 4 h 421"/>
              <a:gd name="T26" fmla="*/ 234 w 419"/>
              <a:gd name="T27" fmla="*/ 4 h 421"/>
              <a:gd name="T28" fmla="*/ 236 w 419"/>
              <a:gd name="T29" fmla="*/ 2 h 421"/>
              <a:gd name="T30" fmla="*/ 239 w 419"/>
              <a:gd name="T31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9" h="421">
                <a:moveTo>
                  <a:pt x="239" y="0"/>
                </a:moveTo>
                <a:lnTo>
                  <a:pt x="419" y="260"/>
                </a:lnTo>
                <a:lnTo>
                  <a:pt x="331" y="320"/>
                </a:lnTo>
                <a:lnTo>
                  <a:pt x="196" y="411"/>
                </a:lnTo>
                <a:lnTo>
                  <a:pt x="183" y="419"/>
                </a:lnTo>
                <a:lnTo>
                  <a:pt x="172" y="421"/>
                </a:lnTo>
                <a:lnTo>
                  <a:pt x="161" y="415"/>
                </a:lnTo>
                <a:lnTo>
                  <a:pt x="152" y="404"/>
                </a:lnTo>
                <a:lnTo>
                  <a:pt x="8" y="196"/>
                </a:lnTo>
                <a:lnTo>
                  <a:pt x="0" y="179"/>
                </a:lnTo>
                <a:lnTo>
                  <a:pt x="4" y="166"/>
                </a:lnTo>
                <a:lnTo>
                  <a:pt x="17" y="153"/>
                </a:lnTo>
                <a:lnTo>
                  <a:pt x="232" y="4"/>
                </a:lnTo>
                <a:lnTo>
                  <a:pt x="234" y="4"/>
                </a:lnTo>
                <a:lnTo>
                  <a:pt x="236" y="2"/>
                </a:lnTo>
                <a:lnTo>
                  <a:pt x="23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4" name="Freeform 42"/>
          <p:cNvSpPr>
            <a:spLocks/>
          </p:cNvSpPr>
          <p:nvPr/>
        </p:nvSpPr>
        <p:spPr bwMode="auto">
          <a:xfrm>
            <a:off x="2572848" y="3481799"/>
            <a:ext cx="141232" cy="129670"/>
          </a:xfrm>
          <a:custGeom>
            <a:avLst/>
            <a:gdLst>
              <a:gd name="T0" fmla="*/ 211 w 340"/>
              <a:gd name="T1" fmla="*/ 0 h 314"/>
              <a:gd name="T2" fmla="*/ 340 w 340"/>
              <a:gd name="T3" fmla="*/ 186 h 314"/>
              <a:gd name="T4" fmla="*/ 331 w 340"/>
              <a:gd name="T5" fmla="*/ 192 h 314"/>
              <a:gd name="T6" fmla="*/ 323 w 340"/>
              <a:gd name="T7" fmla="*/ 198 h 314"/>
              <a:gd name="T8" fmla="*/ 230 w 340"/>
              <a:gd name="T9" fmla="*/ 263 h 314"/>
              <a:gd name="T10" fmla="*/ 215 w 340"/>
              <a:gd name="T11" fmla="*/ 271 h 314"/>
              <a:gd name="T12" fmla="*/ 202 w 340"/>
              <a:gd name="T13" fmla="*/ 272 h 314"/>
              <a:gd name="T14" fmla="*/ 190 w 340"/>
              <a:gd name="T15" fmla="*/ 267 h 314"/>
              <a:gd name="T16" fmla="*/ 179 w 340"/>
              <a:gd name="T17" fmla="*/ 254 h 314"/>
              <a:gd name="T18" fmla="*/ 177 w 340"/>
              <a:gd name="T19" fmla="*/ 250 h 314"/>
              <a:gd name="T20" fmla="*/ 176 w 340"/>
              <a:gd name="T21" fmla="*/ 246 h 314"/>
              <a:gd name="T22" fmla="*/ 78 w 340"/>
              <a:gd name="T23" fmla="*/ 314 h 314"/>
              <a:gd name="T24" fmla="*/ 0 w 340"/>
              <a:gd name="T25" fmla="*/ 200 h 314"/>
              <a:gd name="T26" fmla="*/ 97 w 340"/>
              <a:gd name="T27" fmla="*/ 132 h 314"/>
              <a:gd name="T28" fmla="*/ 86 w 340"/>
              <a:gd name="T29" fmla="*/ 117 h 314"/>
              <a:gd name="T30" fmla="*/ 82 w 340"/>
              <a:gd name="T31" fmla="*/ 104 h 314"/>
              <a:gd name="T32" fmla="*/ 82 w 340"/>
              <a:gd name="T33" fmla="*/ 93 h 314"/>
              <a:gd name="T34" fmla="*/ 90 w 340"/>
              <a:gd name="T35" fmla="*/ 84 h 314"/>
              <a:gd name="T36" fmla="*/ 211 w 340"/>
              <a:gd name="T37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0" h="314">
                <a:moveTo>
                  <a:pt x="211" y="0"/>
                </a:moveTo>
                <a:lnTo>
                  <a:pt x="340" y="186"/>
                </a:lnTo>
                <a:lnTo>
                  <a:pt x="331" y="192"/>
                </a:lnTo>
                <a:lnTo>
                  <a:pt x="323" y="198"/>
                </a:lnTo>
                <a:lnTo>
                  <a:pt x="230" y="263"/>
                </a:lnTo>
                <a:lnTo>
                  <a:pt x="215" y="271"/>
                </a:lnTo>
                <a:lnTo>
                  <a:pt x="202" y="272"/>
                </a:lnTo>
                <a:lnTo>
                  <a:pt x="190" y="267"/>
                </a:lnTo>
                <a:lnTo>
                  <a:pt x="179" y="254"/>
                </a:lnTo>
                <a:lnTo>
                  <a:pt x="177" y="250"/>
                </a:lnTo>
                <a:lnTo>
                  <a:pt x="176" y="246"/>
                </a:lnTo>
                <a:lnTo>
                  <a:pt x="78" y="314"/>
                </a:lnTo>
                <a:lnTo>
                  <a:pt x="0" y="200"/>
                </a:lnTo>
                <a:lnTo>
                  <a:pt x="97" y="132"/>
                </a:lnTo>
                <a:lnTo>
                  <a:pt x="86" y="117"/>
                </a:lnTo>
                <a:lnTo>
                  <a:pt x="82" y="104"/>
                </a:lnTo>
                <a:lnTo>
                  <a:pt x="82" y="93"/>
                </a:lnTo>
                <a:lnTo>
                  <a:pt x="90" y="84"/>
                </a:lnTo>
                <a:lnTo>
                  <a:pt x="21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5" name="Freeform 43"/>
          <p:cNvSpPr>
            <a:spLocks/>
          </p:cNvSpPr>
          <p:nvPr/>
        </p:nvSpPr>
        <p:spPr bwMode="auto">
          <a:xfrm>
            <a:off x="2545594" y="3490884"/>
            <a:ext cx="370012" cy="359276"/>
          </a:xfrm>
          <a:custGeom>
            <a:avLst/>
            <a:gdLst>
              <a:gd name="T0" fmla="*/ 882 w 897"/>
              <a:gd name="T1" fmla="*/ 43 h 869"/>
              <a:gd name="T2" fmla="*/ 887 w 897"/>
              <a:gd name="T3" fmla="*/ 155 h 869"/>
              <a:gd name="T4" fmla="*/ 856 w 897"/>
              <a:gd name="T5" fmla="*/ 284 h 869"/>
              <a:gd name="T6" fmla="*/ 790 w 897"/>
              <a:gd name="T7" fmla="*/ 393 h 869"/>
              <a:gd name="T8" fmla="*/ 701 w 897"/>
              <a:gd name="T9" fmla="*/ 477 h 869"/>
              <a:gd name="T10" fmla="*/ 592 w 897"/>
              <a:gd name="T11" fmla="*/ 533 h 869"/>
              <a:gd name="T12" fmla="*/ 529 w 897"/>
              <a:gd name="T13" fmla="*/ 550 h 869"/>
              <a:gd name="T14" fmla="*/ 521 w 897"/>
              <a:gd name="T15" fmla="*/ 557 h 869"/>
              <a:gd name="T16" fmla="*/ 519 w 897"/>
              <a:gd name="T17" fmla="*/ 636 h 869"/>
              <a:gd name="T18" fmla="*/ 540 w 897"/>
              <a:gd name="T19" fmla="*/ 714 h 869"/>
              <a:gd name="T20" fmla="*/ 867 w 897"/>
              <a:gd name="T21" fmla="*/ 718 h 869"/>
              <a:gd name="T22" fmla="*/ 893 w 897"/>
              <a:gd name="T23" fmla="*/ 744 h 869"/>
              <a:gd name="T24" fmla="*/ 897 w 897"/>
              <a:gd name="T25" fmla="*/ 869 h 869"/>
              <a:gd name="T26" fmla="*/ 1 w 897"/>
              <a:gd name="T27" fmla="*/ 862 h 869"/>
              <a:gd name="T28" fmla="*/ 0 w 897"/>
              <a:gd name="T29" fmla="*/ 766 h 869"/>
              <a:gd name="T30" fmla="*/ 13 w 897"/>
              <a:gd name="T31" fmla="*/ 727 h 869"/>
              <a:gd name="T32" fmla="*/ 52 w 897"/>
              <a:gd name="T33" fmla="*/ 714 h 869"/>
              <a:gd name="T34" fmla="*/ 358 w 897"/>
              <a:gd name="T35" fmla="*/ 714 h 869"/>
              <a:gd name="T36" fmla="*/ 377 w 897"/>
              <a:gd name="T37" fmla="*/ 714 h 869"/>
              <a:gd name="T38" fmla="*/ 375 w 897"/>
              <a:gd name="T39" fmla="*/ 557 h 869"/>
              <a:gd name="T40" fmla="*/ 370 w 897"/>
              <a:gd name="T41" fmla="*/ 551 h 869"/>
              <a:gd name="T42" fmla="*/ 362 w 897"/>
              <a:gd name="T43" fmla="*/ 550 h 869"/>
              <a:gd name="T44" fmla="*/ 248 w 897"/>
              <a:gd name="T45" fmla="*/ 508 h 869"/>
              <a:gd name="T46" fmla="*/ 149 w 897"/>
              <a:gd name="T47" fmla="*/ 439 h 869"/>
              <a:gd name="T48" fmla="*/ 140 w 897"/>
              <a:gd name="T49" fmla="*/ 434 h 869"/>
              <a:gd name="T50" fmla="*/ 185 w 897"/>
              <a:gd name="T51" fmla="*/ 400 h 869"/>
              <a:gd name="T52" fmla="*/ 246 w 897"/>
              <a:gd name="T53" fmla="*/ 365 h 869"/>
              <a:gd name="T54" fmla="*/ 280 w 897"/>
              <a:gd name="T55" fmla="*/ 365 h 869"/>
              <a:gd name="T56" fmla="*/ 357 w 897"/>
              <a:gd name="T57" fmla="*/ 400 h 869"/>
              <a:gd name="T58" fmla="*/ 478 w 897"/>
              <a:gd name="T59" fmla="*/ 415 h 869"/>
              <a:gd name="T60" fmla="*/ 598 w 897"/>
              <a:gd name="T61" fmla="*/ 374 h 869"/>
              <a:gd name="T62" fmla="*/ 680 w 897"/>
              <a:gd name="T63" fmla="*/ 307 h 869"/>
              <a:gd name="T64" fmla="*/ 730 w 897"/>
              <a:gd name="T65" fmla="*/ 217 h 869"/>
              <a:gd name="T66" fmla="*/ 745 w 897"/>
              <a:gd name="T67" fmla="*/ 110 h 869"/>
              <a:gd name="T68" fmla="*/ 753 w 897"/>
              <a:gd name="T69" fmla="*/ 77 h 869"/>
              <a:gd name="T70" fmla="*/ 777 w 897"/>
              <a:gd name="T71" fmla="*/ 56 h 869"/>
              <a:gd name="T72" fmla="*/ 876 w 897"/>
              <a:gd name="T73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97" h="869">
                <a:moveTo>
                  <a:pt x="876" y="0"/>
                </a:moveTo>
                <a:lnTo>
                  <a:pt x="882" y="43"/>
                </a:lnTo>
                <a:lnTo>
                  <a:pt x="887" y="86"/>
                </a:lnTo>
                <a:lnTo>
                  <a:pt x="887" y="155"/>
                </a:lnTo>
                <a:lnTo>
                  <a:pt x="876" y="222"/>
                </a:lnTo>
                <a:lnTo>
                  <a:pt x="856" y="284"/>
                </a:lnTo>
                <a:lnTo>
                  <a:pt x="828" y="340"/>
                </a:lnTo>
                <a:lnTo>
                  <a:pt x="790" y="393"/>
                </a:lnTo>
                <a:lnTo>
                  <a:pt x="749" y="439"/>
                </a:lnTo>
                <a:lnTo>
                  <a:pt x="701" y="477"/>
                </a:lnTo>
                <a:lnTo>
                  <a:pt x="648" y="508"/>
                </a:lnTo>
                <a:lnTo>
                  <a:pt x="592" y="533"/>
                </a:lnTo>
                <a:lnTo>
                  <a:pt x="532" y="550"/>
                </a:lnTo>
                <a:lnTo>
                  <a:pt x="529" y="550"/>
                </a:lnTo>
                <a:lnTo>
                  <a:pt x="525" y="553"/>
                </a:lnTo>
                <a:lnTo>
                  <a:pt x="521" y="557"/>
                </a:lnTo>
                <a:lnTo>
                  <a:pt x="521" y="561"/>
                </a:lnTo>
                <a:lnTo>
                  <a:pt x="519" y="636"/>
                </a:lnTo>
                <a:lnTo>
                  <a:pt x="519" y="714"/>
                </a:lnTo>
                <a:lnTo>
                  <a:pt x="540" y="714"/>
                </a:lnTo>
                <a:lnTo>
                  <a:pt x="843" y="714"/>
                </a:lnTo>
                <a:lnTo>
                  <a:pt x="867" y="718"/>
                </a:lnTo>
                <a:lnTo>
                  <a:pt x="884" y="727"/>
                </a:lnTo>
                <a:lnTo>
                  <a:pt x="893" y="744"/>
                </a:lnTo>
                <a:lnTo>
                  <a:pt x="897" y="768"/>
                </a:lnTo>
                <a:lnTo>
                  <a:pt x="897" y="869"/>
                </a:lnTo>
                <a:lnTo>
                  <a:pt x="1" y="869"/>
                </a:lnTo>
                <a:lnTo>
                  <a:pt x="1" y="862"/>
                </a:lnTo>
                <a:lnTo>
                  <a:pt x="0" y="854"/>
                </a:lnTo>
                <a:lnTo>
                  <a:pt x="0" y="766"/>
                </a:lnTo>
                <a:lnTo>
                  <a:pt x="3" y="744"/>
                </a:lnTo>
                <a:lnTo>
                  <a:pt x="13" y="727"/>
                </a:lnTo>
                <a:lnTo>
                  <a:pt x="29" y="718"/>
                </a:lnTo>
                <a:lnTo>
                  <a:pt x="52" y="714"/>
                </a:lnTo>
                <a:lnTo>
                  <a:pt x="272" y="714"/>
                </a:lnTo>
                <a:lnTo>
                  <a:pt x="358" y="714"/>
                </a:lnTo>
                <a:lnTo>
                  <a:pt x="366" y="714"/>
                </a:lnTo>
                <a:lnTo>
                  <a:pt x="377" y="714"/>
                </a:lnTo>
                <a:lnTo>
                  <a:pt x="375" y="561"/>
                </a:lnTo>
                <a:lnTo>
                  <a:pt x="375" y="557"/>
                </a:lnTo>
                <a:lnTo>
                  <a:pt x="373" y="555"/>
                </a:lnTo>
                <a:lnTo>
                  <a:pt x="370" y="551"/>
                </a:lnTo>
                <a:lnTo>
                  <a:pt x="366" y="550"/>
                </a:lnTo>
                <a:lnTo>
                  <a:pt x="362" y="550"/>
                </a:lnTo>
                <a:lnTo>
                  <a:pt x="304" y="533"/>
                </a:lnTo>
                <a:lnTo>
                  <a:pt x="248" y="508"/>
                </a:lnTo>
                <a:lnTo>
                  <a:pt x="198" y="479"/>
                </a:lnTo>
                <a:lnTo>
                  <a:pt x="149" y="439"/>
                </a:lnTo>
                <a:lnTo>
                  <a:pt x="145" y="436"/>
                </a:lnTo>
                <a:lnTo>
                  <a:pt x="140" y="434"/>
                </a:lnTo>
                <a:lnTo>
                  <a:pt x="134" y="428"/>
                </a:lnTo>
                <a:lnTo>
                  <a:pt x="185" y="400"/>
                </a:lnTo>
                <a:lnTo>
                  <a:pt x="229" y="374"/>
                </a:lnTo>
                <a:lnTo>
                  <a:pt x="246" y="365"/>
                </a:lnTo>
                <a:lnTo>
                  <a:pt x="263" y="361"/>
                </a:lnTo>
                <a:lnTo>
                  <a:pt x="280" y="365"/>
                </a:lnTo>
                <a:lnTo>
                  <a:pt x="299" y="372"/>
                </a:lnTo>
                <a:lnTo>
                  <a:pt x="357" y="400"/>
                </a:lnTo>
                <a:lnTo>
                  <a:pt x="416" y="415"/>
                </a:lnTo>
                <a:lnTo>
                  <a:pt x="478" y="415"/>
                </a:lnTo>
                <a:lnTo>
                  <a:pt x="538" y="402"/>
                </a:lnTo>
                <a:lnTo>
                  <a:pt x="598" y="374"/>
                </a:lnTo>
                <a:lnTo>
                  <a:pt x="643" y="342"/>
                </a:lnTo>
                <a:lnTo>
                  <a:pt x="680" y="307"/>
                </a:lnTo>
                <a:lnTo>
                  <a:pt x="710" y="264"/>
                </a:lnTo>
                <a:lnTo>
                  <a:pt x="730" y="217"/>
                </a:lnTo>
                <a:lnTo>
                  <a:pt x="742" y="166"/>
                </a:lnTo>
                <a:lnTo>
                  <a:pt x="745" y="110"/>
                </a:lnTo>
                <a:lnTo>
                  <a:pt x="747" y="92"/>
                </a:lnTo>
                <a:lnTo>
                  <a:pt x="753" y="77"/>
                </a:lnTo>
                <a:lnTo>
                  <a:pt x="762" y="65"/>
                </a:lnTo>
                <a:lnTo>
                  <a:pt x="777" y="56"/>
                </a:lnTo>
                <a:lnTo>
                  <a:pt x="826" y="30"/>
                </a:lnTo>
                <a:lnTo>
                  <a:pt x="87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6" name="Freeform 44"/>
          <p:cNvSpPr>
            <a:spLocks/>
          </p:cNvSpPr>
          <p:nvPr/>
        </p:nvSpPr>
        <p:spPr bwMode="auto">
          <a:xfrm>
            <a:off x="2469609" y="3333133"/>
            <a:ext cx="152796" cy="152796"/>
          </a:xfrm>
          <a:custGeom>
            <a:avLst/>
            <a:gdLst>
              <a:gd name="T0" fmla="*/ 94 w 370"/>
              <a:gd name="T1" fmla="*/ 0 h 370"/>
              <a:gd name="T2" fmla="*/ 99 w 370"/>
              <a:gd name="T3" fmla="*/ 0 h 370"/>
              <a:gd name="T4" fmla="*/ 103 w 370"/>
              <a:gd name="T5" fmla="*/ 2 h 370"/>
              <a:gd name="T6" fmla="*/ 107 w 370"/>
              <a:gd name="T7" fmla="*/ 7 h 370"/>
              <a:gd name="T8" fmla="*/ 107 w 370"/>
              <a:gd name="T9" fmla="*/ 11 h 370"/>
              <a:gd name="T10" fmla="*/ 107 w 370"/>
              <a:gd name="T11" fmla="*/ 17 h 370"/>
              <a:gd name="T12" fmla="*/ 107 w 370"/>
              <a:gd name="T13" fmla="*/ 20 h 370"/>
              <a:gd name="T14" fmla="*/ 101 w 370"/>
              <a:gd name="T15" fmla="*/ 47 h 370"/>
              <a:gd name="T16" fmla="*/ 101 w 370"/>
              <a:gd name="T17" fmla="*/ 71 h 370"/>
              <a:gd name="T18" fmla="*/ 107 w 370"/>
              <a:gd name="T19" fmla="*/ 116 h 370"/>
              <a:gd name="T20" fmla="*/ 122 w 370"/>
              <a:gd name="T21" fmla="*/ 157 h 370"/>
              <a:gd name="T22" fmla="*/ 146 w 370"/>
              <a:gd name="T23" fmla="*/ 194 h 370"/>
              <a:gd name="T24" fmla="*/ 172 w 370"/>
              <a:gd name="T25" fmla="*/ 222 h 370"/>
              <a:gd name="T26" fmla="*/ 202 w 370"/>
              <a:gd name="T27" fmla="*/ 243 h 370"/>
              <a:gd name="T28" fmla="*/ 234 w 370"/>
              <a:gd name="T29" fmla="*/ 258 h 370"/>
              <a:gd name="T30" fmla="*/ 271 w 370"/>
              <a:gd name="T31" fmla="*/ 267 h 370"/>
              <a:gd name="T32" fmla="*/ 311 w 370"/>
              <a:gd name="T33" fmla="*/ 269 h 370"/>
              <a:gd name="T34" fmla="*/ 350 w 370"/>
              <a:gd name="T35" fmla="*/ 263 h 370"/>
              <a:gd name="T36" fmla="*/ 355 w 370"/>
              <a:gd name="T37" fmla="*/ 263 h 370"/>
              <a:gd name="T38" fmla="*/ 361 w 370"/>
              <a:gd name="T39" fmla="*/ 263 h 370"/>
              <a:gd name="T40" fmla="*/ 365 w 370"/>
              <a:gd name="T41" fmla="*/ 265 h 370"/>
              <a:gd name="T42" fmla="*/ 369 w 370"/>
              <a:gd name="T43" fmla="*/ 267 h 370"/>
              <a:gd name="T44" fmla="*/ 370 w 370"/>
              <a:gd name="T45" fmla="*/ 271 h 370"/>
              <a:gd name="T46" fmla="*/ 370 w 370"/>
              <a:gd name="T47" fmla="*/ 276 h 370"/>
              <a:gd name="T48" fmla="*/ 369 w 370"/>
              <a:gd name="T49" fmla="*/ 282 h 370"/>
              <a:gd name="T50" fmla="*/ 365 w 370"/>
              <a:gd name="T51" fmla="*/ 288 h 370"/>
              <a:gd name="T52" fmla="*/ 363 w 370"/>
              <a:gd name="T53" fmla="*/ 291 h 370"/>
              <a:gd name="T54" fmla="*/ 348 w 370"/>
              <a:gd name="T55" fmla="*/ 306 h 370"/>
              <a:gd name="T56" fmla="*/ 333 w 370"/>
              <a:gd name="T57" fmla="*/ 321 h 370"/>
              <a:gd name="T58" fmla="*/ 303 w 370"/>
              <a:gd name="T59" fmla="*/ 344 h 370"/>
              <a:gd name="T60" fmla="*/ 269 w 370"/>
              <a:gd name="T61" fmla="*/ 359 h 370"/>
              <a:gd name="T62" fmla="*/ 232 w 370"/>
              <a:gd name="T63" fmla="*/ 368 h 370"/>
              <a:gd name="T64" fmla="*/ 215 w 370"/>
              <a:gd name="T65" fmla="*/ 370 h 370"/>
              <a:gd name="T66" fmla="*/ 189 w 370"/>
              <a:gd name="T67" fmla="*/ 370 h 370"/>
              <a:gd name="T68" fmla="*/ 185 w 370"/>
              <a:gd name="T69" fmla="*/ 370 h 370"/>
              <a:gd name="T70" fmla="*/ 174 w 370"/>
              <a:gd name="T71" fmla="*/ 368 h 370"/>
              <a:gd name="T72" fmla="*/ 161 w 370"/>
              <a:gd name="T73" fmla="*/ 366 h 370"/>
              <a:gd name="T74" fmla="*/ 122 w 370"/>
              <a:gd name="T75" fmla="*/ 353 h 370"/>
              <a:gd name="T76" fmla="*/ 86 w 370"/>
              <a:gd name="T77" fmla="*/ 334 h 370"/>
              <a:gd name="T78" fmla="*/ 56 w 370"/>
              <a:gd name="T79" fmla="*/ 308 h 370"/>
              <a:gd name="T80" fmla="*/ 30 w 370"/>
              <a:gd name="T81" fmla="*/ 276 h 370"/>
              <a:gd name="T82" fmla="*/ 13 w 370"/>
              <a:gd name="T83" fmla="*/ 241 h 370"/>
              <a:gd name="T84" fmla="*/ 2 w 370"/>
              <a:gd name="T85" fmla="*/ 202 h 370"/>
              <a:gd name="T86" fmla="*/ 0 w 370"/>
              <a:gd name="T87" fmla="*/ 181 h 370"/>
              <a:gd name="T88" fmla="*/ 0 w 370"/>
              <a:gd name="T89" fmla="*/ 155 h 370"/>
              <a:gd name="T90" fmla="*/ 2 w 370"/>
              <a:gd name="T91" fmla="*/ 138 h 370"/>
              <a:gd name="T92" fmla="*/ 12 w 370"/>
              <a:gd name="T93" fmla="*/ 99 h 370"/>
              <a:gd name="T94" fmla="*/ 30 w 370"/>
              <a:gd name="T95" fmla="*/ 61 h 370"/>
              <a:gd name="T96" fmla="*/ 56 w 370"/>
              <a:gd name="T97" fmla="*/ 28 h 370"/>
              <a:gd name="T98" fmla="*/ 73 w 370"/>
              <a:gd name="T99" fmla="*/ 11 h 370"/>
              <a:gd name="T100" fmla="*/ 94 w 370"/>
              <a:gd name="T101" fmla="*/ 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0" h="370">
                <a:moveTo>
                  <a:pt x="94" y="0"/>
                </a:moveTo>
                <a:lnTo>
                  <a:pt x="99" y="0"/>
                </a:lnTo>
                <a:lnTo>
                  <a:pt x="103" y="2"/>
                </a:lnTo>
                <a:lnTo>
                  <a:pt x="107" y="7"/>
                </a:lnTo>
                <a:lnTo>
                  <a:pt x="107" y="11"/>
                </a:lnTo>
                <a:lnTo>
                  <a:pt x="107" y="17"/>
                </a:lnTo>
                <a:lnTo>
                  <a:pt x="107" y="20"/>
                </a:lnTo>
                <a:lnTo>
                  <a:pt x="101" y="47"/>
                </a:lnTo>
                <a:lnTo>
                  <a:pt x="101" y="71"/>
                </a:lnTo>
                <a:lnTo>
                  <a:pt x="107" y="116"/>
                </a:lnTo>
                <a:lnTo>
                  <a:pt x="122" y="157"/>
                </a:lnTo>
                <a:lnTo>
                  <a:pt x="146" y="194"/>
                </a:lnTo>
                <a:lnTo>
                  <a:pt x="172" y="222"/>
                </a:lnTo>
                <a:lnTo>
                  <a:pt x="202" y="243"/>
                </a:lnTo>
                <a:lnTo>
                  <a:pt x="234" y="258"/>
                </a:lnTo>
                <a:lnTo>
                  <a:pt x="271" y="267"/>
                </a:lnTo>
                <a:lnTo>
                  <a:pt x="311" y="269"/>
                </a:lnTo>
                <a:lnTo>
                  <a:pt x="350" y="263"/>
                </a:lnTo>
                <a:lnTo>
                  <a:pt x="355" y="263"/>
                </a:lnTo>
                <a:lnTo>
                  <a:pt x="361" y="263"/>
                </a:lnTo>
                <a:lnTo>
                  <a:pt x="365" y="265"/>
                </a:lnTo>
                <a:lnTo>
                  <a:pt x="369" y="267"/>
                </a:lnTo>
                <a:lnTo>
                  <a:pt x="370" y="271"/>
                </a:lnTo>
                <a:lnTo>
                  <a:pt x="370" y="276"/>
                </a:lnTo>
                <a:lnTo>
                  <a:pt x="369" y="282"/>
                </a:lnTo>
                <a:lnTo>
                  <a:pt x="365" y="288"/>
                </a:lnTo>
                <a:lnTo>
                  <a:pt x="363" y="291"/>
                </a:lnTo>
                <a:lnTo>
                  <a:pt x="348" y="306"/>
                </a:lnTo>
                <a:lnTo>
                  <a:pt x="333" y="321"/>
                </a:lnTo>
                <a:lnTo>
                  <a:pt x="303" y="344"/>
                </a:lnTo>
                <a:lnTo>
                  <a:pt x="269" y="359"/>
                </a:lnTo>
                <a:lnTo>
                  <a:pt x="232" y="368"/>
                </a:lnTo>
                <a:lnTo>
                  <a:pt x="215" y="370"/>
                </a:lnTo>
                <a:lnTo>
                  <a:pt x="189" y="370"/>
                </a:lnTo>
                <a:lnTo>
                  <a:pt x="185" y="370"/>
                </a:lnTo>
                <a:lnTo>
                  <a:pt x="174" y="368"/>
                </a:lnTo>
                <a:lnTo>
                  <a:pt x="161" y="366"/>
                </a:lnTo>
                <a:lnTo>
                  <a:pt x="122" y="353"/>
                </a:lnTo>
                <a:lnTo>
                  <a:pt x="86" y="334"/>
                </a:lnTo>
                <a:lnTo>
                  <a:pt x="56" y="308"/>
                </a:lnTo>
                <a:lnTo>
                  <a:pt x="30" y="276"/>
                </a:lnTo>
                <a:lnTo>
                  <a:pt x="13" y="241"/>
                </a:lnTo>
                <a:lnTo>
                  <a:pt x="2" y="202"/>
                </a:lnTo>
                <a:lnTo>
                  <a:pt x="0" y="181"/>
                </a:lnTo>
                <a:lnTo>
                  <a:pt x="0" y="155"/>
                </a:lnTo>
                <a:lnTo>
                  <a:pt x="2" y="138"/>
                </a:lnTo>
                <a:lnTo>
                  <a:pt x="12" y="99"/>
                </a:lnTo>
                <a:lnTo>
                  <a:pt x="30" y="61"/>
                </a:lnTo>
                <a:lnTo>
                  <a:pt x="56" y="28"/>
                </a:lnTo>
                <a:lnTo>
                  <a:pt x="73" y="11"/>
                </a:lnTo>
                <a:lnTo>
                  <a:pt x="9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" name="Freeform 45"/>
          <p:cNvSpPr>
            <a:spLocks/>
          </p:cNvSpPr>
          <p:nvPr/>
        </p:nvSpPr>
        <p:spPr bwMode="auto">
          <a:xfrm>
            <a:off x="2588541" y="3324874"/>
            <a:ext cx="68552" cy="66900"/>
          </a:xfrm>
          <a:custGeom>
            <a:avLst/>
            <a:gdLst>
              <a:gd name="T0" fmla="*/ 122 w 167"/>
              <a:gd name="T1" fmla="*/ 0 h 163"/>
              <a:gd name="T2" fmla="*/ 125 w 167"/>
              <a:gd name="T3" fmla="*/ 2 h 163"/>
              <a:gd name="T4" fmla="*/ 129 w 167"/>
              <a:gd name="T5" fmla="*/ 4 h 163"/>
              <a:gd name="T6" fmla="*/ 131 w 167"/>
              <a:gd name="T7" fmla="*/ 8 h 163"/>
              <a:gd name="T8" fmla="*/ 131 w 167"/>
              <a:gd name="T9" fmla="*/ 13 h 163"/>
              <a:gd name="T10" fmla="*/ 125 w 167"/>
              <a:gd name="T11" fmla="*/ 56 h 163"/>
              <a:gd name="T12" fmla="*/ 125 w 167"/>
              <a:gd name="T13" fmla="*/ 58 h 163"/>
              <a:gd name="T14" fmla="*/ 125 w 167"/>
              <a:gd name="T15" fmla="*/ 58 h 163"/>
              <a:gd name="T16" fmla="*/ 148 w 167"/>
              <a:gd name="T17" fmla="*/ 75 h 163"/>
              <a:gd name="T18" fmla="*/ 161 w 167"/>
              <a:gd name="T19" fmla="*/ 82 h 163"/>
              <a:gd name="T20" fmla="*/ 165 w 167"/>
              <a:gd name="T21" fmla="*/ 86 h 163"/>
              <a:gd name="T22" fmla="*/ 167 w 167"/>
              <a:gd name="T23" fmla="*/ 90 h 163"/>
              <a:gd name="T24" fmla="*/ 167 w 167"/>
              <a:gd name="T25" fmla="*/ 96 h 163"/>
              <a:gd name="T26" fmla="*/ 165 w 167"/>
              <a:gd name="T27" fmla="*/ 99 h 163"/>
              <a:gd name="T28" fmla="*/ 161 w 167"/>
              <a:gd name="T29" fmla="*/ 103 h 163"/>
              <a:gd name="T30" fmla="*/ 157 w 167"/>
              <a:gd name="T31" fmla="*/ 105 h 163"/>
              <a:gd name="T32" fmla="*/ 112 w 167"/>
              <a:gd name="T33" fmla="*/ 111 h 163"/>
              <a:gd name="T34" fmla="*/ 112 w 167"/>
              <a:gd name="T35" fmla="*/ 112 h 163"/>
              <a:gd name="T36" fmla="*/ 110 w 167"/>
              <a:gd name="T37" fmla="*/ 112 h 163"/>
              <a:gd name="T38" fmla="*/ 99 w 167"/>
              <a:gd name="T39" fmla="*/ 154 h 163"/>
              <a:gd name="T40" fmla="*/ 97 w 167"/>
              <a:gd name="T41" fmla="*/ 157 h 163"/>
              <a:gd name="T42" fmla="*/ 94 w 167"/>
              <a:gd name="T43" fmla="*/ 161 h 163"/>
              <a:gd name="T44" fmla="*/ 90 w 167"/>
              <a:gd name="T45" fmla="*/ 163 h 163"/>
              <a:gd name="T46" fmla="*/ 84 w 167"/>
              <a:gd name="T47" fmla="*/ 163 h 163"/>
              <a:gd name="T48" fmla="*/ 81 w 167"/>
              <a:gd name="T49" fmla="*/ 159 h 163"/>
              <a:gd name="T50" fmla="*/ 79 w 167"/>
              <a:gd name="T51" fmla="*/ 157 h 163"/>
              <a:gd name="T52" fmla="*/ 58 w 167"/>
              <a:gd name="T53" fmla="*/ 118 h 163"/>
              <a:gd name="T54" fmla="*/ 56 w 167"/>
              <a:gd name="T55" fmla="*/ 116 h 163"/>
              <a:gd name="T56" fmla="*/ 54 w 167"/>
              <a:gd name="T57" fmla="*/ 116 h 163"/>
              <a:gd name="T58" fmla="*/ 13 w 167"/>
              <a:gd name="T59" fmla="*/ 116 h 163"/>
              <a:gd name="T60" fmla="*/ 8 w 167"/>
              <a:gd name="T61" fmla="*/ 116 h 163"/>
              <a:gd name="T62" fmla="*/ 4 w 167"/>
              <a:gd name="T63" fmla="*/ 114 h 163"/>
              <a:gd name="T64" fmla="*/ 2 w 167"/>
              <a:gd name="T65" fmla="*/ 111 h 163"/>
              <a:gd name="T66" fmla="*/ 0 w 167"/>
              <a:gd name="T67" fmla="*/ 107 h 163"/>
              <a:gd name="T68" fmla="*/ 0 w 167"/>
              <a:gd name="T69" fmla="*/ 101 h 163"/>
              <a:gd name="T70" fmla="*/ 4 w 167"/>
              <a:gd name="T71" fmla="*/ 97 h 163"/>
              <a:gd name="T72" fmla="*/ 34 w 167"/>
              <a:gd name="T73" fmla="*/ 66 h 163"/>
              <a:gd name="T74" fmla="*/ 36 w 167"/>
              <a:gd name="T75" fmla="*/ 66 h 163"/>
              <a:gd name="T76" fmla="*/ 36 w 167"/>
              <a:gd name="T77" fmla="*/ 64 h 163"/>
              <a:gd name="T78" fmla="*/ 21 w 167"/>
              <a:gd name="T79" fmla="*/ 23 h 163"/>
              <a:gd name="T80" fmla="*/ 21 w 167"/>
              <a:gd name="T81" fmla="*/ 17 h 163"/>
              <a:gd name="T82" fmla="*/ 23 w 167"/>
              <a:gd name="T83" fmla="*/ 13 h 163"/>
              <a:gd name="T84" fmla="*/ 24 w 167"/>
              <a:gd name="T85" fmla="*/ 10 h 163"/>
              <a:gd name="T86" fmla="*/ 30 w 167"/>
              <a:gd name="T87" fmla="*/ 8 h 163"/>
              <a:gd name="T88" fmla="*/ 34 w 167"/>
              <a:gd name="T89" fmla="*/ 8 h 163"/>
              <a:gd name="T90" fmla="*/ 36 w 167"/>
              <a:gd name="T91" fmla="*/ 8 h 163"/>
              <a:gd name="T92" fmla="*/ 67 w 167"/>
              <a:gd name="T93" fmla="*/ 25 h 163"/>
              <a:gd name="T94" fmla="*/ 75 w 167"/>
              <a:gd name="T95" fmla="*/ 28 h 163"/>
              <a:gd name="T96" fmla="*/ 77 w 167"/>
              <a:gd name="T97" fmla="*/ 28 h 163"/>
              <a:gd name="T98" fmla="*/ 79 w 167"/>
              <a:gd name="T99" fmla="*/ 28 h 163"/>
              <a:gd name="T100" fmla="*/ 112 w 167"/>
              <a:gd name="T101" fmla="*/ 2 h 163"/>
              <a:gd name="T102" fmla="*/ 118 w 167"/>
              <a:gd name="T103" fmla="*/ 0 h 163"/>
              <a:gd name="T104" fmla="*/ 122 w 167"/>
              <a:gd name="T105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7" h="163">
                <a:moveTo>
                  <a:pt x="122" y="0"/>
                </a:moveTo>
                <a:lnTo>
                  <a:pt x="125" y="2"/>
                </a:lnTo>
                <a:lnTo>
                  <a:pt x="129" y="4"/>
                </a:lnTo>
                <a:lnTo>
                  <a:pt x="131" y="8"/>
                </a:lnTo>
                <a:lnTo>
                  <a:pt x="131" y="13"/>
                </a:lnTo>
                <a:lnTo>
                  <a:pt x="125" y="56"/>
                </a:lnTo>
                <a:lnTo>
                  <a:pt x="125" y="58"/>
                </a:lnTo>
                <a:lnTo>
                  <a:pt x="125" y="58"/>
                </a:lnTo>
                <a:lnTo>
                  <a:pt x="148" y="75"/>
                </a:lnTo>
                <a:lnTo>
                  <a:pt x="161" y="82"/>
                </a:lnTo>
                <a:lnTo>
                  <a:pt x="165" y="86"/>
                </a:lnTo>
                <a:lnTo>
                  <a:pt x="167" y="90"/>
                </a:lnTo>
                <a:lnTo>
                  <a:pt x="167" y="96"/>
                </a:lnTo>
                <a:lnTo>
                  <a:pt x="165" y="99"/>
                </a:lnTo>
                <a:lnTo>
                  <a:pt x="161" y="103"/>
                </a:lnTo>
                <a:lnTo>
                  <a:pt x="157" y="105"/>
                </a:lnTo>
                <a:lnTo>
                  <a:pt x="112" y="111"/>
                </a:lnTo>
                <a:lnTo>
                  <a:pt x="112" y="112"/>
                </a:lnTo>
                <a:lnTo>
                  <a:pt x="110" y="112"/>
                </a:lnTo>
                <a:lnTo>
                  <a:pt x="99" y="154"/>
                </a:lnTo>
                <a:lnTo>
                  <a:pt x="97" y="157"/>
                </a:lnTo>
                <a:lnTo>
                  <a:pt x="94" y="161"/>
                </a:lnTo>
                <a:lnTo>
                  <a:pt x="90" y="163"/>
                </a:lnTo>
                <a:lnTo>
                  <a:pt x="84" y="163"/>
                </a:lnTo>
                <a:lnTo>
                  <a:pt x="81" y="159"/>
                </a:lnTo>
                <a:lnTo>
                  <a:pt x="79" y="157"/>
                </a:lnTo>
                <a:lnTo>
                  <a:pt x="58" y="118"/>
                </a:lnTo>
                <a:lnTo>
                  <a:pt x="56" y="116"/>
                </a:lnTo>
                <a:lnTo>
                  <a:pt x="54" y="116"/>
                </a:lnTo>
                <a:lnTo>
                  <a:pt x="13" y="116"/>
                </a:lnTo>
                <a:lnTo>
                  <a:pt x="8" y="116"/>
                </a:lnTo>
                <a:lnTo>
                  <a:pt x="4" y="114"/>
                </a:lnTo>
                <a:lnTo>
                  <a:pt x="2" y="111"/>
                </a:lnTo>
                <a:lnTo>
                  <a:pt x="0" y="107"/>
                </a:lnTo>
                <a:lnTo>
                  <a:pt x="0" y="101"/>
                </a:lnTo>
                <a:lnTo>
                  <a:pt x="4" y="97"/>
                </a:lnTo>
                <a:lnTo>
                  <a:pt x="34" y="66"/>
                </a:lnTo>
                <a:lnTo>
                  <a:pt x="36" y="66"/>
                </a:lnTo>
                <a:lnTo>
                  <a:pt x="36" y="64"/>
                </a:lnTo>
                <a:lnTo>
                  <a:pt x="21" y="23"/>
                </a:lnTo>
                <a:lnTo>
                  <a:pt x="21" y="17"/>
                </a:lnTo>
                <a:lnTo>
                  <a:pt x="23" y="13"/>
                </a:lnTo>
                <a:lnTo>
                  <a:pt x="24" y="10"/>
                </a:lnTo>
                <a:lnTo>
                  <a:pt x="30" y="8"/>
                </a:lnTo>
                <a:lnTo>
                  <a:pt x="34" y="8"/>
                </a:lnTo>
                <a:lnTo>
                  <a:pt x="36" y="8"/>
                </a:lnTo>
                <a:lnTo>
                  <a:pt x="67" y="25"/>
                </a:lnTo>
                <a:lnTo>
                  <a:pt x="75" y="28"/>
                </a:lnTo>
                <a:lnTo>
                  <a:pt x="77" y="28"/>
                </a:lnTo>
                <a:lnTo>
                  <a:pt x="79" y="28"/>
                </a:lnTo>
                <a:lnTo>
                  <a:pt x="112" y="2"/>
                </a:lnTo>
                <a:lnTo>
                  <a:pt x="118" y="0"/>
                </a:lnTo>
                <a:lnTo>
                  <a:pt x="1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8" name="Freeform 46"/>
          <p:cNvSpPr>
            <a:spLocks/>
          </p:cNvSpPr>
          <p:nvPr/>
        </p:nvSpPr>
        <p:spPr bwMode="auto">
          <a:xfrm>
            <a:off x="2455567" y="3499969"/>
            <a:ext cx="67726" cy="68552"/>
          </a:xfrm>
          <a:custGeom>
            <a:avLst/>
            <a:gdLst>
              <a:gd name="T0" fmla="*/ 58 w 162"/>
              <a:gd name="T1" fmla="*/ 0 h 166"/>
              <a:gd name="T2" fmla="*/ 61 w 162"/>
              <a:gd name="T3" fmla="*/ 1 h 166"/>
              <a:gd name="T4" fmla="*/ 65 w 162"/>
              <a:gd name="T5" fmla="*/ 3 h 166"/>
              <a:gd name="T6" fmla="*/ 97 w 162"/>
              <a:gd name="T7" fmla="*/ 35 h 166"/>
              <a:gd name="T8" fmla="*/ 97 w 162"/>
              <a:gd name="T9" fmla="*/ 35 h 166"/>
              <a:gd name="T10" fmla="*/ 99 w 162"/>
              <a:gd name="T11" fmla="*/ 35 h 166"/>
              <a:gd name="T12" fmla="*/ 125 w 162"/>
              <a:gd name="T13" fmla="*/ 28 h 166"/>
              <a:gd name="T14" fmla="*/ 140 w 162"/>
              <a:gd name="T15" fmla="*/ 22 h 166"/>
              <a:gd name="T16" fmla="*/ 144 w 162"/>
              <a:gd name="T17" fmla="*/ 22 h 166"/>
              <a:gd name="T18" fmla="*/ 149 w 162"/>
              <a:gd name="T19" fmla="*/ 22 h 166"/>
              <a:gd name="T20" fmla="*/ 153 w 162"/>
              <a:gd name="T21" fmla="*/ 26 h 166"/>
              <a:gd name="T22" fmla="*/ 155 w 162"/>
              <a:gd name="T23" fmla="*/ 29 h 166"/>
              <a:gd name="T24" fmla="*/ 155 w 162"/>
              <a:gd name="T25" fmla="*/ 33 h 166"/>
              <a:gd name="T26" fmla="*/ 153 w 162"/>
              <a:gd name="T27" fmla="*/ 37 h 166"/>
              <a:gd name="T28" fmla="*/ 132 w 162"/>
              <a:gd name="T29" fmla="*/ 76 h 166"/>
              <a:gd name="T30" fmla="*/ 132 w 162"/>
              <a:gd name="T31" fmla="*/ 78 h 166"/>
              <a:gd name="T32" fmla="*/ 134 w 162"/>
              <a:gd name="T33" fmla="*/ 80 h 166"/>
              <a:gd name="T34" fmla="*/ 159 w 162"/>
              <a:gd name="T35" fmla="*/ 114 h 166"/>
              <a:gd name="T36" fmla="*/ 162 w 162"/>
              <a:gd name="T37" fmla="*/ 117 h 166"/>
              <a:gd name="T38" fmla="*/ 162 w 162"/>
              <a:gd name="T39" fmla="*/ 123 h 166"/>
              <a:gd name="T40" fmla="*/ 160 w 162"/>
              <a:gd name="T41" fmla="*/ 127 h 166"/>
              <a:gd name="T42" fmla="*/ 157 w 162"/>
              <a:gd name="T43" fmla="*/ 130 h 166"/>
              <a:gd name="T44" fmla="*/ 153 w 162"/>
              <a:gd name="T45" fmla="*/ 132 h 166"/>
              <a:gd name="T46" fmla="*/ 149 w 162"/>
              <a:gd name="T47" fmla="*/ 132 h 166"/>
              <a:gd name="T48" fmla="*/ 106 w 162"/>
              <a:gd name="T49" fmla="*/ 125 h 166"/>
              <a:gd name="T50" fmla="*/ 104 w 162"/>
              <a:gd name="T51" fmla="*/ 125 h 166"/>
              <a:gd name="T52" fmla="*/ 102 w 162"/>
              <a:gd name="T53" fmla="*/ 127 h 166"/>
              <a:gd name="T54" fmla="*/ 78 w 162"/>
              <a:gd name="T55" fmla="*/ 160 h 166"/>
              <a:gd name="T56" fmla="*/ 74 w 162"/>
              <a:gd name="T57" fmla="*/ 164 h 166"/>
              <a:gd name="T58" fmla="*/ 71 w 162"/>
              <a:gd name="T59" fmla="*/ 166 h 166"/>
              <a:gd name="T60" fmla="*/ 67 w 162"/>
              <a:gd name="T61" fmla="*/ 166 h 166"/>
              <a:gd name="T62" fmla="*/ 63 w 162"/>
              <a:gd name="T63" fmla="*/ 164 h 166"/>
              <a:gd name="T64" fmla="*/ 59 w 162"/>
              <a:gd name="T65" fmla="*/ 162 h 166"/>
              <a:gd name="T66" fmla="*/ 58 w 162"/>
              <a:gd name="T67" fmla="*/ 157 h 166"/>
              <a:gd name="T68" fmla="*/ 50 w 162"/>
              <a:gd name="T69" fmla="*/ 114 h 166"/>
              <a:gd name="T70" fmla="*/ 50 w 162"/>
              <a:gd name="T71" fmla="*/ 112 h 166"/>
              <a:gd name="T72" fmla="*/ 48 w 162"/>
              <a:gd name="T73" fmla="*/ 112 h 166"/>
              <a:gd name="T74" fmla="*/ 9 w 162"/>
              <a:gd name="T75" fmla="*/ 99 h 166"/>
              <a:gd name="T76" fmla="*/ 3 w 162"/>
              <a:gd name="T77" fmla="*/ 97 h 166"/>
              <a:gd name="T78" fmla="*/ 2 w 162"/>
              <a:gd name="T79" fmla="*/ 93 h 166"/>
              <a:gd name="T80" fmla="*/ 0 w 162"/>
              <a:gd name="T81" fmla="*/ 87 h 166"/>
              <a:gd name="T82" fmla="*/ 2 w 162"/>
              <a:gd name="T83" fmla="*/ 82 h 166"/>
              <a:gd name="T84" fmla="*/ 3 w 162"/>
              <a:gd name="T85" fmla="*/ 80 h 166"/>
              <a:gd name="T86" fmla="*/ 5 w 162"/>
              <a:gd name="T87" fmla="*/ 78 h 166"/>
              <a:gd name="T88" fmla="*/ 37 w 162"/>
              <a:gd name="T89" fmla="*/ 61 h 166"/>
              <a:gd name="T90" fmla="*/ 45 w 162"/>
              <a:gd name="T91" fmla="*/ 58 h 166"/>
              <a:gd name="T92" fmla="*/ 46 w 162"/>
              <a:gd name="T93" fmla="*/ 58 h 166"/>
              <a:gd name="T94" fmla="*/ 46 w 162"/>
              <a:gd name="T95" fmla="*/ 56 h 166"/>
              <a:gd name="T96" fmla="*/ 46 w 162"/>
              <a:gd name="T97" fmla="*/ 13 h 166"/>
              <a:gd name="T98" fmla="*/ 46 w 162"/>
              <a:gd name="T99" fmla="*/ 7 h 166"/>
              <a:gd name="T100" fmla="*/ 48 w 162"/>
              <a:gd name="T101" fmla="*/ 3 h 166"/>
              <a:gd name="T102" fmla="*/ 54 w 162"/>
              <a:gd name="T103" fmla="*/ 1 h 166"/>
              <a:gd name="T104" fmla="*/ 58 w 162"/>
              <a:gd name="T105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2" h="166">
                <a:moveTo>
                  <a:pt x="58" y="0"/>
                </a:moveTo>
                <a:lnTo>
                  <a:pt x="61" y="1"/>
                </a:lnTo>
                <a:lnTo>
                  <a:pt x="65" y="3"/>
                </a:lnTo>
                <a:lnTo>
                  <a:pt x="97" y="35"/>
                </a:lnTo>
                <a:lnTo>
                  <a:pt x="97" y="35"/>
                </a:lnTo>
                <a:lnTo>
                  <a:pt x="99" y="35"/>
                </a:lnTo>
                <a:lnTo>
                  <a:pt x="125" y="28"/>
                </a:lnTo>
                <a:lnTo>
                  <a:pt x="140" y="22"/>
                </a:lnTo>
                <a:lnTo>
                  <a:pt x="144" y="22"/>
                </a:lnTo>
                <a:lnTo>
                  <a:pt x="149" y="22"/>
                </a:lnTo>
                <a:lnTo>
                  <a:pt x="153" y="26"/>
                </a:lnTo>
                <a:lnTo>
                  <a:pt x="155" y="29"/>
                </a:lnTo>
                <a:lnTo>
                  <a:pt x="155" y="33"/>
                </a:lnTo>
                <a:lnTo>
                  <a:pt x="153" y="37"/>
                </a:lnTo>
                <a:lnTo>
                  <a:pt x="132" y="76"/>
                </a:lnTo>
                <a:lnTo>
                  <a:pt x="132" y="78"/>
                </a:lnTo>
                <a:lnTo>
                  <a:pt x="134" y="80"/>
                </a:lnTo>
                <a:lnTo>
                  <a:pt x="159" y="114"/>
                </a:lnTo>
                <a:lnTo>
                  <a:pt x="162" y="117"/>
                </a:lnTo>
                <a:lnTo>
                  <a:pt x="162" y="123"/>
                </a:lnTo>
                <a:lnTo>
                  <a:pt x="160" y="127"/>
                </a:lnTo>
                <a:lnTo>
                  <a:pt x="157" y="130"/>
                </a:lnTo>
                <a:lnTo>
                  <a:pt x="153" y="132"/>
                </a:lnTo>
                <a:lnTo>
                  <a:pt x="149" y="132"/>
                </a:lnTo>
                <a:lnTo>
                  <a:pt x="106" y="125"/>
                </a:lnTo>
                <a:lnTo>
                  <a:pt x="104" y="125"/>
                </a:lnTo>
                <a:lnTo>
                  <a:pt x="102" y="127"/>
                </a:lnTo>
                <a:lnTo>
                  <a:pt x="78" y="160"/>
                </a:lnTo>
                <a:lnTo>
                  <a:pt x="74" y="164"/>
                </a:lnTo>
                <a:lnTo>
                  <a:pt x="71" y="166"/>
                </a:lnTo>
                <a:lnTo>
                  <a:pt x="67" y="166"/>
                </a:lnTo>
                <a:lnTo>
                  <a:pt x="63" y="164"/>
                </a:lnTo>
                <a:lnTo>
                  <a:pt x="59" y="162"/>
                </a:lnTo>
                <a:lnTo>
                  <a:pt x="58" y="157"/>
                </a:lnTo>
                <a:lnTo>
                  <a:pt x="50" y="114"/>
                </a:lnTo>
                <a:lnTo>
                  <a:pt x="50" y="112"/>
                </a:lnTo>
                <a:lnTo>
                  <a:pt x="48" y="112"/>
                </a:lnTo>
                <a:lnTo>
                  <a:pt x="9" y="99"/>
                </a:lnTo>
                <a:lnTo>
                  <a:pt x="3" y="97"/>
                </a:lnTo>
                <a:lnTo>
                  <a:pt x="2" y="93"/>
                </a:lnTo>
                <a:lnTo>
                  <a:pt x="0" y="87"/>
                </a:lnTo>
                <a:lnTo>
                  <a:pt x="2" y="82"/>
                </a:lnTo>
                <a:lnTo>
                  <a:pt x="3" y="80"/>
                </a:lnTo>
                <a:lnTo>
                  <a:pt x="5" y="78"/>
                </a:lnTo>
                <a:lnTo>
                  <a:pt x="37" y="61"/>
                </a:lnTo>
                <a:lnTo>
                  <a:pt x="45" y="58"/>
                </a:lnTo>
                <a:lnTo>
                  <a:pt x="46" y="58"/>
                </a:lnTo>
                <a:lnTo>
                  <a:pt x="46" y="56"/>
                </a:lnTo>
                <a:lnTo>
                  <a:pt x="46" y="13"/>
                </a:lnTo>
                <a:lnTo>
                  <a:pt x="46" y="7"/>
                </a:lnTo>
                <a:lnTo>
                  <a:pt x="48" y="3"/>
                </a:lnTo>
                <a:lnTo>
                  <a:pt x="54" y="1"/>
                </a:lnTo>
                <a:lnTo>
                  <a:pt x="5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9" name="Freeform 47"/>
          <p:cNvSpPr>
            <a:spLocks noEditPoints="1"/>
          </p:cNvSpPr>
          <p:nvPr/>
        </p:nvSpPr>
        <p:spPr bwMode="auto">
          <a:xfrm>
            <a:off x="3483819" y="3313311"/>
            <a:ext cx="583926" cy="536848"/>
          </a:xfrm>
          <a:custGeom>
            <a:avLst/>
            <a:gdLst>
              <a:gd name="T0" fmla="*/ 226 w 1415"/>
              <a:gd name="T1" fmla="*/ 159 h 1301"/>
              <a:gd name="T2" fmla="*/ 172 w 1415"/>
              <a:gd name="T3" fmla="*/ 191 h 1301"/>
              <a:gd name="T4" fmla="*/ 140 w 1415"/>
              <a:gd name="T5" fmla="*/ 245 h 1301"/>
              <a:gd name="T6" fmla="*/ 135 w 1415"/>
              <a:gd name="T7" fmla="*/ 864 h 1301"/>
              <a:gd name="T8" fmla="*/ 151 w 1415"/>
              <a:gd name="T9" fmla="*/ 925 h 1301"/>
              <a:gd name="T10" fmla="*/ 196 w 1415"/>
              <a:gd name="T11" fmla="*/ 968 h 1301"/>
              <a:gd name="T12" fmla="*/ 258 w 1415"/>
              <a:gd name="T13" fmla="*/ 985 h 1301"/>
              <a:gd name="T14" fmla="*/ 1189 w 1415"/>
              <a:gd name="T15" fmla="*/ 982 h 1301"/>
              <a:gd name="T16" fmla="*/ 1243 w 1415"/>
              <a:gd name="T17" fmla="*/ 950 h 1301"/>
              <a:gd name="T18" fmla="*/ 1275 w 1415"/>
              <a:gd name="T19" fmla="*/ 896 h 1301"/>
              <a:gd name="T20" fmla="*/ 1279 w 1415"/>
              <a:gd name="T21" fmla="*/ 277 h 1301"/>
              <a:gd name="T22" fmla="*/ 1262 w 1415"/>
              <a:gd name="T23" fmla="*/ 215 h 1301"/>
              <a:gd name="T24" fmla="*/ 1219 w 1415"/>
              <a:gd name="T25" fmla="*/ 170 h 1301"/>
              <a:gd name="T26" fmla="*/ 1157 w 1415"/>
              <a:gd name="T27" fmla="*/ 153 h 1301"/>
              <a:gd name="T28" fmla="*/ 176 w 1415"/>
              <a:gd name="T29" fmla="*/ 0 h 1301"/>
              <a:gd name="T30" fmla="*/ 1239 w 1415"/>
              <a:gd name="T31" fmla="*/ 0 h 1301"/>
              <a:gd name="T32" fmla="*/ 1318 w 1415"/>
              <a:gd name="T33" fmla="*/ 17 h 1301"/>
              <a:gd name="T34" fmla="*/ 1376 w 1415"/>
              <a:gd name="T35" fmla="*/ 64 h 1301"/>
              <a:gd name="T36" fmla="*/ 1410 w 1415"/>
              <a:gd name="T37" fmla="*/ 131 h 1301"/>
              <a:gd name="T38" fmla="*/ 1415 w 1415"/>
              <a:gd name="T39" fmla="*/ 963 h 1301"/>
              <a:gd name="T40" fmla="*/ 1398 w 1415"/>
              <a:gd name="T41" fmla="*/ 1036 h 1301"/>
              <a:gd name="T42" fmla="*/ 1353 w 1415"/>
              <a:gd name="T43" fmla="*/ 1092 h 1301"/>
              <a:gd name="T44" fmla="*/ 1286 w 1415"/>
              <a:gd name="T45" fmla="*/ 1126 h 1301"/>
              <a:gd name="T46" fmla="*/ 1243 w 1415"/>
              <a:gd name="T47" fmla="*/ 1131 h 1301"/>
              <a:gd name="T48" fmla="*/ 851 w 1415"/>
              <a:gd name="T49" fmla="*/ 1131 h 1301"/>
              <a:gd name="T50" fmla="*/ 888 w 1415"/>
              <a:gd name="T51" fmla="*/ 1189 h 1301"/>
              <a:gd name="T52" fmla="*/ 1008 w 1415"/>
              <a:gd name="T53" fmla="*/ 1202 h 1301"/>
              <a:gd name="T54" fmla="*/ 1094 w 1415"/>
              <a:gd name="T55" fmla="*/ 1240 h 1301"/>
              <a:gd name="T56" fmla="*/ 1124 w 1415"/>
              <a:gd name="T57" fmla="*/ 1264 h 1301"/>
              <a:gd name="T58" fmla="*/ 1127 w 1415"/>
              <a:gd name="T59" fmla="*/ 1273 h 1301"/>
              <a:gd name="T60" fmla="*/ 1129 w 1415"/>
              <a:gd name="T61" fmla="*/ 1284 h 1301"/>
              <a:gd name="T62" fmla="*/ 1125 w 1415"/>
              <a:gd name="T63" fmla="*/ 1292 h 1301"/>
              <a:gd name="T64" fmla="*/ 1114 w 1415"/>
              <a:gd name="T65" fmla="*/ 1299 h 1301"/>
              <a:gd name="T66" fmla="*/ 1101 w 1415"/>
              <a:gd name="T67" fmla="*/ 1301 h 1301"/>
              <a:gd name="T68" fmla="*/ 320 w 1415"/>
              <a:gd name="T69" fmla="*/ 1301 h 1301"/>
              <a:gd name="T70" fmla="*/ 303 w 1415"/>
              <a:gd name="T71" fmla="*/ 1301 h 1301"/>
              <a:gd name="T72" fmla="*/ 284 w 1415"/>
              <a:gd name="T73" fmla="*/ 1283 h 1301"/>
              <a:gd name="T74" fmla="*/ 303 w 1415"/>
              <a:gd name="T75" fmla="*/ 1253 h 1301"/>
              <a:gd name="T76" fmla="*/ 363 w 1415"/>
              <a:gd name="T77" fmla="*/ 1215 h 1301"/>
              <a:gd name="T78" fmla="*/ 458 w 1415"/>
              <a:gd name="T79" fmla="*/ 1193 h 1301"/>
              <a:gd name="T80" fmla="*/ 566 w 1415"/>
              <a:gd name="T81" fmla="*/ 1187 h 1301"/>
              <a:gd name="T82" fmla="*/ 550 w 1415"/>
              <a:gd name="T83" fmla="*/ 1131 h 1301"/>
              <a:gd name="T84" fmla="*/ 135 w 1415"/>
              <a:gd name="T85" fmla="*/ 1127 h 1301"/>
              <a:gd name="T86" fmla="*/ 64 w 1415"/>
              <a:gd name="T87" fmla="*/ 1094 h 1301"/>
              <a:gd name="T88" fmla="*/ 17 w 1415"/>
              <a:gd name="T89" fmla="*/ 1032 h 1301"/>
              <a:gd name="T90" fmla="*/ 2 w 1415"/>
              <a:gd name="T91" fmla="*/ 987 h 1301"/>
              <a:gd name="T92" fmla="*/ 0 w 1415"/>
              <a:gd name="T93" fmla="*/ 148 h 1301"/>
              <a:gd name="T94" fmla="*/ 21 w 1415"/>
              <a:gd name="T95" fmla="*/ 92 h 1301"/>
              <a:gd name="T96" fmla="*/ 67 w 1415"/>
              <a:gd name="T97" fmla="*/ 36 h 1301"/>
              <a:gd name="T98" fmla="*/ 135 w 1415"/>
              <a:gd name="T99" fmla="*/ 4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15" h="1301">
                <a:moveTo>
                  <a:pt x="258" y="153"/>
                </a:moveTo>
                <a:lnTo>
                  <a:pt x="226" y="159"/>
                </a:lnTo>
                <a:lnTo>
                  <a:pt x="196" y="170"/>
                </a:lnTo>
                <a:lnTo>
                  <a:pt x="172" y="191"/>
                </a:lnTo>
                <a:lnTo>
                  <a:pt x="151" y="215"/>
                </a:lnTo>
                <a:lnTo>
                  <a:pt x="140" y="245"/>
                </a:lnTo>
                <a:lnTo>
                  <a:pt x="135" y="277"/>
                </a:lnTo>
                <a:lnTo>
                  <a:pt x="135" y="864"/>
                </a:lnTo>
                <a:lnTo>
                  <a:pt x="140" y="896"/>
                </a:lnTo>
                <a:lnTo>
                  <a:pt x="151" y="925"/>
                </a:lnTo>
                <a:lnTo>
                  <a:pt x="172" y="950"/>
                </a:lnTo>
                <a:lnTo>
                  <a:pt x="196" y="968"/>
                </a:lnTo>
                <a:lnTo>
                  <a:pt x="226" y="982"/>
                </a:lnTo>
                <a:lnTo>
                  <a:pt x="258" y="985"/>
                </a:lnTo>
                <a:lnTo>
                  <a:pt x="1157" y="985"/>
                </a:lnTo>
                <a:lnTo>
                  <a:pt x="1189" y="982"/>
                </a:lnTo>
                <a:lnTo>
                  <a:pt x="1219" y="968"/>
                </a:lnTo>
                <a:lnTo>
                  <a:pt x="1243" y="950"/>
                </a:lnTo>
                <a:lnTo>
                  <a:pt x="1262" y="925"/>
                </a:lnTo>
                <a:lnTo>
                  <a:pt x="1275" y="896"/>
                </a:lnTo>
                <a:lnTo>
                  <a:pt x="1279" y="864"/>
                </a:lnTo>
                <a:lnTo>
                  <a:pt x="1279" y="277"/>
                </a:lnTo>
                <a:lnTo>
                  <a:pt x="1275" y="245"/>
                </a:lnTo>
                <a:lnTo>
                  <a:pt x="1262" y="215"/>
                </a:lnTo>
                <a:lnTo>
                  <a:pt x="1243" y="191"/>
                </a:lnTo>
                <a:lnTo>
                  <a:pt x="1219" y="170"/>
                </a:lnTo>
                <a:lnTo>
                  <a:pt x="1189" y="159"/>
                </a:lnTo>
                <a:lnTo>
                  <a:pt x="1157" y="153"/>
                </a:lnTo>
                <a:lnTo>
                  <a:pt x="258" y="153"/>
                </a:lnTo>
                <a:close/>
                <a:moveTo>
                  <a:pt x="176" y="0"/>
                </a:moveTo>
                <a:lnTo>
                  <a:pt x="591" y="0"/>
                </a:lnTo>
                <a:lnTo>
                  <a:pt x="1239" y="0"/>
                </a:lnTo>
                <a:lnTo>
                  <a:pt x="1281" y="4"/>
                </a:lnTo>
                <a:lnTo>
                  <a:pt x="1318" y="17"/>
                </a:lnTo>
                <a:lnTo>
                  <a:pt x="1350" y="36"/>
                </a:lnTo>
                <a:lnTo>
                  <a:pt x="1376" y="64"/>
                </a:lnTo>
                <a:lnTo>
                  <a:pt x="1398" y="97"/>
                </a:lnTo>
                <a:lnTo>
                  <a:pt x="1410" y="131"/>
                </a:lnTo>
                <a:lnTo>
                  <a:pt x="1413" y="168"/>
                </a:lnTo>
                <a:lnTo>
                  <a:pt x="1415" y="963"/>
                </a:lnTo>
                <a:lnTo>
                  <a:pt x="1410" y="1002"/>
                </a:lnTo>
                <a:lnTo>
                  <a:pt x="1398" y="1036"/>
                </a:lnTo>
                <a:lnTo>
                  <a:pt x="1380" y="1068"/>
                </a:lnTo>
                <a:lnTo>
                  <a:pt x="1353" y="1092"/>
                </a:lnTo>
                <a:lnTo>
                  <a:pt x="1322" y="1112"/>
                </a:lnTo>
                <a:lnTo>
                  <a:pt x="1286" y="1126"/>
                </a:lnTo>
                <a:lnTo>
                  <a:pt x="1266" y="1129"/>
                </a:lnTo>
                <a:lnTo>
                  <a:pt x="1243" y="1131"/>
                </a:lnTo>
                <a:lnTo>
                  <a:pt x="869" y="1131"/>
                </a:lnTo>
                <a:lnTo>
                  <a:pt x="851" y="1131"/>
                </a:lnTo>
                <a:lnTo>
                  <a:pt x="851" y="1189"/>
                </a:lnTo>
                <a:lnTo>
                  <a:pt x="888" y="1189"/>
                </a:lnTo>
                <a:lnTo>
                  <a:pt x="948" y="1191"/>
                </a:lnTo>
                <a:lnTo>
                  <a:pt x="1008" y="1202"/>
                </a:lnTo>
                <a:lnTo>
                  <a:pt x="1064" y="1221"/>
                </a:lnTo>
                <a:lnTo>
                  <a:pt x="1094" y="1240"/>
                </a:lnTo>
                <a:lnTo>
                  <a:pt x="1122" y="1260"/>
                </a:lnTo>
                <a:lnTo>
                  <a:pt x="1124" y="1264"/>
                </a:lnTo>
                <a:lnTo>
                  <a:pt x="1127" y="1269"/>
                </a:lnTo>
                <a:lnTo>
                  <a:pt x="1127" y="1273"/>
                </a:lnTo>
                <a:lnTo>
                  <a:pt x="1129" y="1279"/>
                </a:lnTo>
                <a:lnTo>
                  <a:pt x="1129" y="1284"/>
                </a:lnTo>
                <a:lnTo>
                  <a:pt x="1127" y="1288"/>
                </a:lnTo>
                <a:lnTo>
                  <a:pt x="1125" y="1292"/>
                </a:lnTo>
                <a:lnTo>
                  <a:pt x="1120" y="1296"/>
                </a:lnTo>
                <a:lnTo>
                  <a:pt x="1114" y="1299"/>
                </a:lnTo>
                <a:lnTo>
                  <a:pt x="1109" y="1299"/>
                </a:lnTo>
                <a:lnTo>
                  <a:pt x="1101" y="1301"/>
                </a:lnTo>
                <a:lnTo>
                  <a:pt x="705" y="1301"/>
                </a:lnTo>
                <a:lnTo>
                  <a:pt x="320" y="1301"/>
                </a:lnTo>
                <a:lnTo>
                  <a:pt x="310" y="1301"/>
                </a:lnTo>
                <a:lnTo>
                  <a:pt x="303" y="1301"/>
                </a:lnTo>
                <a:lnTo>
                  <a:pt x="290" y="1294"/>
                </a:lnTo>
                <a:lnTo>
                  <a:pt x="284" y="1283"/>
                </a:lnTo>
                <a:lnTo>
                  <a:pt x="288" y="1269"/>
                </a:lnTo>
                <a:lnTo>
                  <a:pt x="303" y="1253"/>
                </a:lnTo>
                <a:lnTo>
                  <a:pt x="320" y="1238"/>
                </a:lnTo>
                <a:lnTo>
                  <a:pt x="363" y="1215"/>
                </a:lnTo>
                <a:lnTo>
                  <a:pt x="409" y="1200"/>
                </a:lnTo>
                <a:lnTo>
                  <a:pt x="458" y="1193"/>
                </a:lnTo>
                <a:lnTo>
                  <a:pt x="512" y="1189"/>
                </a:lnTo>
                <a:lnTo>
                  <a:pt x="566" y="1187"/>
                </a:lnTo>
                <a:lnTo>
                  <a:pt x="566" y="1131"/>
                </a:lnTo>
                <a:lnTo>
                  <a:pt x="550" y="1131"/>
                </a:lnTo>
                <a:lnTo>
                  <a:pt x="178" y="1131"/>
                </a:lnTo>
                <a:lnTo>
                  <a:pt x="135" y="1127"/>
                </a:lnTo>
                <a:lnTo>
                  <a:pt x="97" y="1114"/>
                </a:lnTo>
                <a:lnTo>
                  <a:pt x="64" y="1094"/>
                </a:lnTo>
                <a:lnTo>
                  <a:pt x="37" y="1068"/>
                </a:lnTo>
                <a:lnTo>
                  <a:pt x="17" y="1032"/>
                </a:lnTo>
                <a:lnTo>
                  <a:pt x="4" y="991"/>
                </a:lnTo>
                <a:lnTo>
                  <a:pt x="2" y="987"/>
                </a:lnTo>
                <a:lnTo>
                  <a:pt x="0" y="983"/>
                </a:lnTo>
                <a:lnTo>
                  <a:pt x="0" y="148"/>
                </a:lnTo>
                <a:lnTo>
                  <a:pt x="6" y="129"/>
                </a:lnTo>
                <a:lnTo>
                  <a:pt x="21" y="92"/>
                </a:lnTo>
                <a:lnTo>
                  <a:pt x="41" y="60"/>
                </a:lnTo>
                <a:lnTo>
                  <a:pt x="67" y="36"/>
                </a:lnTo>
                <a:lnTo>
                  <a:pt x="99" y="17"/>
                </a:lnTo>
                <a:lnTo>
                  <a:pt x="135" y="4"/>
                </a:lnTo>
                <a:lnTo>
                  <a:pt x="17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0" name="Freeform 48"/>
          <p:cNvSpPr>
            <a:spLocks noEditPoints="1"/>
          </p:cNvSpPr>
          <p:nvPr/>
        </p:nvSpPr>
        <p:spPr bwMode="auto">
          <a:xfrm>
            <a:off x="3570540" y="3407466"/>
            <a:ext cx="409657" cy="281639"/>
          </a:xfrm>
          <a:custGeom>
            <a:avLst/>
            <a:gdLst>
              <a:gd name="T0" fmla="*/ 623 w 993"/>
              <a:gd name="T1" fmla="*/ 142 h 683"/>
              <a:gd name="T2" fmla="*/ 617 w 993"/>
              <a:gd name="T3" fmla="*/ 180 h 683"/>
              <a:gd name="T4" fmla="*/ 784 w 993"/>
              <a:gd name="T5" fmla="*/ 348 h 683"/>
              <a:gd name="T6" fmla="*/ 628 w 993"/>
              <a:gd name="T7" fmla="*/ 503 h 683"/>
              <a:gd name="T8" fmla="*/ 623 w 993"/>
              <a:gd name="T9" fmla="*/ 509 h 683"/>
              <a:gd name="T10" fmla="*/ 619 w 993"/>
              <a:gd name="T11" fmla="*/ 548 h 683"/>
              <a:gd name="T12" fmla="*/ 651 w 993"/>
              <a:gd name="T13" fmla="*/ 567 h 683"/>
              <a:gd name="T14" fmla="*/ 666 w 993"/>
              <a:gd name="T15" fmla="*/ 563 h 683"/>
              <a:gd name="T16" fmla="*/ 679 w 993"/>
              <a:gd name="T17" fmla="*/ 554 h 683"/>
              <a:gd name="T18" fmla="*/ 860 w 993"/>
              <a:gd name="T19" fmla="*/ 370 h 683"/>
              <a:gd name="T20" fmla="*/ 870 w 993"/>
              <a:gd name="T21" fmla="*/ 342 h 683"/>
              <a:gd name="T22" fmla="*/ 862 w 993"/>
              <a:gd name="T23" fmla="*/ 326 h 683"/>
              <a:gd name="T24" fmla="*/ 737 w 993"/>
              <a:gd name="T25" fmla="*/ 200 h 683"/>
              <a:gd name="T26" fmla="*/ 677 w 993"/>
              <a:gd name="T27" fmla="*/ 140 h 683"/>
              <a:gd name="T28" fmla="*/ 651 w 993"/>
              <a:gd name="T29" fmla="*/ 129 h 683"/>
              <a:gd name="T30" fmla="*/ 324 w 993"/>
              <a:gd name="T31" fmla="*/ 135 h 683"/>
              <a:gd name="T32" fmla="*/ 140 w 993"/>
              <a:gd name="T33" fmla="*/ 316 h 683"/>
              <a:gd name="T34" fmla="*/ 124 w 993"/>
              <a:gd name="T35" fmla="*/ 342 h 683"/>
              <a:gd name="T36" fmla="*/ 129 w 993"/>
              <a:gd name="T37" fmla="*/ 367 h 683"/>
              <a:gd name="T38" fmla="*/ 197 w 993"/>
              <a:gd name="T39" fmla="*/ 436 h 683"/>
              <a:gd name="T40" fmla="*/ 290 w 993"/>
              <a:gd name="T41" fmla="*/ 529 h 683"/>
              <a:gd name="T42" fmla="*/ 324 w 993"/>
              <a:gd name="T43" fmla="*/ 563 h 683"/>
              <a:gd name="T44" fmla="*/ 352 w 993"/>
              <a:gd name="T45" fmla="*/ 565 h 683"/>
              <a:gd name="T46" fmla="*/ 376 w 993"/>
              <a:gd name="T47" fmla="*/ 540 h 683"/>
              <a:gd name="T48" fmla="*/ 365 w 993"/>
              <a:gd name="T49" fmla="*/ 501 h 683"/>
              <a:gd name="T50" fmla="*/ 211 w 993"/>
              <a:gd name="T51" fmla="*/ 350 h 683"/>
              <a:gd name="T52" fmla="*/ 365 w 993"/>
              <a:gd name="T53" fmla="*/ 195 h 683"/>
              <a:gd name="T54" fmla="*/ 372 w 993"/>
              <a:gd name="T55" fmla="*/ 185 h 683"/>
              <a:gd name="T56" fmla="*/ 372 w 993"/>
              <a:gd name="T57" fmla="*/ 144 h 683"/>
              <a:gd name="T58" fmla="*/ 352 w 993"/>
              <a:gd name="T59" fmla="*/ 131 h 683"/>
              <a:gd name="T60" fmla="*/ 565 w 993"/>
              <a:gd name="T61" fmla="*/ 92 h 683"/>
              <a:gd name="T62" fmla="*/ 531 w 993"/>
              <a:gd name="T63" fmla="*/ 120 h 683"/>
              <a:gd name="T64" fmla="*/ 484 w 993"/>
              <a:gd name="T65" fmla="*/ 268 h 683"/>
              <a:gd name="T66" fmla="*/ 432 w 993"/>
              <a:gd name="T67" fmla="*/ 434 h 683"/>
              <a:gd name="T68" fmla="*/ 389 w 993"/>
              <a:gd name="T69" fmla="*/ 580 h 683"/>
              <a:gd name="T70" fmla="*/ 412 w 993"/>
              <a:gd name="T71" fmla="*/ 612 h 683"/>
              <a:gd name="T72" fmla="*/ 438 w 993"/>
              <a:gd name="T73" fmla="*/ 612 h 683"/>
              <a:gd name="T74" fmla="*/ 462 w 993"/>
              <a:gd name="T75" fmla="*/ 583 h 683"/>
              <a:gd name="T76" fmla="*/ 509 w 993"/>
              <a:gd name="T77" fmla="*/ 434 h 683"/>
              <a:gd name="T78" fmla="*/ 584 w 993"/>
              <a:gd name="T79" fmla="*/ 197 h 683"/>
              <a:gd name="T80" fmla="*/ 598 w 993"/>
              <a:gd name="T81" fmla="*/ 109 h 683"/>
              <a:gd name="T82" fmla="*/ 567 w 993"/>
              <a:gd name="T83" fmla="*/ 90 h 683"/>
              <a:gd name="T84" fmla="*/ 965 w 993"/>
              <a:gd name="T85" fmla="*/ 4 h 683"/>
              <a:gd name="T86" fmla="*/ 993 w 993"/>
              <a:gd name="T87" fmla="*/ 49 h 683"/>
              <a:gd name="T88" fmla="*/ 980 w 993"/>
              <a:gd name="T89" fmla="*/ 669 h 683"/>
              <a:gd name="T90" fmla="*/ 47 w 993"/>
              <a:gd name="T91" fmla="*/ 683 h 683"/>
              <a:gd name="T92" fmla="*/ 4 w 993"/>
              <a:gd name="T93" fmla="*/ 655 h 683"/>
              <a:gd name="T94" fmla="*/ 4 w 993"/>
              <a:gd name="T95" fmla="*/ 30 h 683"/>
              <a:gd name="T96" fmla="*/ 47 w 993"/>
              <a:gd name="T97" fmla="*/ 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93" h="683">
                <a:moveTo>
                  <a:pt x="651" y="129"/>
                </a:moveTo>
                <a:lnTo>
                  <a:pt x="636" y="133"/>
                </a:lnTo>
                <a:lnTo>
                  <a:pt x="623" y="142"/>
                </a:lnTo>
                <a:lnTo>
                  <a:pt x="615" y="155"/>
                </a:lnTo>
                <a:lnTo>
                  <a:pt x="615" y="167"/>
                </a:lnTo>
                <a:lnTo>
                  <a:pt x="617" y="180"/>
                </a:lnTo>
                <a:lnTo>
                  <a:pt x="626" y="193"/>
                </a:lnTo>
                <a:lnTo>
                  <a:pt x="712" y="279"/>
                </a:lnTo>
                <a:lnTo>
                  <a:pt x="784" y="348"/>
                </a:lnTo>
                <a:lnTo>
                  <a:pt x="711" y="421"/>
                </a:lnTo>
                <a:lnTo>
                  <a:pt x="638" y="494"/>
                </a:lnTo>
                <a:lnTo>
                  <a:pt x="628" y="503"/>
                </a:lnTo>
                <a:lnTo>
                  <a:pt x="628" y="503"/>
                </a:lnTo>
                <a:lnTo>
                  <a:pt x="625" y="505"/>
                </a:lnTo>
                <a:lnTo>
                  <a:pt x="623" y="509"/>
                </a:lnTo>
                <a:lnTo>
                  <a:pt x="615" y="520"/>
                </a:lnTo>
                <a:lnTo>
                  <a:pt x="615" y="535"/>
                </a:lnTo>
                <a:lnTo>
                  <a:pt x="619" y="548"/>
                </a:lnTo>
                <a:lnTo>
                  <a:pt x="626" y="557"/>
                </a:lnTo>
                <a:lnTo>
                  <a:pt x="638" y="565"/>
                </a:lnTo>
                <a:lnTo>
                  <a:pt x="651" y="567"/>
                </a:lnTo>
                <a:lnTo>
                  <a:pt x="651" y="567"/>
                </a:lnTo>
                <a:lnTo>
                  <a:pt x="660" y="567"/>
                </a:lnTo>
                <a:lnTo>
                  <a:pt x="666" y="563"/>
                </a:lnTo>
                <a:lnTo>
                  <a:pt x="671" y="559"/>
                </a:lnTo>
                <a:lnTo>
                  <a:pt x="675" y="557"/>
                </a:lnTo>
                <a:lnTo>
                  <a:pt x="679" y="554"/>
                </a:lnTo>
                <a:lnTo>
                  <a:pt x="750" y="483"/>
                </a:lnTo>
                <a:lnTo>
                  <a:pt x="853" y="380"/>
                </a:lnTo>
                <a:lnTo>
                  <a:pt x="860" y="370"/>
                </a:lnTo>
                <a:lnTo>
                  <a:pt x="864" y="367"/>
                </a:lnTo>
                <a:lnTo>
                  <a:pt x="870" y="354"/>
                </a:lnTo>
                <a:lnTo>
                  <a:pt x="870" y="342"/>
                </a:lnTo>
                <a:lnTo>
                  <a:pt x="866" y="331"/>
                </a:lnTo>
                <a:lnTo>
                  <a:pt x="864" y="329"/>
                </a:lnTo>
                <a:lnTo>
                  <a:pt x="862" y="326"/>
                </a:lnTo>
                <a:lnTo>
                  <a:pt x="858" y="322"/>
                </a:lnTo>
                <a:lnTo>
                  <a:pt x="797" y="260"/>
                </a:lnTo>
                <a:lnTo>
                  <a:pt x="737" y="200"/>
                </a:lnTo>
                <a:lnTo>
                  <a:pt x="716" y="180"/>
                </a:lnTo>
                <a:lnTo>
                  <a:pt x="705" y="168"/>
                </a:lnTo>
                <a:lnTo>
                  <a:pt x="677" y="140"/>
                </a:lnTo>
                <a:lnTo>
                  <a:pt x="669" y="135"/>
                </a:lnTo>
                <a:lnTo>
                  <a:pt x="660" y="131"/>
                </a:lnTo>
                <a:lnTo>
                  <a:pt x="651" y="129"/>
                </a:lnTo>
                <a:close/>
                <a:moveTo>
                  <a:pt x="342" y="129"/>
                </a:moveTo>
                <a:lnTo>
                  <a:pt x="333" y="131"/>
                </a:lnTo>
                <a:lnTo>
                  <a:pt x="324" y="135"/>
                </a:lnTo>
                <a:lnTo>
                  <a:pt x="314" y="142"/>
                </a:lnTo>
                <a:lnTo>
                  <a:pt x="219" y="238"/>
                </a:lnTo>
                <a:lnTo>
                  <a:pt x="140" y="316"/>
                </a:lnTo>
                <a:lnTo>
                  <a:pt x="131" y="326"/>
                </a:lnTo>
                <a:lnTo>
                  <a:pt x="127" y="329"/>
                </a:lnTo>
                <a:lnTo>
                  <a:pt x="124" y="342"/>
                </a:lnTo>
                <a:lnTo>
                  <a:pt x="124" y="354"/>
                </a:lnTo>
                <a:lnTo>
                  <a:pt x="127" y="365"/>
                </a:lnTo>
                <a:lnTo>
                  <a:pt x="129" y="367"/>
                </a:lnTo>
                <a:lnTo>
                  <a:pt x="131" y="370"/>
                </a:lnTo>
                <a:lnTo>
                  <a:pt x="135" y="374"/>
                </a:lnTo>
                <a:lnTo>
                  <a:pt x="197" y="436"/>
                </a:lnTo>
                <a:lnTo>
                  <a:pt x="256" y="496"/>
                </a:lnTo>
                <a:lnTo>
                  <a:pt x="279" y="518"/>
                </a:lnTo>
                <a:lnTo>
                  <a:pt x="290" y="529"/>
                </a:lnTo>
                <a:lnTo>
                  <a:pt x="303" y="542"/>
                </a:lnTo>
                <a:lnTo>
                  <a:pt x="316" y="555"/>
                </a:lnTo>
                <a:lnTo>
                  <a:pt x="324" y="563"/>
                </a:lnTo>
                <a:lnTo>
                  <a:pt x="333" y="565"/>
                </a:lnTo>
                <a:lnTo>
                  <a:pt x="342" y="567"/>
                </a:lnTo>
                <a:lnTo>
                  <a:pt x="352" y="565"/>
                </a:lnTo>
                <a:lnTo>
                  <a:pt x="361" y="561"/>
                </a:lnTo>
                <a:lnTo>
                  <a:pt x="369" y="555"/>
                </a:lnTo>
                <a:lnTo>
                  <a:pt x="376" y="540"/>
                </a:lnTo>
                <a:lnTo>
                  <a:pt x="378" y="522"/>
                </a:lnTo>
                <a:lnTo>
                  <a:pt x="369" y="507"/>
                </a:lnTo>
                <a:lnTo>
                  <a:pt x="365" y="501"/>
                </a:lnTo>
                <a:lnTo>
                  <a:pt x="333" y="469"/>
                </a:lnTo>
                <a:lnTo>
                  <a:pt x="271" y="410"/>
                </a:lnTo>
                <a:lnTo>
                  <a:pt x="211" y="350"/>
                </a:lnTo>
                <a:lnTo>
                  <a:pt x="210" y="348"/>
                </a:lnTo>
                <a:lnTo>
                  <a:pt x="288" y="269"/>
                </a:lnTo>
                <a:lnTo>
                  <a:pt x="365" y="195"/>
                </a:lnTo>
                <a:lnTo>
                  <a:pt x="365" y="193"/>
                </a:lnTo>
                <a:lnTo>
                  <a:pt x="369" y="191"/>
                </a:lnTo>
                <a:lnTo>
                  <a:pt x="372" y="185"/>
                </a:lnTo>
                <a:lnTo>
                  <a:pt x="378" y="170"/>
                </a:lnTo>
                <a:lnTo>
                  <a:pt x="376" y="152"/>
                </a:lnTo>
                <a:lnTo>
                  <a:pt x="372" y="144"/>
                </a:lnTo>
                <a:lnTo>
                  <a:pt x="367" y="139"/>
                </a:lnTo>
                <a:lnTo>
                  <a:pt x="359" y="133"/>
                </a:lnTo>
                <a:lnTo>
                  <a:pt x="352" y="131"/>
                </a:lnTo>
                <a:lnTo>
                  <a:pt x="342" y="129"/>
                </a:lnTo>
                <a:close/>
                <a:moveTo>
                  <a:pt x="567" y="90"/>
                </a:moveTo>
                <a:lnTo>
                  <a:pt x="565" y="92"/>
                </a:lnTo>
                <a:lnTo>
                  <a:pt x="550" y="96"/>
                </a:lnTo>
                <a:lnTo>
                  <a:pt x="539" y="105"/>
                </a:lnTo>
                <a:lnTo>
                  <a:pt x="531" y="120"/>
                </a:lnTo>
                <a:lnTo>
                  <a:pt x="501" y="217"/>
                </a:lnTo>
                <a:lnTo>
                  <a:pt x="499" y="223"/>
                </a:lnTo>
                <a:lnTo>
                  <a:pt x="484" y="268"/>
                </a:lnTo>
                <a:lnTo>
                  <a:pt x="469" y="316"/>
                </a:lnTo>
                <a:lnTo>
                  <a:pt x="451" y="378"/>
                </a:lnTo>
                <a:lnTo>
                  <a:pt x="432" y="434"/>
                </a:lnTo>
                <a:lnTo>
                  <a:pt x="417" y="486"/>
                </a:lnTo>
                <a:lnTo>
                  <a:pt x="393" y="561"/>
                </a:lnTo>
                <a:lnTo>
                  <a:pt x="389" y="580"/>
                </a:lnTo>
                <a:lnTo>
                  <a:pt x="395" y="595"/>
                </a:lnTo>
                <a:lnTo>
                  <a:pt x="408" y="608"/>
                </a:lnTo>
                <a:lnTo>
                  <a:pt x="412" y="612"/>
                </a:lnTo>
                <a:lnTo>
                  <a:pt x="426" y="613"/>
                </a:lnTo>
                <a:lnTo>
                  <a:pt x="430" y="613"/>
                </a:lnTo>
                <a:lnTo>
                  <a:pt x="438" y="612"/>
                </a:lnTo>
                <a:lnTo>
                  <a:pt x="447" y="606"/>
                </a:lnTo>
                <a:lnTo>
                  <a:pt x="456" y="597"/>
                </a:lnTo>
                <a:lnTo>
                  <a:pt x="462" y="583"/>
                </a:lnTo>
                <a:lnTo>
                  <a:pt x="484" y="507"/>
                </a:lnTo>
                <a:lnTo>
                  <a:pt x="492" y="488"/>
                </a:lnTo>
                <a:lnTo>
                  <a:pt x="509" y="434"/>
                </a:lnTo>
                <a:lnTo>
                  <a:pt x="527" y="374"/>
                </a:lnTo>
                <a:lnTo>
                  <a:pt x="546" y="314"/>
                </a:lnTo>
                <a:lnTo>
                  <a:pt x="584" y="197"/>
                </a:lnTo>
                <a:lnTo>
                  <a:pt x="600" y="144"/>
                </a:lnTo>
                <a:lnTo>
                  <a:pt x="602" y="124"/>
                </a:lnTo>
                <a:lnTo>
                  <a:pt x="598" y="109"/>
                </a:lnTo>
                <a:lnTo>
                  <a:pt x="584" y="96"/>
                </a:lnTo>
                <a:lnTo>
                  <a:pt x="580" y="94"/>
                </a:lnTo>
                <a:lnTo>
                  <a:pt x="567" y="90"/>
                </a:lnTo>
                <a:close/>
                <a:moveTo>
                  <a:pt x="47" y="0"/>
                </a:moveTo>
                <a:lnTo>
                  <a:pt x="946" y="0"/>
                </a:lnTo>
                <a:lnTo>
                  <a:pt x="965" y="4"/>
                </a:lnTo>
                <a:lnTo>
                  <a:pt x="980" y="15"/>
                </a:lnTo>
                <a:lnTo>
                  <a:pt x="989" y="30"/>
                </a:lnTo>
                <a:lnTo>
                  <a:pt x="993" y="49"/>
                </a:lnTo>
                <a:lnTo>
                  <a:pt x="993" y="636"/>
                </a:lnTo>
                <a:lnTo>
                  <a:pt x="989" y="655"/>
                </a:lnTo>
                <a:lnTo>
                  <a:pt x="980" y="669"/>
                </a:lnTo>
                <a:lnTo>
                  <a:pt x="965" y="679"/>
                </a:lnTo>
                <a:lnTo>
                  <a:pt x="946" y="683"/>
                </a:lnTo>
                <a:lnTo>
                  <a:pt x="47" y="683"/>
                </a:lnTo>
                <a:lnTo>
                  <a:pt x="28" y="679"/>
                </a:lnTo>
                <a:lnTo>
                  <a:pt x="13" y="669"/>
                </a:lnTo>
                <a:lnTo>
                  <a:pt x="4" y="655"/>
                </a:lnTo>
                <a:lnTo>
                  <a:pt x="0" y="636"/>
                </a:lnTo>
                <a:lnTo>
                  <a:pt x="0" y="49"/>
                </a:lnTo>
                <a:lnTo>
                  <a:pt x="4" y="30"/>
                </a:lnTo>
                <a:lnTo>
                  <a:pt x="13" y="15"/>
                </a:lnTo>
                <a:lnTo>
                  <a:pt x="28" y="4"/>
                </a:lnTo>
                <a:lnTo>
                  <a:pt x="4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1" name="Freeform 49"/>
          <p:cNvSpPr>
            <a:spLocks/>
          </p:cNvSpPr>
          <p:nvPr/>
        </p:nvSpPr>
        <p:spPr bwMode="auto">
          <a:xfrm>
            <a:off x="4583104" y="3369744"/>
            <a:ext cx="483990" cy="483990"/>
          </a:xfrm>
          <a:custGeom>
            <a:avLst/>
            <a:gdLst>
              <a:gd name="T0" fmla="*/ 680 w 1172"/>
              <a:gd name="T1" fmla="*/ 13 h 1172"/>
              <a:gd name="T2" fmla="*/ 705 w 1172"/>
              <a:gd name="T3" fmla="*/ 159 h 1172"/>
              <a:gd name="T4" fmla="*/ 492 w 1172"/>
              <a:gd name="T5" fmla="*/ 342 h 1172"/>
              <a:gd name="T6" fmla="*/ 372 w 1172"/>
              <a:gd name="T7" fmla="*/ 435 h 1172"/>
              <a:gd name="T8" fmla="*/ 325 w 1172"/>
              <a:gd name="T9" fmla="*/ 585 h 1172"/>
              <a:gd name="T10" fmla="*/ 368 w 1172"/>
              <a:gd name="T11" fmla="*/ 731 h 1172"/>
              <a:gd name="T12" fmla="*/ 484 w 1172"/>
              <a:gd name="T13" fmla="*/ 826 h 1172"/>
              <a:gd name="T14" fmla="*/ 641 w 1172"/>
              <a:gd name="T15" fmla="*/ 841 h 1172"/>
              <a:gd name="T16" fmla="*/ 776 w 1172"/>
              <a:gd name="T17" fmla="*/ 766 h 1172"/>
              <a:gd name="T18" fmla="*/ 845 w 1172"/>
              <a:gd name="T19" fmla="*/ 628 h 1172"/>
              <a:gd name="T20" fmla="*/ 1056 w 1172"/>
              <a:gd name="T21" fmla="*/ 469 h 1172"/>
              <a:gd name="T22" fmla="*/ 1144 w 1172"/>
              <a:gd name="T23" fmla="*/ 480 h 1172"/>
              <a:gd name="T24" fmla="*/ 1172 w 1172"/>
              <a:gd name="T25" fmla="*/ 525 h 1172"/>
              <a:gd name="T26" fmla="*/ 1159 w 1172"/>
              <a:gd name="T27" fmla="*/ 680 h 1172"/>
              <a:gd name="T28" fmla="*/ 1017 w 1172"/>
              <a:gd name="T29" fmla="*/ 705 h 1172"/>
              <a:gd name="T30" fmla="*/ 1006 w 1172"/>
              <a:gd name="T31" fmla="*/ 710 h 1172"/>
              <a:gd name="T32" fmla="*/ 970 w 1172"/>
              <a:gd name="T33" fmla="*/ 794 h 1172"/>
              <a:gd name="T34" fmla="*/ 976 w 1172"/>
              <a:gd name="T35" fmla="*/ 809 h 1172"/>
              <a:gd name="T36" fmla="*/ 1058 w 1172"/>
              <a:gd name="T37" fmla="*/ 922 h 1172"/>
              <a:gd name="T38" fmla="*/ 963 w 1172"/>
              <a:gd name="T39" fmla="*/ 1039 h 1172"/>
              <a:gd name="T40" fmla="*/ 901 w 1172"/>
              <a:gd name="T41" fmla="*/ 1052 h 1172"/>
              <a:gd name="T42" fmla="*/ 806 w 1172"/>
              <a:gd name="T43" fmla="*/ 972 h 1172"/>
              <a:gd name="T44" fmla="*/ 796 w 1172"/>
              <a:gd name="T45" fmla="*/ 970 h 1172"/>
              <a:gd name="T46" fmla="*/ 694 w 1172"/>
              <a:gd name="T47" fmla="*/ 1140 h 1172"/>
              <a:gd name="T48" fmla="*/ 658 w 1172"/>
              <a:gd name="T49" fmla="*/ 1168 h 1172"/>
              <a:gd name="T50" fmla="*/ 509 w 1172"/>
              <a:gd name="T51" fmla="*/ 1168 h 1172"/>
              <a:gd name="T52" fmla="*/ 475 w 1172"/>
              <a:gd name="T53" fmla="*/ 1120 h 1172"/>
              <a:gd name="T54" fmla="*/ 385 w 1172"/>
              <a:gd name="T55" fmla="*/ 974 h 1172"/>
              <a:gd name="T56" fmla="*/ 359 w 1172"/>
              <a:gd name="T57" fmla="*/ 978 h 1172"/>
              <a:gd name="T58" fmla="*/ 271 w 1172"/>
              <a:gd name="T59" fmla="*/ 1052 h 1172"/>
              <a:gd name="T60" fmla="*/ 209 w 1172"/>
              <a:gd name="T61" fmla="*/ 1037 h 1172"/>
              <a:gd name="T62" fmla="*/ 114 w 1172"/>
              <a:gd name="T63" fmla="*/ 922 h 1172"/>
              <a:gd name="T64" fmla="*/ 198 w 1172"/>
              <a:gd name="T65" fmla="*/ 809 h 1172"/>
              <a:gd name="T66" fmla="*/ 202 w 1172"/>
              <a:gd name="T67" fmla="*/ 794 h 1172"/>
              <a:gd name="T68" fmla="*/ 163 w 1172"/>
              <a:gd name="T69" fmla="*/ 705 h 1172"/>
              <a:gd name="T70" fmla="*/ 13 w 1172"/>
              <a:gd name="T71" fmla="*/ 680 h 1172"/>
              <a:gd name="T72" fmla="*/ 0 w 1172"/>
              <a:gd name="T73" fmla="*/ 529 h 1172"/>
              <a:gd name="T74" fmla="*/ 30 w 1172"/>
              <a:gd name="T75" fmla="*/ 478 h 1172"/>
              <a:gd name="T76" fmla="*/ 163 w 1172"/>
              <a:gd name="T77" fmla="*/ 465 h 1172"/>
              <a:gd name="T78" fmla="*/ 202 w 1172"/>
              <a:gd name="T79" fmla="*/ 370 h 1172"/>
              <a:gd name="T80" fmla="*/ 133 w 1172"/>
              <a:gd name="T81" fmla="*/ 292 h 1172"/>
              <a:gd name="T82" fmla="*/ 120 w 1172"/>
              <a:gd name="T83" fmla="*/ 228 h 1172"/>
              <a:gd name="T84" fmla="*/ 230 w 1172"/>
              <a:gd name="T85" fmla="*/ 120 h 1172"/>
              <a:gd name="T86" fmla="*/ 292 w 1172"/>
              <a:gd name="T87" fmla="*/ 133 h 1172"/>
              <a:gd name="T88" fmla="*/ 372 w 1172"/>
              <a:gd name="T89" fmla="*/ 202 h 1172"/>
              <a:gd name="T90" fmla="*/ 424 w 1172"/>
              <a:gd name="T91" fmla="*/ 181 h 1172"/>
              <a:gd name="T92" fmla="*/ 473 w 1172"/>
              <a:gd name="T93" fmla="*/ 77 h 1172"/>
              <a:gd name="T94" fmla="*/ 492 w 1172"/>
              <a:gd name="T95" fmla="*/ 13 h 1172"/>
              <a:gd name="T96" fmla="*/ 647 w 1172"/>
              <a:gd name="T97" fmla="*/ 0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72" h="1172">
                <a:moveTo>
                  <a:pt x="647" y="0"/>
                </a:moveTo>
                <a:lnTo>
                  <a:pt x="666" y="4"/>
                </a:lnTo>
                <a:lnTo>
                  <a:pt x="680" y="13"/>
                </a:lnTo>
                <a:lnTo>
                  <a:pt x="692" y="28"/>
                </a:lnTo>
                <a:lnTo>
                  <a:pt x="697" y="47"/>
                </a:lnTo>
                <a:lnTo>
                  <a:pt x="705" y="159"/>
                </a:lnTo>
                <a:lnTo>
                  <a:pt x="574" y="290"/>
                </a:lnTo>
                <a:lnTo>
                  <a:pt x="542" y="327"/>
                </a:lnTo>
                <a:lnTo>
                  <a:pt x="492" y="342"/>
                </a:lnTo>
                <a:lnTo>
                  <a:pt x="445" y="364"/>
                </a:lnTo>
                <a:lnTo>
                  <a:pt x="406" y="396"/>
                </a:lnTo>
                <a:lnTo>
                  <a:pt x="372" y="435"/>
                </a:lnTo>
                <a:lnTo>
                  <a:pt x="346" y="480"/>
                </a:lnTo>
                <a:lnTo>
                  <a:pt x="331" y="531"/>
                </a:lnTo>
                <a:lnTo>
                  <a:pt x="325" y="585"/>
                </a:lnTo>
                <a:lnTo>
                  <a:pt x="329" y="637"/>
                </a:lnTo>
                <a:lnTo>
                  <a:pt x="346" y="686"/>
                </a:lnTo>
                <a:lnTo>
                  <a:pt x="368" y="731"/>
                </a:lnTo>
                <a:lnTo>
                  <a:pt x="400" y="770"/>
                </a:lnTo>
                <a:lnTo>
                  <a:pt x="439" y="802"/>
                </a:lnTo>
                <a:lnTo>
                  <a:pt x="484" y="826"/>
                </a:lnTo>
                <a:lnTo>
                  <a:pt x="533" y="841"/>
                </a:lnTo>
                <a:lnTo>
                  <a:pt x="587" y="847"/>
                </a:lnTo>
                <a:lnTo>
                  <a:pt x="641" y="841"/>
                </a:lnTo>
                <a:lnTo>
                  <a:pt x="692" y="826"/>
                </a:lnTo>
                <a:lnTo>
                  <a:pt x="737" y="800"/>
                </a:lnTo>
                <a:lnTo>
                  <a:pt x="776" y="766"/>
                </a:lnTo>
                <a:lnTo>
                  <a:pt x="808" y="725"/>
                </a:lnTo>
                <a:lnTo>
                  <a:pt x="830" y="679"/>
                </a:lnTo>
                <a:lnTo>
                  <a:pt x="845" y="628"/>
                </a:lnTo>
                <a:lnTo>
                  <a:pt x="879" y="598"/>
                </a:lnTo>
                <a:lnTo>
                  <a:pt x="1009" y="465"/>
                </a:lnTo>
                <a:lnTo>
                  <a:pt x="1056" y="469"/>
                </a:lnTo>
                <a:lnTo>
                  <a:pt x="1103" y="473"/>
                </a:lnTo>
                <a:lnTo>
                  <a:pt x="1124" y="475"/>
                </a:lnTo>
                <a:lnTo>
                  <a:pt x="1144" y="480"/>
                </a:lnTo>
                <a:lnTo>
                  <a:pt x="1159" y="492"/>
                </a:lnTo>
                <a:lnTo>
                  <a:pt x="1168" y="507"/>
                </a:lnTo>
                <a:lnTo>
                  <a:pt x="1172" y="525"/>
                </a:lnTo>
                <a:lnTo>
                  <a:pt x="1172" y="645"/>
                </a:lnTo>
                <a:lnTo>
                  <a:pt x="1168" y="665"/>
                </a:lnTo>
                <a:lnTo>
                  <a:pt x="1159" y="680"/>
                </a:lnTo>
                <a:lnTo>
                  <a:pt x="1144" y="692"/>
                </a:lnTo>
                <a:lnTo>
                  <a:pt x="1125" y="697"/>
                </a:lnTo>
                <a:lnTo>
                  <a:pt x="1017" y="705"/>
                </a:lnTo>
                <a:lnTo>
                  <a:pt x="1011" y="705"/>
                </a:lnTo>
                <a:lnTo>
                  <a:pt x="1008" y="707"/>
                </a:lnTo>
                <a:lnTo>
                  <a:pt x="1006" y="710"/>
                </a:lnTo>
                <a:lnTo>
                  <a:pt x="1004" y="716"/>
                </a:lnTo>
                <a:lnTo>
                  <a:pt x="972" y="789"/>
                </a:lnTo>
                <a:lnTo>
                  <a:pt x="970" y="794"/>
                </a:lnTo>
                <a:lnTo>
                  <a:pt x="970" y="800"/>
                </a:lnTo>
                <a:lnTo>
                  <a:pt x="972" y="804"/>
                </a:lnTo>
                <a:lnTo>
                  <a:pt x="976" y="809"/>
                </a:lnTo>
                <a:lnTo>
                  <a:pt x="1041" y="880"/>
                </a:lnTo>
                <a:lnTo>
                  <a:pt x="1054" y="901"/>
                </a:lnTo>
                <a:lnTo>
                  <a:pt x="1058" y="922"/>
                </a:lnTo>
                <a:lnTo>
                  <a:pt x="1052" y="942"/>
                </a:lnTo>
                <a:lnTo>
                  <a:pt x="1039" y="963"/>
                </a:lnTo>
                <a:lnTo>
                  <a:pt x="963" y="1039"/>
                </a:lnTo>
                <a:lnTo>
                  <a:pt x="942" y="1052"/>
                </a:lnTo>
                <a:lnTo>
                  <a:pt x="922" y="1058"/>
                </a:lnTo>
                <a:lnTo>
                  <a:pt x="901" y="1052"/>
                </a:lnTo>
                <a:lnTo>
                  <a:pt x="881" y="1039"/>
                </a:lnTo>
                <a:lnTo>
                  <a:pt x="809" y="974"/>
                </a:lnTo>
                <a:lnTo>
                  <a:pt x="806" y="972"/>
                </a:lnTo>
                <a:lnTo>
                  <a:pt x="802" y="970"/>
                </a:lnTo>
                <a:lnTo>
                  <a:pt x="798" y="968"/>
                </a:lnTo>
                <a:lnTo>
                  <a:pt x="796" y="970"/>
                </a:lnTo>
                <a:lnTo>
                  <a:pt x="705" y="1009"/>
                </a:lnTo>
                <a:lnTo>
                  <a:pt x="697" y="1123"/>
                </a:lnTo>
                <a:lnTo>
                  <a:pt x="694" y="1140"/>
                </a:lnTo>
                <a:lnTo>
                  <a:pt x="686" y="1153"/>
                </a:lnTo>
                <a:lnTo>
                  <a:pt x="673" y="1163"/>
                </a:lnTo>
                <a:lnTo>
                  <a:pt x="658" y="1168"/>
                </a:lnTo>
                <a:lnTo>
                  <a:pt x="643" y="1172"/>
                </a:lnTo>
                <a:lnTo>
                  <a:pt x="531" y="1172"/>
                </a:lnTo>
                <a:lnTo>
                  <a:pt x="509" y="1168"/>
                </a:lnTo>
                <a:lnTo>
                  <a:pt x="492" y="1159"/>
                </a:lnTo>
                <a:lnTo>
                  <a:pt x="480" y="1142"/>
                </a:lnTo>
                <a:lnTo>
                  <a:pt x="475" y="1120"/>
                </a:lnTo>
                <a:lnTo>
                  <a:pt x="467" y="1008"/>
                </a:lnTo>
                <a:lnTo>
                  <a:pt x="398" y="979"/>
                </a:lnTo>
                <a:lnTo>
                  <a:pt x="385" y="974"/>
                </a:lnTo>
                <a:lnTo>
                  <a:pt x="376" y="972"/>
                </a:lnTo>
                <a:lnTo>
                  <a:pt x="368" y="972"/>
                </a:lnTo>
                <a:lnTo>
                  <a:pt x="359" y="978"/>
                </a:lnTo>
                <a:lnTo>
                  <a:pt x="348" y="987"/>
                </a:lnTo>
                <a:lnTo>
                  <a:pt x="292" y="1039"/>
                </a:lnTo>
                <a:lnTo>
                  <a:pt x="271" y="1052"/>
                </a:lnTo>
                <a:lnTo>
                  <a:pt x="251" y="1058"/>
                </a:lnTo>
                <a:lnTo>
                  <a:pt x="230" y="1052"/>
                </a:lnTo>
                <a:lnTo>
                  <a:pt x="209" y="1037"/>
                </a:lnTo>
                <a:lnTo>
                  <a:pt x="133" y="963"/>
                </a:lnTo>
                <a:lnTo>
                  <a:pt x="120" y="942"/>
                </a:lnTo>
                <a:lnTo>
                  <a:pt x="114" y="922"/>
                </a:lnTo>
                <a:lnTo>
                  <a:pt x="120" y="901"/>
                </a:lnTo>
                <a:lnTo>
                  <a:pt x="133" y="880"/>
                </a:lnTo>
                <a:lnTo>
                  <a:pt x="198" y="809"/>
                </a:lnTo>
                <a:lnTo>
                  <a:pt x="202" y="804"/>
                </a:lnTo>
                <a:lnTo>
                  <a:pt x="204" y="800"/>
                </a:lnTo>
                <a:lnTo>
                  <a:pt x="202" y="794"/>
                </a:lnTo>
                <a:lnTo>
                  <a:pt x="200" y="789"/>
                </a:lnTo>
                <a:lnTo>
                  <a:pt x="181" y="748"/>
                </a:lnTo>
                <a:lnTo>
                  <a:pt x="163" y="705"/>
                </a:lnTo>
                <a:lnTo>
                  <a:pt x="52" y="697"/>
                </a:lnTo>
                <a:lnTo>
                  <a:pt x="30" y="692"/>
                </a:lnTo>
                <a:lnTo>
                  <a:pt x="13" y="680"/>
                </a:lnTo>
                <a:lnTo>
                  <a:pt x="4" y="664"/>
                </a:lnTo>
                <a:lnTo>
                  <a:pt x="0" y="641"/>
                </a:lnTo>
                <a:lnTo>
                  <a:pt x="0" y="529"/>
                </a:lnTo>
                <a:lnTo>
                  <a:pt x="4" y="508"/>
                </a:lnTo>
                <a:lnTo>
                  <a:pt x="13" y="492"/>
                </a:lnTo>
                <a:lnTo>
                  <a:pt x="30" y="478"/>
                </a:lnTo>
                <a:lnTo>
                  <a:pt x="51" y="473"/>
                </a:lnTo>
                <a:lnTo>
                  <a:pt x="107" y="469"/>
                </a:lnTo>
                <a:lnTo>
                  <a:pt x="163" y="465"/>
                </a:lnTo>
                <a:lnTo>
                  <a:pt x="202" y="376"/>
                </a:lnTo>
                <a:lnTo>
                  <a:pt x="202" y="374"/>
                </a:lnTo>
                <a:lnTo>
                  <a:pt x="202" y="370"/>
                </a:lnTo>
                <a:lnTo>
                  <a:pt x="200" y="366"/>
                </a:lnTo>
                <a:lnTo>
                  <a:pt x="198" y="363"/>
                </a:lnTo>
                <a:lnTo>
                  <a:pt x="133" y="292"/>
                </a:lnTo>
                <a:lnTo>
                  <a:pt x="120" y="271"/>
                </a:lnTo>
                <a:lnTo>
                  <a:pt x="114" y="249"/>
                </a:lnTo>
                <a:lnTo>
                  <a:pt x="120" y="228"/>
                </a:lnTo>
                <a:lnTo>
                  <a:pt x="135" y="207"/>
                </a:lnTo>
                <a:lnTo>
                  <a:pt x="209" y="133"/>
                </a:lnTo>
                <a:lnTo>
                  <a:pt x="230" y="120"/>
                </a:lnTo>
                <a:lnTo>
                  <a:pt x="251" y="114"/>
                </a:lnTo>
                <a:lnTo>
                  <a:pt x="271" y="118"/>
                </a:lnTo>
                <a:lnTo>
                  <a:pt x="292" y="133"/>
                </a:lnTo>
                <a:lnTo>
                  <a:pt x="363" y="196"/>
                </a:lnTo>
                <a:lnTo>
                  <a:pt x="366" y="200"/>
                </a:lnTo>
                <a:lnTo>
                  <a:pt x="372" y="202"/>
                </a:lnTo>
                <a:lnTo>
                  <a:pt x="378" y="202"/>
                </a:lnTo>
                <a:lnTo>
                  <a:pt x="383" y="200"/>
                </a:lnTo>
                <a:lnTo>
                  <a:pt x="424" y="181"/>
                </a:lnTo>
                <a:lnTo>
                  <a:pt x="467" y="163"/>
                </a:lnTo>
                <a:lnTo>
                  <a:pt x="469" y="120"/>
                </a:lnTo>
                <a:lnTo>
                  <a:pt x="473" y="77"/>
                </a:lnTo>
                <a:lnTo>
                  <a:pt x="475" y="45"/>
                </a:lnTo>
                <a:lnTo>
                  <a:pt x="480" y="28"/>
                </a:lnTo>
                <a:lnTo>
                  <a:pt x="492" y="13"/>
                </a:lnTo>
                <a:lnTo>
                  <a:pt x="507" y="4"/>
                </a:lnTo>
                <a:lnTo>
                  <a:pt x="525" y="0"/>
                </a:lnTo>
                <a:lnTo>
                  <a:pt x="64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2" name="Freeform 50"/>
          <p:cNvSpPr>
            <a:spLocks noEditPoints="1"/>
          </p:cNvSpPr>
          <p:nvPr/>
        </p:nvSpPr>
        <p:spPr bwMode="auto">
          <a:xfrm>
            <a:off x="4773066" y="3370570"/>
            <a:ext cx="294028" cy="294854"/>
          </a:xfrm>
          <a:custGeom>
            <a:avLst/>
            <a:gdLst>
              <a:gd name="T0" fmla="*/ 147 w 710"/>
              <a:gd name="T1" fmla="*/ 424 h 714"/>
              <a:gd name="T2" fmla="*/ 97 w 710"/>
              <a:gd name="T3" fmla="*/ 564 h 714"/>
              <a:gd name="T4" fmla="*/ 99 w 710"/>
              <a:gd name="T5" fmla="*/ 572 h 714"/>
              <a:gd name="T6" fmla="*/ 136 w 710"/>
              <a:gd name="T7" fmla="*/ 611 h 714"/>
              <a:gd name="T8" fmla="*/ 142 w 710"/>
              <a:gd name="T9" fmla="*/ 617 h 714"/>
              <a:gd name="T10" fmla="*/ 151 w 710"/>
              <a:gd name="T11" fmla="*/ 615 h 714"/>
              <a:gd name="T12" fmla="*/ 286 w 710"/>
              <a:gd name="T13" fmla="*/ 566 h 714"/>
              <a:gd name="T14" fmla="*/ 269 w 710"/>
              <a:gd name="T15" fmla="*/ 544 h 714"/>
              <a:gd name="T16" fmla="*/ 243 w 710"/>
              <a:gd name="T17" fmla="*/ 497 h 714"/>
              <a:gd name="T18" fmla="*/ 213 w 710"/>
              <a:gd name="T19" fmla="*/ 467 h 714"/>
              <a:gd name="T20" fmla="*/ 168 w 710"/>
              <a:gd name="T21" fmla="*/ 443 h 714"/>
              <a:gd name="T22" fmla="*/ 568 w 710"/>
              <a:gd name="T23" fmla="*/ 209 h 714"/>
              <a:gd name="T24" fmla="*/ 531 w 710"/>
              <a:gd name="T25" fmla="*/ 243 h 714"/>
              <a:gd name="T26" fmla="*/ 338 w 710"/>
              <a:gd name="T27" fmla="*/ 437 h 714"/>
              <a:gd name="T28" fmla="*/ 331 w 710"/>
              <a:gd name="T29" fmla="*/ 445 h 714"/>
              <a:gd name="T30" fmla="*/ 327 w 710"/>
              <a:gd name="T31" fmla="*/ 456 h 714"/>
              <a:gd name="T32" fmla="*/ 329 w 710"/>
              <a:gd name="T33" fmla="*/ 469 h 714"/>
              <a:gd name="T34" fmla="*/ 344 w 710"/>
              <a:gd name="T35" fmla="*/ 480 h 714"/>
              <a:gd name="T36" fmla="*/ 372 w 710"/>
              <a:gd name="T37" fmla="*/ 471 h 714"/>
              <a:gd name="T38" fmla="*/ 564 w 710"/>
              <a:gd name="T39" fmla="*/ 278 h 714"/>
              <a:gd name="T40" fmla="*/ 598 w 710"/>
              <a:gd name="T41" fmla="*/ 239 h 714"/>
              <a:gd name="T42" fmla="*/ 592 w 710"/>
              <a:gd name="T43" fmla="*/ 217 h 714"/>
              <a:gd name="T44" fmla="*/ 568 w 710"/>
              <a:gd name="T45" fmla="*/ 209 h 714"/>
              <a:gd name="T46" fmla="*/ 469 w 710"/>
              <a:gd name="T47" fmla="*/ 112 h 714"/>
              <a:gd name="T48" fmla="*/ 432 w 710"/>
              <a:gd name="T49" fmla="*/ 146 h 714"/>
              <a:gd name="T50" fmla="*/ 239 w 710"/>
              <a:gd name="T51" fmla="*/ 340 h 714"/>
              <a:gd name="T52" fmla="*/ 233 w 710"/>
              <a:gd name="T53" fmla="*/ 346 h 714"/>
              <a:gd name="T54" fmla="*/ 228 w 710"/>
              <a:gd name="T55" fmla="*/ 362 h 714"/>
              <a:gd name="T56" fmla="*/ 235 w 710"/>
              <a:gd name="T57" fmla="*/ 376 h 714"/>
              <a:gd name="T58" fmla="*/ 247 w 710"/>
              <a:gd name="T59" fmla="*/ 383 h 714"/>
              <a:gd name="T60" fmla="*/ 260 w 710"/>
              <a:gd name="T61" fmla="*/ 381 h 714"/>
              <a:gd name="T62" fmla="*/ 273 w 710"/>
              <a:gd name="T63" fmla="*/ 372 h 714"/>
              <a:gd name="T64" fmla="*/ 465 w 710"/>
              <a:gd name="T65" fmla="*/ 179 h 714"/>
              <a:gd name="T66" fmla="*/ 499 w 710"/>
              <a:gd name="T67" fmla="*/ 142 h 714"/>
              <a:gd name="T68" fmla="*/ 493 w 710"/>
              <a:gd name="T69" fmla="*/ 118 h 714"/>
              <a:gd name="T70" fmla="*/ 460 w 710"/>
              <a:gd name="T71" fmla="*/ 0 h 714"/>
              <a:gd name="T72" fmla="*/ 706 w 710"/>
              <a:gd name="T73" fmla="*/ 254 h 714"/>
              <a:gd name="T74" fmla="*/ 392 w 710"/>
              <a:gd name="T75" fmla="*/ 568 h 714"/>
              <a:gd name="T76" fmla="*/ 325 w 710"/>
              <a:gd name="T77" fmla="*/ 617 h 714"/>
              <a:gd name="T78" fmla="*/ 71 w 710"/>
              <a:gd name="T79" fmla="*/ 710 h 714"/>
              <a:gd name="T80" fmla="*/ 32 w 710"/>
              <a:gd name="T81" fmla="*/ 712 h 714"/>
              <a:gd name="T82" fmla="*/ 2 w 710"/>
              <a:gd name="T83" fmla="*/ 682 h 714"/>
              <a:gd name="T84" fmla="*/ 4 w 710"/>
              <a:gd name="T85" fmla="*/ 643 h 714"/>
              <a:gd name="T86" fmla="*/ 99 w 710"/>
              <a:gd name="T87" fmla="*/ 377 h 714"/>
              <a:gd name="T88" fmla="*/ 144 w 710"/>
              <a:gd name="T89" fmla="*/ 316 h 714"/>
              <a:gd name="T90" fmla="*/ 460 w 710"/>
              <a:gd name="T91" fmla="*/ 0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0" h="714">
                <a:moveTo>
                  <a:pt x="149" y="420"/>
                </a:moveTo>
                <a:lnTo>
                  <a:pt x="147" y="424"/>
                </a:lnTo>
                <a:lnTo>
                  <a:pt x="146" y="426"/>
                </a:lnTo>
                <a:lnTo>
                  <a:pt x="97" y="564"/>
                </a:lnTo>
                <a:lnTo>
                  <a:pt x="97" y="568"/>
                </a:lnTo>
                <a:lnTo>
                  <a:pt x="99" y="572"/>
                </a:lnTo>
                <a:lnTo>
                  <a:pt x="101" y="576"/>
                </a:lnTo>
                <a:lnTo>
                  <a:pt x="136" y="611"/>
                </a:lnTo>
                <a:lnTo>
                  <a:pt x="140" y="615"/>
                </a:lnTo>
                <a:lnTo>
                  <a:pt x="142" y="617"/>
                </a:lnTo>
                <a:lnTo>
                  <a:pt x="146" y="617"/>
                </a:lnTo>
                <a:lnTo>
                  <a:pt x="151" y="615"/>
                </a:lnTo>
                <a:lnTo>
                  <a:pt x="280" y="568"/>
                </a:lnTo>
                <a:lnTo>
                  <a:pt x="286" y="566"/>
                </a:lnTo>
                <a:lnTo>
                  <a:pt x="293" y="562"/>
                </a:lnTo>
                <a:lnTo>
                  <a:pt x="269" y="544"/>
                </a:lnTo>
                <a:lnTo>
                  <a:pt x="252" y="523"/>
                </a:lnTo>
                <a:lnTo>
                  <a:pt x="243" y="497"/>
                </a:lnTo>
                <a:lnTo>
                  <a:pt x="243" y="467"/>
                </a:lnTo>
                <a:lnTo>
                  <a:pt x="213" y="467"/>
                </a:lnTo>
                <a:lnTo>
                  <a:pt x="189" y="458"/>
                </a:lnTo>
                <a:lnTo>
                  <a:pt x="168" y="443"/>
                </a:lnTo>
                <a:lnTo>
                  <a:pt x="149" y="420"/>
                </a:lnTo>
                <a:close/>
                <a:moveTo>
                  <a:pt x="568" y="209"/>
                </a:moveTo>
                <a:lnTo>
                  <a:pt x="557" y="217"/>
                </a:lnTo>
                <a:lnTo>
                  <a:pt x="531" y="243"/>
                </a:lnTo>
                <a:lnTo>
                  <a:pt x="525" y="248"/>
                </a:lnTo>
                <a:lnTo>
                  <a:pt x="338" y="437"/>
                </a:lnTo>
                <a:lnTo>
                  <a:pt x="334" y="441"/>
                </a:lnTo>
                <a:lnTo>
                  <a:pt x="331" y="445"/>
                </a:lnTo>
                <a:lnTo>
                  <a:pt x="329" y="450"/>
                </a:lnTo>
                <a:lnTo>
                  <a:pt x="327" y="456"/>
                </a:lnTo>
                <a:lnTo>
                  <a:pt x="327" y="462"/>
                </a:lnTo>
                <a:lnTo>
                  <a:pt x="329" y="469"/>
                </a:lnTo>
                <a:lnTo>
                  <a:pt x="333" y="475"/>
                </a:lnTo>
                <a:lnTo>
                  <a:pt x="344" y="480"/>
                </a:lnTo>
                <a:lnTo>
                  <a:pt x="357" y="480"/>
                </a:lnTo>
                <a:lnTo>
                  <a:pt x="372" y="471"/>
                </a:lnTo>
                <a:lnTo>
                  <a:pt x="562" y="278"/>
                </a:lnTo>
                <a:lnTo>
                  <a:pt x="564" y="278"/>
                </a:lnTo>
                <a:lnTo>
                  <a:pt x="592" y="250"/>
                </a:lnTo>
                <a:lnTo>
                  <a:pt x="598" y="239"/>
                </a:lnTo>
                <a:lnTo>
                  <a:pt x="598" y="228"/>
                </a:lnTo>
                <a:lnTo>
                  <a:pt x="592" y="217"/>
                </a:lnTo>
                <a:lnTo>
                  <a:pt x="581" y="209"/>
                </a:lnTo>
                <a:lnTo>
                  <a:pt x="568" y="209"/>
                </a:lnTo>
                <a:close/>
                <a:moveTo>
                  <a:pt x="482" y="112"/>
                </a:moveTo>
                <a:lnTo>
                  <a:pt x="469" y="112"/>
                </a:lnTo>
                <a:lnTo>
                  <a:pt x="460" y="118"/>
                </a:lnTo>
                <a:lnTo>
                  <a:pt x="432" y="146"/>
                </a:lnTo>
                <a:lnTo>
                  <a:pt x="428" y="151"/>
                </a:lnTo>
                <a:lnTo>
                  <a:pt x="239" y="340"/>
                </a:lnTo>
                <a:lnTo>
                  <a:pt x="235" y="342"/>
                </a:lnTo>
                <a:lnTo>
                  <a:pt x="233" y="346"/>
                </a:lnTo>
                <a:lnTo>
                  <a:pt x="230" y="353"/>
                </a:lnTo>
                <a:lnTo>
                  <a:pt x="228" y="362"/>
                </a:lnTo>
                <a:lnTo>
                  <a:pt x="232" y="370"/>
                </a:lnTo>
                <a:lnTo>
                  <a:pt x="235" y="376"/>
                </a:lnTo>
                <a:lnTo>
                  <a:pt x="239" y="381"/>
                </a:lnTo>
                <a:lnTo>
                  <a:pt x="247" y="383"/>
                </a:lnTo>
                <a:lnTo>
                  <a:pt x="252" y="383"/>
                </a:lnTo>
                <a:lnTo>
                  <a:pt x="260" y="381"/>
                </a:lnTo>
                <a:lnTo>
                  <a:pt x="267" y="377"/>
                </a:lnTo>
                <a:lnTo>
                  <a:pt x="273" y="372"/>
                </a:lnTo>
                <a:lnTo>
                  <a:pt x="465" y="179"/>
                </a:lnTo>
                <a:lnTo>
                  <a:pt x="465" y="179"/>
                </a:lnTo>
                <a:lnTo>
                  <a:pt x="493" y="151"/>
                </a:lnTo>
                <a:lnTo>
                  <a:pt x="499" y="142"/>
                </a:lnTo>
                <a:lnTo>
                  <a:pt x="499" y="129"/>
                </a:lnTo>
                <a:lnTo>
                  <a:pt x="493" y="118"/>
                </a:lnTo>
                <a:lnTo>
                  <a:pt x="482" y="112"/>
                </a:lnTo>
                <a:close/>
                <a:moveTo>
                  <a:pt x="460" y="0"/>
                </a:moveTo>
                <a:lnTo>
                  <a:pt x="710" y="250"/>
                </a:lnTo>
                <a:lnTo>
                  <a:pt x="706" y="254"/>
                </a:lnTo>
                <a:lnTo>
                  <a:pt x="705" y="258"/>
                </a:lnTo>
                <a:lnTo>
                  <a:pt x="392" y="568"/>
                </a:lnTo>
                <a:lnTo>
                  <a:pt x="361" y="596"/>
                </a:lnTo>
                <a:lnTo>
                  <a:pt x="325" y="617"/>
                </a:lnTo>
                <a:lnTo>
                  <a:pt x="288" y="634"/>
                </a:lnTo>
                <a:lnTo>
                  <a:pt x="71" y="710"/>
                </a:lnTo>
                <a:lnTo>
                  <a:pt x="50" y="714"/>
                </a:lnTo>
                <a:lnTo>
                  <a:pt x="32" y="712"/>
                </a:lnTo>
                <a:lnTo>
                  <a:pt x="15" y="699"/>
                </a:lnTo>
                <a:lnTo>
                  <a:pt x="2" y="682"/>
                </a:lnTo>
                <a:lnTo>
                  <a:pt x="0" y="663"/>
                </a:lnTo>
                <a:lnTo>
                  <a:pt x="4" y="643"/>
                </a:lnTo>
                <a:lnTo>
                  <a:pt x="82" y="415"/>
                </a:lnTo>
                <a:lnTo>
                  <a:pt x="99" y="377"/>
                </a:lnTo>
                <a:lnTo>
                  <a:pt x="119" y="346"/>
                </a:lnTo>
                <a:lnTo>
                  <a:pt x="144" y="316"/>
                </a:lnTo>
                <a:lnTo>
                  <a:pt x="454" y="5"/>
                </a:lnTo>
                <a:lnTo>
                  <a:pt x="46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3" name="Freeform 51"/>
          <p:cNvSpPr>
            <a:spLocks/>
          </p:cNvSpPr>
          <p:nvPr/>
        </p:nvSpPr>
        <p:spPr bwMode="auto">
          <a:xfrm>
            <a:off x="4979546" y="3330926"/>
            <a:ext cx="126366" cy="127192"/>
          </a:xfrm>
          <a:custGeom>
            <a:avLst/>
            <a:gdLst>
              <a:gd name="T0" fmla="*/ 56 w 306"/>
              <a:gd name="T1" fmla="*/ 0 h 309"/>
              <a:gd name="T2" fmla="*/ 306 w 306"/>
              <a:gd name="T3" fmla="*/ 249 h 309"/>
              <a:gd name="T4" fmla="*/ 250 w 306"/>
              <a:gd name="T5" fmla="*/ 309 h 309"/>
              <a:gd name="T6" fmla="*/ 125 w 306"/>
              <a:gd name="T7" fmla="*/ 184 h 309"/>
              <a:gd name="T8" fmla="*/ 0 w 306"/>
              <a:gd name="T9" fmla="*/ 58 h 309"/>
              <a:gd name="T10" fmla="*/ 0 w 306"/>
              <a:gd name="T11" fmla="*/ 57 h 309"/>
              <a:gd name="T12" fmla="*/ 2 w 306"/>
              <a:gd name="T13" fmla="*/ 55 h 309"/>
              <a:gd name="T14" fmla="*/ 56 w 306"/>
              <a:gd name="T15" fmla="*/ 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6" h="309">
                <a:moveTo>
                  <a:pt x="56" y="0"/>
                </a:moveTo>
                <a:lnTo>
                  <a:pt x="306" y="249"/>
                </a:lnTo>
                <a:lnTo>
                  <a:pt x="250" y="309"/>
                </a:lnTo>
                <a:lnTo>
                  <a:pt x="125" y="184"/>
                </a:lnTo>
                <a:lnTo>
                  <a:pt x="0" y="58"/>
                </a:lnTo>
                <a:lnTo>
                  <a:pt x="0" y="57"/>
                </a:lnTo>
                <a:lnTo>
                  <a:pt x="2" y="55"/>
                </a:lnTo>
                <a:lnTo>
                  <a:pt x="5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4" name="Freeform 52"/>
          <p:cNvSpPr>
            <a:spLocks/>
          </p:cNvSpPr>
          <p:nvPr/>
        </p:nvSpPr>
        <p:spPr bwMode="auto">
          <a:xfrm>
            <a:off x="5017538" y="3308626"/>
            <a:ext cx="110674" cy="111500"/>
          </a:xfrm>
          <a:custGeom>
            <a:avLst/>
            <a:gdLst>
              <a:gd name="T0" fmla="*/ 64 w 270"/>
              <a:gd name="T1" fmla="*/ 0 h 269"/>
              <a:gd name="T2" fmla="*/ 90 w 270"/>
              <a:gd name="T3" fmla="*/ 6 h 269"/>
              <a:gd name="T4" fmla="*/ 115 w 270"/>
              <a:gd name="T5" fmla="*/ 21 h 269"/>
              <a:gd name="T6" fmla="*/ 249 w 270"/>
              <a:gd name="T7" fmla="*/ 155 h 269"/>
              <a:gd name="T8" fmla="*/ 262 w 270"/>
              <a:gd name="T9" fmla="*/ 176 h 269"/>
              <a:gd name="T10" fmla="*/ 270 w 270"/>
              <a:gd name="T11" fmla="*/ 198 h 269"/>
              <a:gd name="T12" fmla="*/ 270 w 270"/>
              <a:gd name="T13" fmla="*/ 221 h 269"/>
              <a:gd name="T14" fmla="*/ 262 w 270"/>
              <a:gd name="T15" fmla="*/ 245 h 269"/>
              <a:gd name="T16" fmla="*/ 257 w 270"/>
              <a:gd name="T17" fmla="*/ 253 h 269"/>
              <a:gd name="T18" fmla="*/ 253 w 270"/>
              <a:gd name="T19" fmla="*/ 262 h 269"/>
              <a:gd name="T20" fmla="*/ 247 w 270"/>
              <a:gd name="T21" fmla="*/ 269 h 269"/>
              <a:gd name="T22" fmla="*/ 0 w 270"/>
              <a:gd name="T23" fmla="*/ 23 h 269"/>
              <a:gd name="T24" fmla="*/ 17 w 270"/>
              <a:gd name="T25" fmla="*/ 13 h 269"/>
              <a:gd name="T26" fmla="*/ 34 w 270"/>
              <a:gd name="T27" fmla="*/ 6 h 269"/>
              <a:gd name="T28" fmla="*/ 64 w 270"/>
              <a:gd name="T29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0" h="269">
                <a:moveTo>
                  <a:pt x="64" y="0"/>
                </a:moveTo>
                <a:lnTo>
                  <a:pt x="90" y="6"/>
                </a:lnTo>
                <a:lnTo>
                  <a:pt x="115" y="21"/>
                </a:lnTo>
                <a:lnTo>
                  <a:pt x="249" y="155"/>
                </a:lnTo>
                <a:lnTo>
                  <a:pt x="262" y="176"/>
                </a:lnTo>
                <a:lnTo>
                  <a:pt x="270" y="198"/>
                </a:lnTo>
                <a:lnTo>
                  <a:pt x="270" y="221"/>
                </a:lnTo>
                <a:lnTo>
                  <a:pt x="262" y="245"/>
                </a:lnTo>
                <a:lnTo>
                  <a:pt x="257" y="253"/>
                </a:lnTo>
                <a:lnTo>
                  <a:pt x="253" y="262"/>
                </a:lnTo>
                <a:lnTo>
                  <a:pt x="247" y="269"/>
                </a:lnTo>
                <a:lnTo>
                  <a:pt x="0" y="23"/>
                </a:lnTo>
                <a:lnTo>
                  <a:pt x="17" y="13"/>
                </a:lnTo>
                <a:lnTo>
                  <a:pt x="34" y="6"/>
                </a:lnTo>
                <a:lnTo>
                  <a:pt x="6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5" name="Freeform 53"/>
          <p:cNvSpPr>
            <a:spLocks noEditPoints="1"/>
          </p:cNvSpPr>
          <p:nvPr/>
        </p:nvSpPr>
        <p:spPr bwMode="auto">
          <a:xfrm>
            <a:off x="5598161" y="3311104"/>
            <a:ext cx="483164" cy="542630"/>
          </a:xfrm>
          <a:custGeom>
            <a:avLst/>
            <a:gdLst>
              <a:gd name="T0" fmla="*/ 754 w 1170"/>
              <a:gd name="T1" fmla="*/ 925 h 1314"/>
              <a:gd name="T2" fmla="*/ 548 w 1170"/>
              <a:gd name="T3" fmla="*/ 996 h 1314"/>
              <a:gd name="T4" fmla="*/ 370 w 1170"/>
              <a:gd name="T5" fmla="*/ 970 h 1314"/>
              <a:gd name="T6" fmla="*/ 277 w 1170"/>
              <a:gd name="T7" fmla="*/ 942 h 1314"/>
              <a:gd name="T8" fmla="*/ 208 w 1170"/>
              <a:gd name="T9" fmla="*/ 1026 h 1314"/>
              <a:gd name="T10" fmla="*/ 170 w 1170"/>
              <a:gd name="T11" fmla="*/ 1127 h 1314"/>
              <a:gd name="T12" fmla="*/ 210 w 1170"/>
              <a:gd name="T13" fmla="*/ 1170 h 1314"/>
              <a:gd name="T14" fmla="*/ 929 w 1170"/>
              <a:gd name="T15" fmla="*/ 1174 h 1314"/>
              <a:gd name="T16" fmla="*/ 991 w 1170"/>
              <a:gd name="T17" fmla="*/ 1144 h 1314"/>
              <a:gd name="T18" fmla="*/ 987 w 1170"/>
              <a:gd name="T19" fmla="*/ 1075 h 1314"/>
              <a:gd name="T20" fmla="*/ 884 w 1170"/>
              <a:gd name="T21" fmla="*/ 906 h 1314"/>
              <a:gd name="T22" fmla="*/ 529 w 1170"/>
              <a:gd name="T23" fmla="*/ 832 h 1314"/>
              <a:gd name="T24" fmla="*/ 481 w 1170"/>
              <a:gd name="T25" fmla="*/ 863 h 1314"/>
              <a:gd name="T26" fmla="*/ 492 w 1170"/>
              <a:gd name="T27" fmla="*/ 923 h 1314"/>
              <a:gd name="T28" fmla="*/ 550 w 1170"/>
              <a:gd name="T29" fmla="*/ 935 h 1314"/>
              <a:gd name="T30" fmla="*/ 583 w 1170"/>
              <a:gd name="T31" fmla="*/ 884 h 1314"/>
              <a:gd name="T32" fmla="*/ 550 w 1170"/>
              <a:gd name="T33" fmla="*/ 835 h 1314"/>
              <a:gd name="T34" fmla="*/ 655 w 1170"/>
              <a:gd name="T35" fmla="*/ 699 h 1314"/>
              <a:gd name="T36" fmla="*/ 598 w 1170"/>
              <a:gd name="T37" fmla="*/ 753 h 1314"/>
              <a:gd name="T38" fmla="*/ 612 w 1170"/>
              <a:gd name="T39" fmla="*/ 834 h 1314"/>
              <a:gd name="T40" fmla="*/ 681 w 1170"/>
              <a:gd name="T41" fmla="*/ 869 h 1314"/>
              <a:gd name="T42" fmla="*/ 752 w 1170"/>
              <a:gd name="T43" fmla="*/ 834 h 1314"/>
              <a:gd name="T44" fmla="*/ 765 w 1170"/>
              <a:gd name="T45" fmla="*/ 755 h 1314"/>
              <a:gd name="T46" fmla="*/ 709 w 1170"/>
              <a:gd name="T47" fmla="*/ 699 h 1314"/>
              <a:gd name="T48" fmla="*/ 660 w 1170"/>
              <a:gd name="T49" fmla="*/ 510 h 1314"/>
              <a:gd name="T50" fmla="*/ 628 w 1170"/>
              <a:gd name="T51" fmla="*/ 559 h 1314"/>
              <a:gd name="T52" fmla="*/ 662 w 1170"/>
              <a:gd name="T53" fmla="*/ 609 h 1314"/>
              <a:gd name="T54" fmla="*/ 720 w 1170"/>
              <a:gd name="T55" fmla="*/ 598 h 1314"/>
              <a:gd name="T56" fmla="*/ 731 w 1170"/>
              <a:gd name="T57" fmla="*/ 540 h 1314"/>
              <a:gd name="T58" fmla="*/ 681 w 1170"/>
              <a:gd name="T59" fmla="*/ 506 h 1314"/>
              <a:gd name="T60" fmla="*/ 870 w 1170"/>
              <a:gd name="T61" fmla="*/ 4 h 1314"/>
              <a:gd name="T62" fmla="*/ 920 w 1170"/>
              <a:gd name="T63" fmla="*/ 54 h 1314"/>
              <a:gd name="T64" fmla="*/ 920 w 1170"/>
              <a:gd name="T65" fmla="*/ 123 h 1314"/>
              <a:gd name="T66" fmla="*/ 870 w 1170"/>
              <a:gd name="T67" fmla="*/ 172 h 1314"/>
              <a:gd name="T68" fmla="*/ 819 w 1170"/>
              <a:gd name="T69" fmla="*/ 449 h 1314"/>
              <a:gd name="T70" fmla="*/ 1146 w 1170"/>
              <a:gd name="T71" fmla="*/ 1080 h 1314"/>
              <a:gd name="T72" fmla="*/ 1167 w 1170"/>
              <a:gd name="T73" fmla="*/ 1194 h 1314"/>
              <a:gd name="T74" fmla="*/ 1111 w 1170"/>
              <a:gd name="T75" fmla="*/ 1282 h 1314"/>
              <a:gd name="T76" fmla="*/ 1008 w 1170"/>
              <a:gd name="T77" fmla="*/ 1314 h 1314"/>
              <a:gd name="T78" fmla="*/ 120 w 1170"/>
              <a:gd name="T79" fmla="*/ 1308 h 1314"/>
              <a:gd name="T80" fmla="*/ 28 w 1170"/>
              <a:gd name="T81" fmla="*/ 1254 h 1314"/>
              <a:gd name="T82" fmla="*/ 0 w 1170"/>
              <a:gd name="T83" fmla="*/ 1155 h 1314"/>
              <a:gd name="T84" fmla="*/ 339 w 1170"/>
              <a:gd name="T85" fmla="*/ 493 h 1314"/>
              <a:gd name="T86" fmla="*/ 350 w 1170"/>
              <a:gd name="T87" fmla="*/ 176 h 1314"/>
              <a:gd name="T88" fmla="*/ 277 w 1170"/>
              <a:gd name="T89" fmla="*/ 161 h 1314"/>
              <a:gd name="T90" fmla="*/ 245 w 1170"/>
              <a:gd name="T91" fmla="*/ 97 h 1314"/>
              <a:gd name="T92" fmla="*/ 260 w 1170"/>
              <a:gd name="T93" fmla="*/ 32 h 1314"/>
              <a:gd name="T94" fmla="*/ 324 w 1170"/>
              <a:gd name="T95" fmla="*/ 0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0" h="1314">
                <a:moveTo>
                  <a:pt x="849" y="897"/>
                </a:moveTo>
                <a:lnTo>
                  <a:pt x="827" y="901"/>
                </a:lnTo>
                <a:lnTo>
                  <a:pt x="754" y="925"/>
                </a:lnTo>
                <a:lnTo>
                  <a:pt x="683" y="949"/>
                </a:lnTo>
                <a:lnTo>
                  <a:pt x="608" y="979"/>
                </a:lnTo>
                <a:lnTo>
                  <a:pt x="548" y="996"/>
                </a:lnTo>
                <a:lnTo>
                  <a:pt x="488" y="1000"/>
                </a:lnTo>
                <a:lnTo>
                  <a:pt x="428" y="991"/>
                </a:lnTo>
                <a:lnTo>
                  <a:pt x="370" y="970"/>
                </a:lnTo>
                <a:lnTo>
                  <a:pt x="322" y="946"/>
                </a:lnTo>
                <a:lnTo>
                  <a:pt x="297" y="940"/>
                </a:lnTo>
                <a:lnTo>
                  <a:pt x="277" y="942"/>
                </a:lnTo>
                <a:lnTo>
                  <a:pt x="256" y="951"/>
                </a:lnTo>
                <a:lnTo>
                  <a:pt x="241" y="970"/>
                </a:lnTo>
                <a:lnTo>
                  <a:pt x="208" y="1026"/>
                </a:lnTo>
                <a:lnTo>
                  <a:pt x="176" y="1084"/>
                </a:lnTo>
                <a:lnTo>
                  <a:pt x="170" y="1107"/>
                </a:lnTo>
                <a:lnTo>
                  <a:pt x="170" y="1127"/>
                </a:lnTo>
                <a:lnTo>
                  <a:pt x="178" y="1146"/>
                </a:lnTo>
                <a:lnTo>
                  <a:pt x="193" y="1161"/>
                </a:lnTo>
                <a:lnTo>
                  <a:pt x="210" y="1170"/>
                </a:lnTo>
                <a:lnTo>
                  <a:pt x="232" y="1174"/>
                </a:lnTo>
                <a:lnTo>
                  <a:pt x="583" y="1174"/>
                </a:lnTo>
                <a:lnTo>
                  <a:pt x="929" y="1174"/>
                </a:lnTo>
                <a:lnTo>
                  <a:pt x="955" y="1170"/>
                </a:lnTo>
                <a:lnTo>
                  <a:pt x="978" y="1161"/>
                </a:lnTo>
                <a:lnTo>
                  <a:pt x="991" y="1144"/>
                </a:lnTo>
                <a:lnTo>
                  <a:pt x="998" y="1123"/>
                </a:lnTo>
                <a:lnTo>
                  <a:pt x="997" y="1101"/>
                </a:lnTo>
                <a:lnTo>
                  <a:pt x="987" y="1075"/>
                </a:lnTo>
                <a:lnTo>
                  <a:pt x="913" y="940"/>
                </a:lnTo>
                <a:lnTo>
                  <a:pt x="899" y="921"/>
                </a:lnTo>
                <a:lnTo>
                  <a:pt x="884" y="906"/>
                </a:lnTo>
                <a:lnTo>
                  <a:pt x="868" y="899"/>
                </a:lnTo>
                <a:lnTo>
                  <a:pt x="849" y="897"/>
                </a:lnTo>
                <a:close/>
                <a:moveTo>
                  <a:pt x="529" y="832"/>
                </a:moveTo>
                <a:lnTo>
                  <a:pt x="509" y="835"/>
                </a:lnTo>
                <a:lnTo>
                  <a:pt x="492" y="847"/>
                </a:lnTo>
                <a:lnTo>
                  <a:pt x="481" y="863"/>
                </a:lnTo>
                <a:lnTo>
                  <a:pt x="477" y="886"/>
                </a:lnTo>
                <a:lnTo>
                  <a:pt x="481" y="906"/>
                </a:lnTo>
                <a:lnTo>
                  <a:pt x="492" y="923"/>
                </a:lnTo>
                <a:lnTo>
                  <a:pt x="509" y="935"/>
                </a:lnTo>
                <a:lnTo>
                  <a:pt x="529" y="938"/>
                </a:lnTo>
                <a:lnTo>
                  <a:pt x="550" y="935"/>
                </a:lnTo>
                <a:lnTo>
                  <a:pt x="569" y="921"/>
                </a:lnTo>
                <a:lnTo>
                  <a:pt x="580" y="905"/>
                </a:lnTo>
                <a:lnTo>
                  <a:pt x="583" y="884"/>
                </a:lnTo>
                <a:lnTo>
                  <a:pt x="578" y="863"/>
                </a:lnTo>
                <a:lnTo>
                  <a:pt x="567" y="847"/>
                </a:lnTo>
                <a:lnTo>
                  <a:pt x="550" y="835"/>
                </a:lnTo>
                <a:lnTo>
                  <a:pt x="529" y="832"/>
                </a:lnTo>
                <a:close/>
                <a:moveTo>
                  <a:pt x="683" y="695"/>
                </a:moveTo>
                <a:lnTo>
                  <a:pt x="655" y="699"/>
                </a:lnTo>
                <a:lnTo>
                  <a:pt x="630" y="710"/>
                </a:lnTo>
                <a:lnTo>
                  <a:pt x="612" y="731"/>
                </a:lnTo>
                <a:lnTo>
                  <a:pt x="598" y="753"/>
                </a:lnTo>
                <a:lnTo>
                  <a:pt x="595" y="781"/>
                </a:lnTo>
                <a:lnTo>
                  <a:pt x="598" y="809"/>
                </a:lnTo>
                <a:lnTo>
                  <a:pt x="612" y="834"/>
                </a:lnTo>
                <a:lnTo>
                  <a:pt x="630" y="852"/>
                </a:lnTo>
                <a:lnTo>
                  <a:pt x="653" y="865"/>
                </a:lnTo>
                <a:lnTo>
                  <a:pt x="681" y="869"/>
                </a:lnTo>
                <a:lnTo>
                  <a:pt x="709" y="865"/>
                </a:lnTo>
                <a:lnTo>
                  <a:pt x="733" y="852"/>
                </a:lnTo>
                <a:lnTo>
                  <a:pt x="752" y="834"/>
                </a:lnTo>
                <a:lnTo>
                  <a:pt x="765" y="809"/>
                </a:lnTo>
                <a:lnTo>
                  <a:pt x="769" y="783"/>
                </a:lnTo>
                <a:lnTo>
                  <a:pt x="765" y="755"/>
                </a:lnTo>
                <a:lnTo>
                  <a:pt x="752" y="731"/>
                </a:lnTo>
                <a:lnTo>
                  <a:pt x="733" y="712"/>
                </a:lnTo>
                <a:lnTo>
                  <a:pt x="709" y="699"/>
                </a:lnTo>
                <a:lnTo>
                  <a:pt x="683" y="695"/>
                </a:lnTo>
                <a:close/>
                <a:moveTo>
                  <a:pt x="681" y="506"/>
                </a:moveTo>
                <a:lnTo>
                  <a:pt x="660" y="510"/>
                </a:lnTo>
                <a:lnTo>
                  <a:pt x="643" y="521"/>
                </a:lnTo>
                <a:lnTo>
                  <a:pt x="632" y="538"/>
                </a:lnTo>
                <a:lnTo>
                  <a:pt x="628" y="559"/>
                </a:lnTo>
                <a:lnTo>
                  <a:pt x="632" y="581"/>
                </a:lnTo>
                <a:lnTo>
                  <a:pt x="643" y="598"/>
                </a:lnTo>
                <a:lnTo>
                  <a:pt x="662" y="609"/>
                </a:lnTo>
                <a:lnTo>
                  <a:pt x="683" y="613"/>
                </a:lnTo>
                <a:lnTo>
                  <a:pt x="703" y="609"/>
                </a:lnTo>
                <a:lnTo>
                  <a:pt x="720" y="598"/>
                </a:lnTo>
                <a:lnTo>
                  <a:pt x="731" y="581"/>
                </a:lnTo>
                <a:lnTo>
                  <a:pt x="735" y="561"/>
                </a:lnTo>
                <a:lnTo>
                  <a:pt x="731" y="540"/>
                </a:lnTo>
                <a:lnTo>
                  <a:pt x="720" y="521"/>
                </a:lnTo>
                <a:lnTo>
                  <a:pt x="701" y="510"/>
                </a:lnTo>
                <a:lnTo>
                  <a:pt x="681" y="506"/>
                </a:lnTo>
                <a:close/>
                <a:moveTo>
                  <a:pt x="324" y="0"/>
                </a:moveTo>
                <a:lnTo>
                  <a:pt x="845" y="0"/>
                </a:lnTo>
                <a:lnTo>
                  <a:pt x="870" y="4"/>
                </a:lnTo>
                <a:lnTo>
                  <a:pt x="892" y="15"/>
                </a:lnTo>
                <a:lnTo>
                  <a:pt x="909" y="32"/>
                </a:lnTo>
                <a:lnTo>
                  <a:pt x="920" y="54"/>
                </a:lnTo>
                <a:lnTo>
                  <a:pt x="924" y="78"/>
                </a:lnTo>
                <a:lnTo>
                  <a:pt x="924" y="97"/>
                </a:lnTo>
                <a:lnTo>
                  <a:pt x="920" y="123"/>
                </a:lnTo>
                <a:lnTo>
                  <a:pt x="909" y="144"/>
                </a:lnTo>
                <a:lnTo>
                  <a:pt x="892" y="161"/>
                </a:lnTo>
                <a:lnTo>
                  <a:pt x="870" y="172"/>
                </a:lnTo>
                <a:lnTo>
                  <a:pt x="845" y="176"/>
                </a:lnTo>
                <a:lnTo>
                  <a:pt x="819" y="176"/>
                </a:lnTo>
                <a:lnTo>
                  <a:pt x="819" y="449"/>
                </a:lnTo>
                <a:lnTo>
                  <a:pt x="823" y="473"/>
                </a:lnTo>
                <a:lnTo>
                  <a:pt x="830" y="493"/>
                </a:lnTo>
                <a:lnTo>
                  <a:pt x="1146" y="1080"/>
                </a:lnTo>
                <a:lnTo>
                  <a:pt x="1163" y="1118"/>
                </a:lnTo>
                <a:lnTo>
                  <a:pt x="1170" y="1155"/>
                </a:lnTo>
                <a:lnTo>
                  <a:pt x="1167" y="1194"/>
                </a:lnTo>
                <a:lnTo>
                  <a:pt x="1154" y="1230"/>
                </a:lnTo>
                <a:lnTo>
                  <a:pt x="1135" y="1260"/>
                </a:lnTo>
                <a:lnTo>
                  <a:pt x="1111" y="1282"/>
                </a:lnTo>
                <a:lnTo>
                  <a:pt x="1081" y="1299"/>
                </a:lnTo>
                <a:lnTo>
                  <a:pt x="1045" y="1310"/>
                </a:lnTo>
                <a:lnTo>
                  <a:pt x="1008" y="1314"/>
                </a:lnTo>
                <a:lnTo>
                  <a:pt x="585" y="1314"/>
                </a:lnTo>
                <a:lnTo>
                  <a:pt x="161" y="1314"/>
                </a:lnTo>
                <a:lnTo>
                  <a:pt x="120" y="1308"/>
                </a:lnTo>
                <a:lnTo>
                  <a:pt x="84" y="1297"/>
                </a:lnTo>
                <a:lnTo>
                  <a:pt x="53" y="1278"/>
                </a:lnTo>
                <a:lnTo>
                  <a:pt x="28" y="1254"/>
                </a:lnTo>
                <a:lnTo>
                  <a:pt x="11" y="1224"/>
                </a:lnTo>
                <a:lnTo>
                  <a:pt x="2" y="1191"/>
                </a:lnTo>
                <a:lnTo>
                  <a:pt x="0" y="1155"/>
                </a:lnTo>
                <a:lnTo>
                  <a:pt x="6" y="1118"/>
                </a:lnTo>
                <a:lnTo>
                  <a:pt x="21" y="1080"/>
                </a:lnTo>
                <a:lnTo>
                  <a:pt x="339" y="493"/>
                </a:lnTo>
                <a:lnTo>
                  <a:pt x="346" y="471"/>
                </a:lnTo>
                <a:lnTo>
                  <a:pt x="350" y="449"/>
                </a:lnTo>
                <a:lnTo>
                  <a:pt x="350" y="176"/>
                </a:lnTo>
                <a:lnTo>
                  <a:pt x="324" y="176"/>
                </a:lnTo>
                <a:lnTo>
                  <a:pt x="299" y="172"/>
                </a:lnTo>
                <a:lnTo>
                  <a:pt x="277" y="161"/>
                </a:lnTo>
                <a:lnTo>
                  <a:pt x="260" y="144"/>
                </a:lnTo>
                <a:lnTo>
                  <a:pt x="249" y="123"/>
                </a:lnTo>
                <a:lnTo>
                  <a:pt x="245" y="97"/>
                </a:lnTo>
                <a:lnTo>
                  <a:pt x="245" y="78"/>
                </a:lnTo>
                <a:lnTo>
                  <a:pt x="249" y="54"/>
                </a:lnTo>
                <a:lnTo>
                  <a:pt x="260" y="32"/>
                </a:lnTo>
                <a:lnTo>
                  <a:pt x="277" y="15"/>
                </a:lnTo>
                <a:lnTo>
                  <a:pt x="299" y="4"/>
                </a:lnTo>
                <a:lnTo>
                  <a:pt x="32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6" name="Freeform 54"/>
          <p:cNvSpPr>
            <a:spLocks noEditPoints="1"/>
          </p:cNvSpPr>
          <p:nvPr/>
        </p:nvSpPr>
        <p:spPr bwMode="auto">
          <a:xfrm>
            <a:off x="6653084" y="3311104"/>
            <a:ext cx="435260" cy="542630"/>
          </a:xfrm>
          <a:custGeom>
            <a:avLst/>
            <a:gdLst>
              <a:gd name="T0" fmla="*/ 204 w 1052"/>
              <a:gd name="T1" fmla="*/ 987 h 1314"/>
              <a:gd name="T2" fmla="*/ 177 w 1052"/>
              <a:gd name="T3" fmla="*/ 1013 h 1314"/>
              <a:gd name="T4" fmla="*/ 172 w 1052"/>
              <a:gd name="T5" fmla="*/ 1039 h 1314"/>
              <a:gd name="T6" fmla="*/ 187 w 1052"/>
              <a:gd name="T7" fmla="*/ 1073 h 1314"/>
              <a:gd name="T8" fmla="*/ 222 w 1052"/>
              <a:gd name="T9" fmla="*/ 1088 h 1314"/>
              <a:gd name="T10" fmla="*/ 860 w 1052"/>
              <a:gd name="T11" fmla="*/ 1084 h 1314"/>
              <a:gd name="T12" fmla="*/ 886 w 1052"/>
              <a:gd name="T13" fmla="*/ 1058 h 1314"/>
              <a:gd name="T14" fmla="*/ 890 w 1052"/>
              <a:gd name="T15" fmla="*/ 1034 h 1314"/>
              <a:gd name="T16" fmla="*/ 875 w 1052"/>
              <a:gd name="T17" fmla="*/ 998 h 1314"/>
              <a:gd name="T18" fmla="*/ 841 w 1052"/>
              <a:gd name="T19" fmla="*/ 983 h 1314"/>
              <a:gd name="T20" fmla="*/ 222 w 1052"/>
              <a:gd name="T21" fmla="*/ 768 h 1314"/>
              <a:gd name="T22" fmla="*/ 187 w 1052"/>
              <a:gd name="T23" fmla="*/ 783 h 1314"/>
              <a:gd name="T24" fmla="*/ 172 w 1052"/>
              <a:gd name="T25" fmla="*/ 817 h 1314"/>
              <a:gd name="T26" fmla="*/ 177 w 1052"/>
              <a:gd name="T27" fmla="*/ 843 h 1314"/>
              <a:gd name="T28" fmla="*/ 204 w 1052"/>
              <a:gd name="T29" fmla="*/ 869 h 1314"/>
              <a:gd name="T30" fmla="*/ 841 w 1052"/>
              <a:gd name="T31" fmla="*/ 873 h 1314"/>
              <a:gd name="T32" fmla="*/ 875 w 1052"/>
              <a:gd name="T33" fmla="*/ 858 h 1314"/>
              <a:gd name="T34" fmla="*/ 890 w 1052"/>
              <a:gd name="T35" fmla="*/ 824 h 1314"/>
              <a:gd name="T36" fmla="*/ 886 w 1052"/>
              <a:gd name="T37" fmla="*/ 798 h 1314"/>
              <a:gd name="T38" fmla="*/ 860 w 1052"/>
              <a:gd name="T39" fmla="*/ 772 h 1314"/>
              <a:gd name="T40" fmla="*/ 222 w 1052"/>
              <a:gd name="T41" fmla="*/ 768 h 1314"/>
              <a:gd name="T42" fmla="*/ 204 w 1052"/>
              <a:gd name="T43" fmla="*/ 557 h 1314"/>
              <a:gd name="T44" fmla="*/ 177 w 1052"/>
              <a:gd name="T45" fmla="*/ 583 h 1314"/>
              <a:gd name="T46" fmla="*/ 172 w 1052"/>
              <a:gd name="T47" fmla="*/ 607 h 1314"/>
              <a:gd name="T48" fmla="*/ 187 w 1052"/>
              <a:gd name="T49" fmla="*/ 643 h 1314"/>
              <a:gd name="T50" fmla="*/ 222 w 1052"/>
              <a:gd name="T51" fmla="*/ 658 h 1314"/>
              <a:gd name="T52" fmla="*/ 860 w 1052"/>
              <a:gd name="T53" fmla="*/ 654 h 1314"/>
              <a:gd name="T54" fmla="*/ 886 w 1052"/>
              <a:gd name="T55" fmla="*/ 628 h 1314"/>
              <a:gd name="T56" fmla="*/ 890 w 1052"/>
              <a:gd name="T57" fmla="*/ 602 h 1314"/>
              <a:gd name="T58" fmla="*/ 875 w 1052"/>
              <a:gd name="T59" fmla="*/ 566 h 1314"/>
              <a:gd name="T60" fmla="*/ 841 w 1052"/>
              <a:gd name="T61" fmla="*/ 553 h 1314"/>
              <a:gd name="T62" fmla="*/ 222 w 1052"/>
              <a:gd name="T63" fmla="*/ 159 h 1314"/>
              <a:gd name="T64" fmla="*/ 187 w 1052"/>
              <a:gd name="T65" fmla="*/ 174 h 1314"/>
              <a:gd name="T66" fmla="*/ 172 w 1052"/>
              <a:gd name="T67" fmla="*/ 207 h 1314"/>
              <a:gd name="T68" fmla="*/ 177 w 1052"/>
              <a:gd name="T69" fmla="*/ 282 h 1314"/>
              <a:gd name="T70" fmla="*/ 204 w 1052"/>
              <a:gd name="T71" fmla="*/ 308 h 1314"/>
              <a:gd name="T72" fmla="*/ 419 w 1052"/>
              <a:gd name="T73" fmla="*/ 312 h 1314"/>
              <a:gd name="T74" fmla="*/ 454 w 1052"/>
              <a:gd name="T75" fmla="*/ 299 h 1314"/>
              <a:gd name="T76" fmla="*/ 467 w 1052"/>
              <a:gd name="T77" fmla="*/ 263 h 1314"/>
              <a:gd name="T78" fmla="*/ 463 w 1052"/>
              <a:gd name="T79" fmla="*/ 189 h 1314"/>
              <a:gd name="T80" fmla="*/ 437 w 1052"/>
              <a:gd name="T81" fmla="*/ 163 h 1314"/>
              <a:gd name="T82" fmla="*/ 222 w 1052"/>
              <a:gd name="T83" fmla="*/ 159 h 1314"/>
              <a:gd name="T84" fmla="*/ 592 w 1052"/>
              <a:gd name="T85" fmla="*/ 460 h 1314"/>
              <a:gd name="T86" fmla="*/ 592 w 1052"/>
              <a:gd name="T87" fmla="*/ 106 h 1314"/>
              <a:gd name="T88" fmla="*/ 645 w 1052"/>
              <a:gd name="T89" fmla="*/ 2 h 1314"/>
              <a:gd name="T90" fmla="*/ 660 w 1052"/>
              <a:gd name="T91" fmla="*/ 5 h 1314"/>
              <a:gd name="T92" fmla="*/ 1043 w 1052"/>
              <a:gd name="T93" fmla="*/ 387 h 1314"/>
              <a:gd name="T94" fmla="*/ 1050 w 1052"/>
              <a:gd name="T95" fmla="*/ 400 h 1314"/>
              <a:gd name="T96" fmla="*/ 1052 w 1052"/>
              <a:gd name="T97" fmla="*/ 1179 h 1314"/>
              <a:gd name="T98" fmla="*/ 1045 w 1052"/>
              <a:gd name="T99" fmla="*/ 1224 h 1314"/>
              <a:gd name="T100" fmla="*/ 1007 w 1052"/>
              <a:gd name="T101" fmla="*/ 1280 h 1314"/>
              <a:gd name="T102" fmla="*/ 948 w 1052"/>
              <a:gd name="T103" fmla="*/ 1310 h 1314"/>
              <a:gd name="T104" fmla="*/ 142 w 1052"/>
              <a:gd name="T105" fmla="*/ 1314 h 1314"/>
              <a:gd name="T106" fmla="*/ 90 w 1052"/>
              <a:gd name="T107" fmla="*/ 1307 h 1314"/>
              <a:gd name="T108" fmla="*/ 37 w 1052"/>
              <a:gd name="T109" fmla="*/ 1273 h 1314"/>
              <a:gd name="T110" fmla="*/ 5 w 1052"/>
              <a:gd name="T111" fmla="*/ 1219 h 1314"/>
              <a:gd name="T112" fmla="*/ 0 w 1052"/>
              <a:gd name="T113" fmla="*/ 116 h 1314"/>
              <a:gd name="T114" fmla="*/ 4 w 1052"/>
              <a:gd name="T115" fmla="*/ 112 h 1314"/>
              <a:gd name="T116" fmla="*/ 30 w 1052"/>
              <a:gd name="T117" fmla="*/ 52 h 1314"/>
              <a:gd name="T118" fmla="*/ 75 w 1052"/>
              <a:gd name="T119" fmla="*/ 15 h 1314"/>
              <a:gd name="T120" fmla="*/ 138 w 1052"/>
              <a:gd name="T121" fmla="*/ 0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2" h="1314">
                <a:moveTo>
                  <a:pt x="222" y="983"/>
                </a:moveTo>
                <a:lnTo>
                  <a:pt x="204" y="987"/>
                </a:lnTo>
                <a:lnTo>
                  <a:pt x="187" y="998"/>
                </a:lnTo>
                <a:lnTo>
                  <a:pt x="177" y="1013"/>
                </a:lnTo>
                <a:lnTo>
                  <a:pt x="172" y="1034"/>
                </a:lnTo>
                <a:lnTo>
                  <a:pt x="172" y="1039"/>
                </a:lnTo>
                <a:lnTo>
                  <a:pt x="177" y="1058"/>
                </a:lnTo>
                <a:lnTo>
                  <a:pt x="187" y="1073"/>
                </a:lnTo>
                <a:lnTo>
                  <a:pt x="204" y="1084"/>
                </a:lnTo>
                <a:lnTo>
                  <a:pt x="222" y="1088"/>
                </a:lnTo>
                <a:lnTo>
                  <a:pt x="841" y="1088"/>
                </a:lnTo>
                <a:lnTo>
                  <a:pt x="860" y="1084"/>
                </a:lnTo>
                <a:lnTo>
                  <a:pt x="875" y="1073"/>
                </a:lnTo>
                <a:lnTo>
                  <a:pt x="886" y="1058"/>
                </a:lnTo>
                <a:lnTo>
                  <a:pt x="890" y="1039"/>
                </a:lnTo>
                <a:lnTo>
                  <a:pt x="890" y="1034"/>
                </a:lnTo>
                <a:lnTo>
                  <a:pt x="886" y="1013"/>
                </a:lnTo>
                <a:lnTo>
                  <a:pt x="875" y="998"/>
                </a:lnTo>
                <a:lnTo>
                  <a:pt x="860" y="987"/>
                </a:lnTo>
                <a:lnTo>
                  <a:pt x="841" y="983"/>
                </a:lnTo>
                <a:lnTo>
                  <a:pt x="222" y="983"/>
                </a:lnTo>
                <a:close/>
                <a:moveTo>
                  <a:pt x="222" y="768"/>
                </a:moveTo>
                <a:lnTo>
                  <a:pt x="204" y="772"/>
                </a:lnTo>
                <a:lnTo>
                  <a:pt x="187" y="783"/>
                </a:lnTo>
                <a:lnTo>
                  <a:pt x="177" y="798"/>
                </a:lnTo>
                <a:lnTo>
                  <a:pt x="172" y="817"/>
                </a:lnTo>
                <a:lnTo>
                  <a:pt x="172" y="824"/>
                </a:lnTo>
                <a:lnTo>
                  <a:pt x="177" y="843"/>
                </a:lnTo>
                <a:lnTo>
                  <a:pt x="187" y="858"/>
                </a:lnTo>
                <a:lnTo>
                  <a:pt x="204" y="869"/>
                </a:lnTo>
                <a:lnTo>
                  <a:pt x="222" y="873"/>
                </a:lnTo>
                <a:lnTo>
                  <a:pt x="841" y="873"/>
                </a:lnTo>
                <a:lnTo>
                  <a:pt x="860" y="869"/>
                </a:lnTo>
                <a:lnTo>
                  <a:pt x="875" y="858"/>
                </a:lnTo>
                <a:lnTo>
                  <a:pt x="886" y="843"/>
                </a:lnTo>
                <a:lnTo>
                  <a:pt x="890" y="824"/>
                </a:lnTo>
                <a:lnTo>
                  <a:pt x="890" y="817"/>
                </a:lnTo>
                <a:lnTo>
                  <a:pt x="886" y="798"/>
                </a:lnTo>
                <a:lnTo>
                  <a:pt x="875" y="783"/>
                </a:lnTo>
                <a:lnTo>
                  <a:pt x="860" y="772"/>
                </a:lnTo>
                <a:lnTo>
                  <a:pt x="841" y="768"/>
                </a:lnTo>
                <a:lnTo>
                  <a:pt x="222" y="768"/>
                </a:lnTo>
                <a:close/>
                <a:moveTo>
                  <a:pt x="222" y="553"/>
                </a:moveTo>
                <a:lnTo>
                  <a:pt x="204" y="557"/>
                </a:lnTo>
                <a:lnTo>
                  <a:pt x="187" y="566"/>
                </a:lnTo>
                <a:lnTo>
                  <a:pt x="177" y="583"/>
                </a:lnTo>
                <a:lnTo>
                  <a:pt x="172" y="602"/>
                </a:lnTo>
                <a:lnTo>
                  <a:pt x="172" y="607"/>
                </a:lnTo>
                <a:lnTo>
                  <a:pt x="177" y="628"/>
                </a:lnTo>
                <a:lnTo>
                  <a:pt x="187" y="643"/>
                </a:lnTo>
                <a:lnTo>
                  <a:pt x="204" y="654"/>
                </a:lnTo>
                <a:lnTo>
                  <a:pt x="222" y="658"/>
                </a:lnTo>
                <a:lnTo>
                  <a:pt x="841" y="658"/>
                </a:lnTo>
                <a:lnTo>
                  <a:pt x="860" y="654"/>
                </a:lnTo>
                <a:lnTo>
                  <a:pt x="875" y="643"/>
                </a:lnTo>
                <a:lnTo>
                  <a:pt x="886" y="628"/>
                </a:lnTo>
                <a:lnTo>
                  <a:pt x="890" y="607"/>
                </a:lnTo>
                <a:lnTo>
                  <a:pt x="890" y="602"/>
                </a:lnTo>
                <a:lnTo>
                  <a:pt x="886" y="583"/>
                </a:lnTo>
                <a:lnTo>
                  <a:pt x="875" y="566"/>
                </a:lnTo>
                <a:lnTo>
                  <a:pt x="860" y="557"/>
                </a:lnTo>
                <a:lnTo>
                  <a:pt x="841" y="553"/>
                </a:lnTo>
                <a:lnTo>
                  <a:pt x="222" y="553"/>
                </a:lnTo>
                <a:close/>
                <a:moveTo>
                  <a:pt x="222" y="159"/>
                </a:moveTo>
                <a:lnTo>
                  <a:pt x="204" y="163"/>
                </a:lnTo>
                <a:lnTo>
                  <a:pt x="187" y="174"/>
                </a:lnTo>
                <a:lnTo>
                  <a:pt x="177" y="189"/>
                </a:lnTo>
                <a:lnTo>
                  <a:pt x="172" y="207"/>
                </a:lnTo>
                <a:lnTo>
                  <a:pt x="172" y="263"/>
                </a:lnTo>
                <a:lnTo>
                  <a:pt x="177" y="282"/>
                </a:lnTo>
                <a:lnTo>
                  <a:pt x="187" y="299"/>
                </a:lnTo>
                <a:lnTo>
                  <a:pt x="204" y="308"/>
                </a:lnTo>
                <a:lnTo>
                  <a:pt x="222" y="312"/>
                </a:lnTo>
                <a:lnTo>
                  <a:pt x="419" y="312"/>
                </a:lnTo>
                <a:lnTo>
                  <a:pt x="437" y="308"/>
                </a:lnTo>
                <a:lnTo>
                  <a:pt x="454" y="299"/>
                </a:lnTo>
                <a:lnTo>
                  <a:pt x="463" y="282"/>
                </a:lnTo>
                <a:lnTo>
                  <a:pt x="467" y="263"/>
                </a:lnTo>
                <a:lnTo>
                  <a:pt x="467" y="207"/>
                </a:lnTo>
                <a:lnTo>
                  <a:pt x="463" y="189"/>
                </a:lnTo>
                <a:lnTo>
                  <a:pt x="454" y="174"/>
                </a:lnTo>
                <a:lnTo>
                  <a:pt x="437" y="163"/>
                </a:lnTo>
                <a:lnTo>
                  <a:pt x="419" y="159"/>
                </a:lnTo>
                <a:lnTo>
                  <a:pt x="222" y="159"/>
                </a:lnTo>
                <a:close/>
                <a:moveTo>
                  <a:pt x="592" y="106"/>
                </a:moveTo>
                <a:lnTo>
                  <a:pt x="592" y="460"/>
                </a:lnTo>
                <a:lnTo>
                  <a:pt x="948" y="460"/>
                </a:lnTo>
                <a:lnTo>
                  <a:pt x="592" y="106"/>
                </a:lnTo>
                <a:close/>
                <a:moveTo>
                  <a:pt x="138" y="0"/>
                </a:moveTo>
                <a:lnTo>
                  <a:pt x="645" y="2"/>
                </a:lnTo>
                <a:lnTo>
                  <a:pt x="652" y="2"/>
                </a:lnTo>
                <a:lnTo>
                  <a:pt x="660" y="5"/>
                </a:lnTo>
                <a:lnTo>
                  <a:pt x="667" y="9"/>
                </a:lnTo>
                <a:lnTo>
                  <a:pt x="1043" y="387"/>
                </a:lnTo>
                <a:lnTo>
                  <a:pt x="1047" y="392"/>
                </a:lnTo>
                <a:lnTo>
                  <a:pt x="1050" y="400"/>
                </a:lnTo>
                <a:lnTo>
                  <a:pt x="1052" y="407"/>
                </a:lnTo>
                <a:lnTo>
                  <a:pt x="1052" y="1179"/>
                </a:lnTo>
                <a:lnTo>
                  <a:pt x="1050" y="1202"/>
                </a:lnTo>
                <a:lnTo>
                  <a:pt x="1045" y="1224"/>
                </a:lnTo>
                <a:lnTo>
                  <a:pt x="1030" y="1256"/>
                </a:lnTo>
                <a:lnTo>
                  <a:pt x="1007" y="1280"/>
                </a:lnTo>
                <a:lnTo>
                  <a:pt x="981" y="1299"/>
                </a:lnTo>
                <a:lnTo>
                  <a:pt x="948" y="1310"/>
                </a:lnTo>
                <a:lnTo>
                  <a:pt x="912" y="1314"/>
                </a:lnTo>
                <a:lnTo>
                  <a:pt x="142" y="1314"/>
                </a:lnTo>
                <a:lnTo>
                  <a:pt x="121" y="1314"/>
                </a:lnTo>
                <a:lnTo>
                  <a:pt x="90" y="1307"/>
                </a:lnTo>
                <a:lnTo>
                  <a:pt x="61" y="1293"/>
                </a:lnTo>
                <a:lnTo>
                  <a:pt x="37" y="1273"/>
                </a:lnTo>
                <a:lnTo>
                  <a:pt x="18" y="1249"/>
                </a:lnTo>
                <a:lnTo>
                  <a:pt x="5" y="1219"/>
                </a:lnTo>
                <a:lnTo>
                  <a:pt x="0" y="1198"/>
                </a:lnTo>
                <a:lnTo>
                  <a:pt x="0" y="116"/>
                </a:lnTo>
                <a:lnTo>
                  <a:pt x="2" y="114"/>
                </a:lnTo>
                <a:lnTo>
                  <a:pt x="4" y="112"/>
                </a:lnTo>
                <a:lnTo>
                  <a:pt x="13" y="78"/>
                </a:lnTo>
                <a:lnTo>
                  <a:pt x="30" y="52"/>
                </a:lnTo>
                <a:lnTo>
                  <a:pt x="50" y="30"/>
                </a:lnTo>
                <a:lnTo>
                  <a:pt x="75" y="15"/>
                </a:lnTo>
                <a:lnTo>
                  <a:pt x="104" y="4"/>
                </a:lnTo>
                <a:lnTo>
                  <a:pt x="13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" name="Freeform 55"/>
          <p:cNvSpPr>
            <a:spLocks noEditPoints="1"/>
          </p:cNvSpPr>
          <p:nvPr/>
        </p:nvSpPr>
        <p:spPr bwMode="auto">
          <a:xfrm>
            <a:off x="7753211" y="3482895"/>
            <a:ext cx="200699" cy="200699"/>
          </a:xfrm>
          <a:custGeom>
            <a:avLst/>
            <a:gdLst>
              <a:gd name="T0" fmla="*/ 125 w 486"/>
              <a:gd name="T1" fmla="*/ 394 h 486"/>
              <a:gd name="T2" fmla="*/ 145 w 486"/>
              <a:gd name="T3" fmla="*/ 390 h 486"/>
              <a:gd name="T4" fmla="*/ 362 w 486"/>
              <a:gd name="T5" fmla="*/ 346 h 486"/>
              <a:gd name="T6" fmla="*/ 332 w 486"/>
              <a:gd name="T7" fmla="*/ 404 h 486"/>
              <a:gd name="T8" fmla="*/ 373 w 486"/>
              <a:gd name="T9" fmla="*/ 385 h 486"/>
              <a:gd name="T10" fmla="*/ 245 w 486"/>
              <a:gd name="T11" fmla="*/ 323 h 486"/>
              <a:gd name="T12" fmla="*/ 190 w 486"/>
              <a:gd name="T13" fmla="*/ 368 h 486"/>
              <a:gd name="T14" fmla="*/ 241 w 486"/>
              <a:gd name="T15" fmla="*/ 432 h 486"/>
              <a:gd name="T16" fmla="*/ 245 w 486"/>
              <a:gd name="T17" fmla="*/ 432 h 486"/>
              <a:gd name="T18" fmla="*/ 273 w 486"/>
              <a:gd name="T19" fmla="*/ 404 h 486"/>
              <a:gd name="T20" fmla="*/ 314 w 486"/>
              <a:gd name="T21" fmla="*/ 331 h 486"/>
              <a:gd name="T22" fmla="*/ 162 w 486"/>
              <a:gd name="T23" fmla="*/ 205 h 486"/>
              <a:gd name="T24" fmla="*/ 203 w 486"/>
              <a:gd name="T25" fmla="*/ 275 h 486"/>
              <a:gd name="T26" fmla="*/ 325 w 486"/>
              <a:gd name="T27" fmla="*/ 282 h 486"/>
              <a:gd name="T28" fmla="*/ 286 w 486"/>
              <a:gd name="T29" fmla="*/ 213 h 486"/>
              <a:gd name="T30" fmla="*/ 162 w 486"/>
              <a:gd name="T31" fmla="*/ 205 h 486"/>
              <a:gd name="T32" fmla="*/ 373 w 486"/>
              <a:gd name="T33" fmla="*/ 190 h 486"/>
              <a:gd name="T34" fmla="*/ 379 w 486"/>
              <a:gd name="T35" fmla="*/ 263 h 486"/>
              <a:gd name="T36" fmla="*/ 420 w 486"/>
              <a:gd name="T37" fmla="*/ 318 h 486"/>
              <a:gd name="T38" fmla="*/ 433 w 486"/>
              <a:gd name="T39" fmla="*/ 218 h 486"/>
              <a:gd name="T40" fmla="*/ 56 w 486"/>
              <a:gd name="T41" fmla="*/ 205 h 486"/>
              <a:gd name="T42" fmla="*/ 67 w 486"/>
              <a:gd name="T43" fmla="*/ 319 h 486"/>
              <a:gd name="T44" fmla="*/ 112 w 486"/>
              <a:gd name="T45" fmla="*/ 297 h 486"/>
              <a:gd name="T46" fmla="*/ 110 w 486"/>
              <a:gd name="T47" fmla="*/ 209 h 486"/>
              <a:gd name="T48" fmla="*/ 67 w 486"/>
              <a:gd name="T49" fmla="*/ 168 h 486"/>
              <a:gd name="T50" fmla="*/ 362 w 486"/>
              <a:gd name="T51" fmla="*/ 142 h 486"/>
              <a:gd name="T52" fmla="*/ 325 w 486"/>
              <a:gd name="T53" fmla="*/ 71 h 486"/>
              <a:gd name="T54" fmla="*/ 93 w 486"/>
              <a:gd name="T55" fmla="*/ 125 h 486"/>
              <a:gd name="T56" fmla="*/ 145 w 486"/>
              <a:gd name="T57" fmla="*/ 97 h 486"/>
              <a:gd name="T58" fmla="*/ 243 w 486"/>
              <a:gd name="T59" fmla="*/ 54 h 486"/>
              <a:gd name="T60" fmla="*/ 239 w 486"/>
              <a:gd name="T61" fmla="*/ 58 h 486"/>
              <a:gd name="T62" fmla="*/ 173 w 486"/>
              <a:gd name="T63" fmla="*/ 157 h 486"/>
              <a:gd name="T64" fmla="*/ 245 w 486"/>
              <a:gd name="T65" fmla="*/ 164 h 486"/>
              <a:gd name="T66" fmla="*/ 314 w 486"/>
              <a:gd name="T67" fmla="*/ 157 h 486"/>
              <a:gd name="T68" fmla="*/ 248 w 486"/>
              <a:gd name="T69" fmla="*/ 58 h 486"/>
              <a:gd name="T70" fmla="*/ 243 w 486"/>
              <a:gd name="T71" fmla="*/ 54 h 486"/>
              <a:gd name="T72" fmla="*/ 259 w 486"/>
              <a:gd name="T73" fmla="*/ 2 h 486"/>
              <a:gd name="T74" fmla="*/ 297 w 486"/>
              <a:gd name="T75" fmla="*/ 7 h 486"/>
              <a:gd name="T76" fmla="*/ 403 w 486"/>
              <a:gd name="T77" fmla="*/ 61 h 486"/>
              <a:gd name="T78" fmla="*/ 473 w 486"/>
              <a:gd name="T79" fmla="*/ 164 h 486"/>
              <a:gd name="T80" fmla="*/ 486 w 486"/>
              <a:gd name="T81" fmla="*/ 228 h 486"/>
              <a:gd name="T82" fmla="*/ 486 w 486"/>
              <a:gd name="T83" fmla="*/ 260 h 486"/>
              <a:gd name="T84" fmla="*/ 482 w 486"/>
              <a:gd name="T85" fmla="*/ 289 h 486"/>
              <a:gd name="T86" fmla="*/ 431 w 486"/>
              <a:gd name="T87" fmla="*/ 396 h 486"/>
              <a:gd name="T88" fmla="*/ 325 w 486"/>
              <a:gd name="T89" fmla="*/ 471 h 486"/>
              <a:gd name="T90" fmla="*/ 258 w 486"/>
              <a:gd name="T91" fmla="*/ 486 h 486"/>
              <a:gd name="T92" fmla="*/ 228 w 486"/>
              <a:gd name="T93" fmla="*/ 486 h 486"/>
              <a:gd name="T94" fmla="*/ 211 w 486"/>
              <a:gd name="T95" fmla="*/ 484 h 486"/>
              <a:gd name="T96" fmla="*/ 140 w 486"/>
              <a:gd name="T97" fmla="*/ 463 h 486"/>
              <a:gd name="T98" fmla="*/ 37 w 486"/>
              <a:gd name="T99" fmla="*/ 372 h 486"/>
              <a:gd name="T100" fmla="*/ 1 w 486"/>
              <a:gd name="T101" fmla="*/ 267 h 486"/>
              <a:gd name="T102" fmla="*/ 0 w 486"/>
              <a:gd name="T103" fmla="*/ 230 h 486"/>
              <a:gd name="T104" fmla="*/ 1 w 486"/>
              <a:gd name="T105" fmla="*/ 224 h 486"/>
              <a:gd name="T106" fmla="*/ 7 w 486"/>
              <a:gd name="T107" fmla="*/ 187 h 486"/>
              <a:gd name="T108" fmla="*/ 76 w 486"/>
              <a:gd name="T109" fmla="*/ 67 h 486"/>
              <a:gd name="T110" fmla="*/ 202 w 486"/>
              <a:gd name="T111" fmla="*/ 3 h 486"/>
              <a:gd name="T112" fmla="*/ 230 w 486"/>
              <a:gd name="T113" fmla="*/ 0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86" h="486">
                <a:moveTo>
                  <a:pt x="125" y="347"/>
                </a:moveTo>
                <a:lnTo>
                  <a:pt x="93" y="362"/>
                </a:lnTo>
                <a:lnTo>
                  <a:pt x="125" y="394"/>
                </a:lnTo>
                <a:lnTo>
                  <a:pt x="162" y="418"/>
                </a:lnTo>
                <a:lnTo>
                  <a:pt x="153" y="404"/>
                </a:lnTo>
                <a:lnTo>
                  <a:pt x="145" y="390"/>
                </a:lnTo>
                <a:lnTo>
                  <a:pt x="129" y="357"/>
                </a:lnTo>
                <a:lnTo>
                  <a:pt x="125" y="347"/>
                </a:lnTo>
                <a:close/>
                <a:moveTo>
                  <a:pt x="362" y="346"/>
                </a:moveTo>
                <a:lnTo>
                  <a:pt x="359" y="355"/>
                </a:lnTo>
                <a:lnTo>
                  <a:pt x="342" y="390"/>
                </a:lnTo>
                <a:lnTo>
                  <a:pt x="332" y="404"/>
                </a:lnTo>
                <a:lnTo>
                  <a:pt x="325" y="418"/>
                </a:lnTo>
                <a:lnTo>
                  <a:pt x="351" y="404"/>
                </a:lnTo>
                <a:lnTo>
                  <a:pt x="373" y="385"/>
                </a:lnTo>
                <a:lnTo>
                  <a:pt x="394" y="361"/>
                </a:lnTo>
                <a:lnTo>
                  <a:pt x="362" y="346"/>
                </a:lnTo>
                <a:close/>
                <a:moveTo>
                  <a:pt x="245" y="323"/>
                </a:moveTo>
                <a:lnTo>
                  <a:pt x="209" y="325"/>
                </a:lnTo>
                <a:lnTo>
                  <a:pt x="173" y="331"/>
                </a:lnTo>
                <a:lnTo>
                  <a:pt x="190" y="368"/>
                </a:lnTo>
                <a:lnTo>
                  <a:pt x="213" y="400"/>
                </a:lnTo>
                <a:lnTo>
                  <a:pt x="239" y="430"/>
                </a:lnTo>
                <a:lnTo>
                  <a:pt x="241" y="432"/>
                </a:lnTo>
                <a:lnTo>
                  <a:pt x="243" y="432"/>
                </a:lnTo>
                <a:lnTo>
                  <a:pt x="243" y="432"/>
                </a:lnTo>
                <a:lnTo>
                  <a:pt x="245" y="432"/>
                </a:lnTo>
                <a:lnTo>
                  <a:pt x="245" y="432"/>
                </a:lnTo>
                <a:lnTo>
                  <a:pt x="248" y="430"/>
                </a:lnTo>
                <a:lnTo>
                  <a:pt x="273" y="404"/>
                </a:lnTo>
                <a:lnTo>
                  <a:pt x="291" y="375"/>
                </a:lnTo>
                <a:lnTo>
                  <a:pt x="308" y="344"/>
                </a:lnTo>
                <a:lnTo>
                  <a:pt x="314" y="331"/>
                </a:lnTo>
                <a:lnTo>
                  <a:pt x="278" y="325"/>
                </a:lnTo>
                <a:lnTo>
                  <a:pt x="245" y="323"/>
                </a:lnTo>
                <a:close/>
                <a:moveTo>
                  <a:pt x="162" y="205"/>
                </a:moveTo>
                <a:lnTo>
                  <a:pt x="159" y="243"/>
                </a:lnTo>
                <a:lnTo>
                  <a:pt x="162" y="282"/>
                </a:lnTo>
                <a:lnTo>
                  <a:pt x="203" y="275"/>
                </a:lnTo>
                <a:lnTo>
                  <a:pt x="245" y="273"/>
                </a:lnTo>
                <a:lnTo>
                  <a:pt x="310" y="278"/>
                </a:lnTo>
                <a:lnTo>
                  <a:pt x="325" y="282"/>
                </a:lnTo>
                <a:lnTo>
                  <a:pt x="329" y="243"/>
                </a:lnTo>
                <a:lnTo>
                  <a:pt x="325" y="205"/>
                </a:lnTo>
                <a:lnTo>
                  <a:pt x="286" y="213"/>
                </a:lnTo>
                <a:lnTo>
                  <a:pt x="245" y="215"/>
                </a:lnTo>
                <a:lnTo>
                  <a:pt x="203" y="213"/>
                </a:lnTo>
                <a:lnTo>
                  <a:pt x="162" y="205"/>
                </a:lnTo>
                <a:close/>
                <a:moveTo>
                  <a:pt x="420" y="170"/>
                </a:moveTo>
                <a:lnTo>
                  <a:pt x="411" y="174"/>
                </a:lnTo>
                <a:lnTo>
                  <a:pt x="373" y="190"/>
                </a:lnTo>
                <a:lnTo>
                  <a:pt x="375" y="198"/>
                </a:lnTo>
                <a:lnTo>
                  <a:pt x="379" y="228"/>
                </a:lnTo>
                <a:lnTo>
                  <a:pt x="379" y="263"/>
                </a:lnTo>
                <a:lnTo>
                  <a:pt x="373" y="297"/>
                </a:lnTo>
                <a:lnTo>
                  <a:pt x="413" y="314"/>
                </a:lnTo>
                <a:lnTo>
                  <a:pt x="420" y="318"/>
                </a:lnTo>
                <a:lnTo>
                  <a:pt x="420" y="318"/>
                </a:lnTo>
                <a:lnTo>
                  <a:pt x="433" y="267"/>
                </a:lnTo>
                <a:lnTo>
                  <a:pt x="433" y="218"/>
                </a:lnTo>
                <a:lnTo>
                  <a:pt x="420" y="170"/>
                </a:lnTo>
                <a:close/>
                <a:moveTo>
                  <a:pt x="67" y="168"/>
                </a:moveTo>
                <a:lnTo>
                  <a:pt x="56" y="205"/>
                </a:lnTo>
                <a:lnTo>
                  <a:pt x="52" y="243"/>
                </a:lnTo>
                <a:lnTo>
                  <a:pt x="56" y="280"/>
                </a:lnTo>
                <a:lnTo>
                  <a:pt x="67" y="319"/>
                </a:lnTo>
                <a:lnTo>
                  <a:pt x="76" y="314"/>
                </a:lnTo>
                <a:lnTo>
                  <a:pt x="112" y="297"/>
                </a:lnTo>
                <a:lnTo>
                  <a:pt x="112" y="297"/>
                </a:lnTo>
                <a:lnTo>
                  <a:pt x="112" y="297"/>
                </a:lnTo>
                <a:lnTo>
                  <a:pt x="108" y="252"/>
                </a:lnTo>
                <a:lnTo>
                  <a:pt x="110" y="209"/>
                </a:lnTo>
                <a:lnTo>
                  <a:pt x="112" y="192"/>
                </a:lnTo>
                <a:lnTo>
                  <a:pt x="112" y="190"/>
                </a:lnTo>
                <a:lnTo>
                  <a:pt x="67" y="168"/>
                </a:lnTo>
                <a:close/>
                <a:moveTo>
                  <a:pt x="325" y="71"/>
                </a:moveTo>
                <a:lnTo>
                  <a:pt x="345" y="104"/>
                </a:lnTo>
                <a:lnTo>
                  <a:pt x="362" y="142"/>
                </a:lnTo>
                <a:lnTo>
                  <a:pt x="394" y="125"/>
                </a:lnTo>
                <a:lnTo>
                  <a:pt x="362" y="93"/>
                </a:lnTo>
                <a:lnTo>
                  <a:pt x="325" y="71"/>
                </a:lnTo>
                <a:close/>
                <a:moveTo>
                  <a:pt x="162" y="69"/>
                </a:moveTo>
                <a:lnTo>
                  <a:pt x="125" y="93"/>
                </a:lnTo>
                <a:lnTo>
                  <a:pt x="93" y="125"/>
                </a:lnTo>
                <a:lnTo>
                  <a:pt x="125" y="140"/>
                </a:lnTo>
                <a:lnTo>
                  <a:pt x="129" y="131"/>
                </a:lnTo>
                <a:lnTo>
                  <a:pt x="145" y="97"/>
                </a:lnTo>
                <a:lnTo>
                  <a:pt x="153" y="82"/>
                </a:lnTo>
                <a:lnTo>
                  <a:pt x="162" y="69"/>
                </a:lnTo>
                <a:close/>
                <a:moveTo>
                  <a:pt x="243" y="54"/>
                </a:moveTo>
                <a:lnTo>
                  <a:pt x="243" y="56"/>
                </a:lnTo>
                <a:lnTo>
                  <a:pt x="241" y="56"/>
                </a:lnTo>
                <a:lnTo>
                  <a:pt x="239" y="58"/>
                </a:lnTo>
                <a:lnTo>
                  <a:pt x="213" y="86"/>
                </a:lnTo>
                <a:lnTo>
                  <a:pt x="190" y="119"/>
                </a:lnTo>
                <a:lnTo>
                  <a:pt x="173" y="157"/>
                </a:lnTo>
                <a:lnTo>
                  <a:pt x="192" y="160"/>
                </a:lnTo>
                <a:lnTo>
                  <a:pt x="216" y="162"/>
                </a:lnTo>
                <a:lnTo>
                  <a:pt x="245" y="164"/>
                </a:lnTo>
                <a:lnTo>
                  <a:pt x="271" y="162"/>
                </a:lnTo>
                <a:lnTo>
                  <a:pt x="295" y="160"/>
                </a:lnTo>
                <a:lnTo>
                  <a:pt x="314" y="157"/>
                </a:lnTo>
                <a:lnTo>
                  <a:pt x="297" y="119"/>
                </a:lnTo>
                <a:lnTo>
                  <a:pt x="274" y="86"/>
                </a:lnTo>
                <a:lnTo>
                  <a:pt x="248" y="58"/>
                </a:lnTo>
                <a:lnTo>
                  <a:pt x="245" y="56"/>
                </a:lnTo>
                <a:lnTo>
                  <a:pt x="245" y="56"/>
                </a:lnTo>
                <a:lnTo>
                  <a:pt x="243" y="54"/>
                </a:lnTo>
                <a:close/>
                <a:moveTo>
                  <a:pt x="230" y="0"/>
                </a:moveTo>
                <a:lnTo>
                  <a:pt x="258" y="0"/>
                </a:lnTo>
                <a:lnTo>
                  <a:pt x="259" y="2"/>
                </a:lnTo>
                <a:lnTo>
                  <a:pt x="259" y="2"/>
                </a:lnTo>
                <a:lnTo>
                  <a:pt x="261" y="2"/>
                </a:lnTo>
                <a:lnTo>
                  <a:pt x="297" y="7"/>
                </a:lnTo>
                <a:lnTo>
                  <a:pt x="327" y="17"/>
                </a:lnTo>
                <a:lnTo>
                  <a:pt x="368" y="35"/>
                </a:lnTo>
                <a:lnTo>
                  <a:pt x="403" y="61"/>
                </a:lnTo>
                <a:lnTo>
                  <a:pt x="431" y="89"/>
                </a:lnTo>
                <a:lnTo>
                  <a:pt x="456" y="125"/>
                </a:lnTo>
                <a:lnTo>
                  <a:pt x="473" y="164"/>
                </a:lnTo>
                <a:lnTo>
                  <a:pt x="484" y="207"/>
                </a:lnTo>
                <a:lnTo>
                  <a:pt x="486" y="222"/>
                </a:lnTo>
                <a:lnTo>
                  <a:pt x="486" y="228"/>
                </a:lnTo>
                <a:lnTo>
                  <a:pt x="486" y="230"/>
                </a:lnTo>
                <a:lnTo>
                  <a:pt x="486" y="258"/>
                </a:lnTo>
                <a:lnTo>
                  <a:pt x="486" y="260"/>
                </a:lnTo>
                <a:lnTo>
                  <a:pt x="486" y="260"/>
                </a:lnTo>
                <a:lnTo>
                  <a:pt x="486" y="261"/>
                </a:lnTo>
                <a:lnTo>
                  <a:pt x="482" y="289"/>
                </a:lnTo>
                <a:lnTo>
                  <a:pt x="476" y="314"/>
                </a:lnTo>
                <a:lnTo>
                  <a:pt x="456" y="359"/>
                </a:lnTo>
                <a:lnTo>
                  <a:pt x="431" y="396"/>
                </a:lnTo>
                <a:lnTo>
                  <a:pt x="402" y="428"/>
                </a:lnTo>
                <a:lnTo>
                  <a:pt x="366" y="452"/>
                </a:lnTo>
                <a:lnTo>
                  <a:pt x="325" y="471"/>
                </a:lnTo>
                <a:lnTo>
                  <a:pt x="280" y="484"/>
                </a:lnTo>
                <a:lnTo>
                  <a:pt x="265" y="486"/>
                </a:lnTo>
                <a:lnTo>
                  <a:pt x="258" y="486"/>
                </a:lnTo>
                <a:lnTo>
                  <a:pt x="258" y="486"/>
                </a:lnTo>
                <a:lnTo>
                  <a:pt x="230" y="486"/>
                </a:lnTo>
                <a:lnTo>
                  <a:pt x="228" y="486"/>
                </a:lnTo>
                <a:lnTo>
                  <a:pt x="226" y="486"/>
                </a:lnTo>
                <a:lnTo>
                  <a:pt x="224" y="486"/>
                </a:lnTo>
                <a:lnTo>
                  <a:pt x="211" y="484"/>
                </a:lnTo>
                <a:lnTo>
                  <a:pt x="198" y="482"/>
                </a:lnTo>
                <a:lnTo>
                  <a:pt x="183" y="478"/>
                </a:lnTo>
                <a:lnTo>
                  <a:pt x="140" y="463"/>
                </a:lnTo>
                <a:lnTo>
                  <a:pt x="99" y="439"/>
                </a:lnTo>
                <a:lnTo>
                  <a:pt x="65" y="409"/>
                </a:lnTo>
                <a:lnTo>
                  <a:pt x="37" y="372"/>
                </a:lnTo>
                <a:lnTo>
                  <a:pt x="16" y="331"/>
                </a:lnTo>
                <a:lnTo>
                  <a:pt x="5" y="286"/>
                </a:lnTo>
                <a:lnTo>
                  <a:pt x="1" y="267"/>
                </a:lnTo>
                <a:lnTo>
                  <a:pt x="1" y="258"/>
                </a:lnTo>
                <a:lnTo>
                  <a:pt x="0" y="258"/>
                </a:lnTo>
                <a:lnTo>
                  <a:pt x="0" y="230"/>
                </a:lnTo>
                <a:lnTo>
                  <a:pt x="1" y="228"/>
                </a:lnTo>
                <a:lnTo>
                  <a:pt x="1" y="226"/>
                </a:lnTo>
                <a:lnTo>
                  <a:pt x="1" y="224"/>
                </a:lnTo>
                <a:lnTo>
                  <a:pt x="3" y="213"/>
                </a:lnTo>
                <a:lnTo>
                  <a:pt x="5" y="200"/>
                </a:lnTo>
                <a:lnTo>
                  <a:pt x="7" y="187"/>
                </a:lnTo>
                <a:lnTo>
                  <a:pt x="22" y="142"/>
                </a:lnTo>
                <a:lnTo>
                  <a:pt x="46" y="101"/>
                </a:lnTo>
                <a:lnTo>
                  <a:pt x="76" y="67"/>
                </a:lnTo>
                <a:lnTo>
                  <a:pt x="114" y="37"/>
                </a:lnTo>
                <a:lnTo>
                  <a:pt x="157" y="17"/>
                </a:lnTo>
                <a:lnTo>
                  <a:pt x="202" y="3"/>
                </a:lnTo>
                <a:lnTo>
                  <a:pt x="220" y="2"/>
                </a:lnTo>
                <a:lnTo>
                  <a:pt x="230" y="0"/>
                </a:lnTo>
                <a:lnTo>
                  <a:pt x="23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" name="Freeform 56"/>
          <p:cNvSpPr>
            <a:spLocks noEditPoints="1"/>
          </p:cNvSpPr>
          <p:nvPr/>
        </p:nvSpPr>
        <p:spPr bwMode="auto">
          <a:xfrm>
            <a:off x="7584723" y="3314408"/>
            <a:ext cx="539326" cy="539326"/>
          </a:xfrm>
          <a:custGeom>
            <a:avLst/>
            <a:gdLst>
              <a:gd name="T0" fmla="*/ 552 w 1307"/>
              <a:gd name="T1" fmla="*/ 380 h 1307"/>
              <a:gd name="T2" fmla="*/ 430 w 1307"/>
              <a:gd name="T3" fmla="*/ 466 h 1307"/>
              <a:gd name="T4" fmla="*/ 367 w 1307"/>
              <a:gd name="T5" fmla="*/ 600 h 1307"/>
              <a:gd name="T6" fmla="*/ 380 w 1307"/>
              <a:gd name="T7" fmla="*/ 754 h 1307"/>
              <a:gd name="T8" fmla="*/ 466 w 1307"/>
              <a:gd name="T9" fmla="*/ 877 h 1307"/>
              <a:gd name="T10" fmla="*/ 600 w 1307"/>
              <a:gd name="T11" fmla="*/ 941 h 1307"/>
              <a:gd name="T12" fmla="*/ 755 w 1307"/>
              <a:gd name="T13" fmla="*/ 928 h 1307"/>
              <a:gd name="T14" fmla="*/ 877 w 1307"/>
              <a:gd name="T15" fmla="*/ 842 h 1307"/>
              <a:gd name="T16" fmla="*/ 941 w 1307"/>
              <a:gd name="T17" fmla="*/ 707 h 1307"/>
              <a:gd name="T18" fmla="*/ 927 w 1307"/>
              <a:gd name="T19" fmla="*/ 552 h 1307"/>
              <a:gd name="T20" fmla="*/ 841 w 1307"/>
              <a:gd name="T21" fmla="*/ 430 h 1307"/>
              <a:gd name="T22" fmla="*/ 707 w 1307"/>
              <a:gd name="T23" fmla="*/ 367 h 1307"/>
              <a:gd name="T24" fmla="*/ 742 w 1307"/>
              <a:gd name="T25" fmla="*/ 4 h 1307"/>
              <a:gd name="T26" fmla="*/ 778 w 1307"/>
              <a:gd name="T27" fmla="*/ 53 h 1307"/>
              <a:gd name="T28" fmla="*/ 890 w 1307"/>
              <a:gd name="T29" fmla="*/ 227 h 1307"/>
              <a:gd name="T30" fmla="*/ 901 w 1307"/>
              <a:gd name="T31" fmla="*/ 221 h 1307"/>
              <a:gd name="T32" fmla="*/ 1028 w 1307"/>
              <a:gd name="T33" fmla="*/ 127 h 1307"/>
              <a:gd name="T34" fmla="*/ 1157 w 1307"/>
              <a:gd name="T35" fmla="*/ 234 h 1307"/>
              <a:gd name="T36" fmla="*/ 1174 w 1307"/>
              <a:gd name="T37" fmla="*/ 303 h 1307"/>
              <a:gd name="T38" fmla="*/ 1084 w 1307"/>
              <a:gd name="T39" fmla="*/ 410 h 1307"/>
              <a:gd name="T40" fmla="*/ 1083 w 1307"/>
              <a:gd name="T41" fmla="*/ 423 h 1307"/>
              <a:gd name="T42" fmla="*/ 1176 w 1307"/>
              <a:gd name="T43" fmla="*/ 524 h 1307"/>
              <a:gd name="T44" fmla="*/ 1275 w 1307"/>
              <a:gd name="T45" fmla="*/ 537 h 1307"/>
              <a:gd name="T46" fmla="*/ 1307 w 1307"/>
              <a:gd name="T47" fmla="*/ 585 h 1307"/>
              <a:gd name="T48" fmla="*/ 1292 w 1307"/>
              <a:gd name="T49" fmla="*/ 759 h 1307"/>
              <a:gd name="T50" fmla="*/ 1133 w 1307"/>
              <a:gd name="T51" fmla="*/ 785 h 1307"/>
              <a:gd name="T52" fmla="*/ 1120 w 1307"/>
              <a:gd name="T53" fmla="*/ 793 h 1307"/>
              <a:gd name="T54" fmla="*/ 1083 w 1307"/>
              <a:gd name="T55" fmla="*/ 885 h 1307"/>
              <a:gd name="T56" fmla="*/ 1083 w 1307"/>
              <a:gd name="T57" fmla="*/ 899 h 1307"/>
              <a:gd name="T58" fmla="*/ 1174 w 1307"/>
              <a:gd name="T59" fmla="*/ 1004 h 1307"/>
              <a:gd name="T60" fmla="*/ 1159 w 1307"/>
              <a:gd name="T61" fmla="*/ 1073 h 1307"/>
              <a:gd name="T62" fmla="*/ 1028 w 1307"/>
              <a:gd name="T63" fmla="*/ 1180 h 1307"/>
              <a:gd name="T64" fmla="*/ 901 w 1307"/>
              <a:gd name="T65" fmla="*/ 1086 h 1307"/>
              <a:gd name="T66" fmla="*/ 890 w 1307"/>
              <a:gd name="T67" fmla="*/ 1081 h 1307"/>
              <a:gd name="T68" fmla="*/ 778 w 1307"/>
              <a:gd name="T69" fmla="*/ 1253 h 1307"/>
              <a:gd name="T70" fmla="*/ 750 w 1307"/>
              <a:gd name="T71" fmla="*/ 1298 h 1307"/>
              <a:gd name="T72" fmla="*/ 591 w 1307"/>
              <a:gd name="T73" fmla="*/ 1307 h 1307"/>
              <a:gd name="T74" fmla="*/ 535 w 1307"/>
              <a:gd name="T75" fmla="*/ 1273 h 1307"/>
              <a:gd name="T76" fmla="*/ 483 w 1307"/>
              <a:gd name="T77" fmla="*/ 1109 h 1307"/>
              <a:gd name="T78" fmla="*/ 419 w 1307"/>
              <a:gd name="T79" fmla="*/ 1083 h 1307"/>
              <a:gd name="T80" fmla="*/ 387 w 1307"/>
              <a:gd name="T81" fmla="*/ 1101 h 1307"/>
              <a:gd name="T82" fmla="*/ 279 w 1307"/>
              <a:gd name="T83" fmla="*/ 1180 h 1307"/>
              <a:gd name="T84" fmla="*/ 150 w 1307"/>
              <a:gd name="T85" fmla="*/ 1073 h 1307"/>
              <a:gd name="T86" fmla="*/ 133 w 1307"/>
              <a:gd name="T87" fmla="*/ 1004 h 1307"/>
              <a:gd name="T88" fmla="*/ 225 w 1307"/>
              <a:gd name="T89" fmla="*/ 898 h 1307"/>
              <a:gd name="T90" fmla="*/ 223 w 1307"/>
              <a:gd name="T91" fmla="*/ 881 h 1307"/>
              <a:gd name="T92" fmla="*/ 58 w 1307"/>
              <a:gd name="T93" fmla="*/ 778 h 1307"/>
              <a:gd name="T94" fmla="*/ 4 w 1307"/>
              <a:gd name="T95" fmla="*/ 741 h 1307"/>
              <a:gd name="T96" fmla="*/ 4 w 1307"/>
              <a:gd name="T97" fmla="*/ 567 h 1307"/>
              <a:gd name="T98" fmla="*/ 56 w 1307"/>
              <a:gd name="T99" fmla="*/ 529 h 1307"/>
              <a:gd name="T100" fmla="*/ 226 w 1307"/>
              <a:gd name="T101" fmla="*/ 419 h 1307"/>
              <a:gd name="T102" fmla="*/ 223 w 1307"/>
              <a:gd name="T103" fmla="*/ 408 h 1307"/>
              <a:gd name="T104" fmla="*/ 133 w 1307"/>
              <a:gd name="T105" fmla="*/ 303 h 1307"/>
              <a:gd name="T106" fmla="*/ 150 w 1307"/>
              <a:gd name="T107" fmla="*/ 232 h 1307"/>
              <a:gd name="T108" fmla="*/ 279 w 1307"/>
              <a:gd name="T109" fmla="*/ 127 h 1307"/>
              <a:gd name="T110" fmla="*/ 404 w 1307"/>
              <a:gd name="T111" fmla="*/ 221 h 1307"/>
              <a:gd name="T112" fmla="*/ 417 w 1307"/>
              <a:gd name="T113" fmla="*/ 227 h 1307"/>
              <a:gd name="T114" fmla="*/ 473 w 1307"/>
              <a:gd name="T115" fmla="*/ 202 h 1307"/>
              <a:gd name="T116" fmla="*/ 527 w 1307"/>
              <a:gd name="T117" fmla="*/ 86 h 1307"/>
              <a:gd name="T118" fmla="*/ 548 w 1307"/>
              <a:gd name="T119" fmla="*/ 15 h 1307"/>
              <a:gd name="T120" fmla="*/ 722 w 1307"/>
              <a:gd name="T121" fmla="*/ 0 h 1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7" h="1307">
                <a:moveTo>
                  <a:pt x="655" y="361"/>
                </a:moveTo>
                <a:lnTo>
                  <a:pt x="602" y="367"/>
                </a:lnTo>
                <a:lnTo>
                  <a:pt x="552" y="380"/>
                </a:lnTo>
                <a:lnTo>
                  <a:pt x="507" y="402"/>
                </a:lnTo>
                <a:lnTo>
                  <a:pt x="466" y="430"/>
                </a:lnTo>
                <a:lnTo>
                  <a:pt x="430" y="466"/>
                </a:lnTo>
                <a:lnTo>
                  <a:pt x="402" y="505"/>
                </a:lnTo>
                <a:lnTo>
                  <a:pt x="380" y="550"/>
                </a:lnTo>
                <a:lnTo>
                  <a:pt x="367" y="600"/>
                </a:lnTo>
                <a:lnTo>
                  <a:pt x="361" y="653"/>
                </a:lnTo>
                <a:lnTo>
                  <a:pt x="367" y="705"/>
                </a:lnTo>
                <a:lnTo>
                  <a:pt x="380" y="754"/>
                </a:lnTo>
                <a:lnTo>
                  <a:pt x="402" y="800"/>
                </a:lnTo>
                <a:lnTo>
                  <a:pt x="430" y="842"/>
                </a:lnTo>
                <a:lnTo>
                  <a:pt x="466" y="877"/>
                </a:lnTo>
                <a:lnTo>
                  <a:pt x="507" y="905"/>
                </a:lnTo>
                <a:lnTo>
                  <a:pt x="552" y="928"/>
                </a:lnTo>
                <a:lnTo>
                  <a:pt x="600" y="941"/>
                </a:lnTo>
                <a:lnTo>
                  <a:pt x="653" y="944"/>
                </a:lnTo>
                <a:lnTo>
                  <a:pt x="705" y="941"/>
                </a:lnTo>
                <a:lnTo>
                  <a:pt x="755" y="928"/>
                </a:lnTo>
                <a:lnTo>
                  <a:pt x="800" y="905"/>
                </a:lnTo>
                <a:lnTo>
                  <a:pt x="841" y="877"/>
                </a:lnTo>
                <a:lnTo>
                  <a:pt x="877" y="842"/>
                </a:lnTo>
                <a:lnTo>
                  <a:pt x="905" y="800"/>
                </a:lnTo>
                <a:lnTo>
                  <a:pt x="927" y="756"/>
                </a:lnTo>
                <a:lnTo>
                  <a:pt x="941" y="707"/>
                </a:lnTo>
                <a:lnTo>
                  <a:pt x="944" y="655"/>
                </a:lnTo>
                <a:lnTo>
                  <a:pt x="941" y="602"/>
                </a:lnTo>
                <a:lnTo>
                  <a:pt x="927" y="552"/>
                </a:lnTo>
                <a:lnTo>
                  <a:pt x="905" y="507"/>
                </a:lnTo>
                <a:lnTo>
                  <a:pt x="877" y="466"/>
                </a:lnTo>
                <a:lnTo>
                  <a:pt x="841" y="430"/>
                </a:lnTo>
                <a:lnTo>
                  <a:pt x="800" y="402"/>
                </a:lnTo>
                <a:lnTo>
                  <a:pt x="755" y="380"/>
                </a:lnTo>
                <a:lnTo>
                  <a:pt x="707" y="367"/>
                </a:lnTo>
                <a:lnTo>
                  <a:pt x="655" y="361"/>
                </a:lnTo>
                <a:close/>
                <a:moveTo>
                  <a:pt x="722" y="0"/>
                </a:moveTo>
                <a:lnTo>
                  <a:pt x="742" y="4"/>
                </a:lnTo>
                <a:lnTo>
                  <a:pt x="759" y="15"/>
                </a:lnTo>
                <a:lnTo>
                  <a:pt x="772" y="32"/>
                </a:lnTo>
                <a:lnTo>
                  <a:pt x="778" y="53"/>
                </a:lnTo>
                <a:lnTo>
                  <a:pt x="787" y="182"/>
                </a:lnTo>
                <a:lnTo>
                  <a:pt x="888" y="227"/>
                </a:lnTo>
                <a:lnTo>
                  <a:pt x="890" y="227"/>
                </a:lnTo>
                <a:lnTo>
                  <a:pt x="894" y="225"/>
                </a:lnTo>
                <a:lnTo>
                  <a:pt x="898" y="223"/>
                </a:lnTo>
                <a:lnTo>
                  <a:pt x="901" y="221"/>
                </a:lnTo>
                <a:lnTo>
                  <a:pt x="980" y="148"/>
                </a:lnTo>
                <a:lnTo>
                  <a:pt x="1004" y="133"/>
                </a:lnTo>
                <a:lnTo>
                  <a:pt x="1028" y="127"/>
                </a:lnTo>
                <a:lnTo>
                  <a:pt x="1051" y="133"/>
                </a:lnTo>
                <a:lnTo>
                  <a:pt x="1075" y="150"/>
                </a:lnTo>
                <a:lnTo>
                  <a:pt x="1157" y="234"/>
                </a:lnTo>
                <a:lnTo>
                  <a:pt x="1174" y="256"/>
                </a:lnTo>
                <a:lnTo>
                  <a:pt x="1180" y="279"/>
                </a:lnTo>
                <a:lnTo>
                  <a:pt x="1174" y="303"/>
                </a:lnTo>
                <a:lnTo>
                  <a:pt x="1159" y="326"/>
                </a:lnTo>
                <a:lnTo>
                  <a:pt x="1086" y="406"/>
                </a:lnTo>
                <a:lnTo>
                  <a:pt x="1084" y="410"/>
                </a:lnTo>
                <a:lnTo>
                  <a:pt x="1083" y="413"/>
                </a:lnTo>
                <a:lnTo>
                  <a:pt x="1081" y="417"/>
                </a:lnTo>
                <a:lnTo>
                  <a:pt x="1083" y="423"/>
                </a:lnTo>
                <a:lnTo>
                  <a:pt x="1103" y="471"/>
                </a:lnTo>
                <a:lnTo>
                  <a:pt x="1126" y="520"/>
                </a:lnTo>
                <a:lnTo>
                  <a:pt x="1176" y="524"/>
                </a:lnTo>
                <a:lnTo>
                  <a:pt x="1230" y="527"/>
                </a:lnTo>
                <a:lnTo>
                  <a:pt x="1253" y="529"/>
                </a:lnTo>
                <a:lnTo>
                  <a:pt x="1275" y="537"/>
                </a:lnTo>
                <a:lnTo>
                  <a:pt x="1292" y="548"/>
                </a:lnTo>
                <a:lnTo>
                  <a:pt x="1303" y="565"/>
                </a:lnTo>
                <a:lnTo>
                  <a:pt x="1307" y="585"/>
                </a:lnTo>
                <a:lnTo>
                  <a:pt x="1307" y="720"/>
                </a:lnTo>
                <a:lnTo>
                  <a:pt x="1303" y="741"/>
                </a:lnTo>
                <a:lnTo>
                  <a:pt x="1292" y="759"/>
                </a:lnTo>
                <a:lnTo>
                  <a:pt x="1275" y="772"/>
                </a:lnTo>
                <a:lnTo>
                  <a:pt x="1255" y="778"/>
                </a:lnTo>
                <a:lnTo>
                  <a:pt x="1133" y="785"/>
                </a:lnTo>
                <a:lnTo>
                  <a:pt x="1127" y="787"/>
                </a:lnTo>
                <a:lnTo>
                  <a:pt x="1124" y="789"/>
                </a:lnTo>
                <a:lnTo>
                  <a:pt x="1120" y="793"/>
                </a:lnTo>
                <a:lnTo>
                  <a:pt x="1118" y="799"/>
                </a:lnTo>
                <a:lnTo>
                  <a:pt x="1084" y="881"/>
                </a:lnTo>
                <a:lnTo>
                  <a:pt x="1083" y="885"/>
                </a:lnTo>
                <a:lnTo>
                  <a:pt x="1081" y="890"/>
                </a:lnTo>
                <a:lnTo>
                  <a:pt x="1081" y="894"/>
                </a:lnTo>
                <a:lnTo>
                  <a:pt x="1083" y="899"/>
                </a:lnTo>
                <a:lnTo>
                  <a:pt x="1086" y="903"/>
                </a:lnTo>
                <a:lnTo>
                  <a:pt x="1159" y="982"/>
                </a:lnTo>
                <a:lnTo>
                  <a:pt x="1174" y="1004"/>
                </a:lnTo>
                <a:lnTo>
                  <a:pt x="1180" y="1028"/>
                </a:lnTo>
                <a:lnTo>
                  <a:pt x="1174" y="1051"/>
                </a:lnTo>
                <a:lnTo>
                  <a:pt x="1159" y="1073"/>
                </a:lnTo>
                <a:lnTo>
                  <a:pt x="1073" y="1157"/>
                </a:lnTo>
                <a:lnTo>
                  <a:pt x="1051" y="1174"/>
                </a:lnTo>
                <a:lnTo>
                  <a:pt x="1028" y="1180"/>
                </a:lnTo>
                <a:lnTo>
                  <a:pt x="1004" y="1174"/>
                </a:lnTo>
                <a:lnTo>
                  <a:pt x="982" y="1159"/>
                </a:lnTo>
                <a:lnTo>
                  <a:pt x="901" y="1086"/>
                </a:lnTo>
                <a:lnTo>
                  <a:pt x="898" y="1085"/>
                </a:lnTo>
                <a:lnTo>
                  <a:pt x="894" y="1083"/>
                </a:lnTo>
                <a:lnTo>
                  <a:pt x="890" y="1081"/>
                </a:lnTo>
                <a:lnTo>
                  <a:pt x="886" y="1081"/>
                </a:lnTo>
                <a:lnTo>
                  <a:pt x="787" y="1126"/>
                </a:lnTo>
                <a:lnTo>
                  <a:pt x="778" y="1253"/>
                </a:lnTo>
                <a:lnTo>
                  <a:pt x="774" y="1271"/>
                </a:lnTo>
                <a:lnTo>
                  <a:pt x="765" y="1286"/>
                </a:lnTo>
                <a:lnTo>
                  <a:pt x="750" y="1298"/>
                </a:lnTo>
                <a:lnTo>
                  <a:pt x="733" y="1303"/>
                </a:lnTo>
                <a:lnTo>
                  <a:pt x="716" y="1307"/>
                </a:lnTo>
                <a:lnTo>
                  <a:pt x="591" y="1307"/>
                </a:lnTo>
                <a:lnTo>
                  <a:pt x="567" y="1303"/>
                </a:lnTo>
                <a:lnTo>
                  <a:pt x="548" y="1292"/>
                </a:lnTo>
                <a:lnTo>
                  <a:pt x="535" y="1273"/>
                </a:lnTo>
                <a:lnTo>
                  <a:pt x="529" y="1249"/>
                </a:lnTo>
                <a:lnTo>
                  <a:pt x="520" y="1124"/>
                </a:lnTo>
                <a:lnTo>
                  <a:pt x="483" y="1109"/>
                </a:lnTo>
                <a:lnTo>
                  <a:pt x="445" y="1094"/>
                </a:lnTo>
                <a:lnTo>
                  <a:pt x="428" y="1086"/>
                </a:lnTo>
                <a:lnTo>
                  <a:pt x="419" y="1083"/>
                </a:lnTo>
                <a:lnTo>
                  <a:pt x="410" y="1085"/>
                </a:lnTo>
                <a:lnTo>
                  <a:pt x="400" y="1090"/>
                </a:lnTo>
                <a:lnTo>
                  <a:pt x="387" y="1101"/>
                </a:lnTo>
                <a:lnTo>
                  <a:pt x="326" y="1159"/>
                </a:lnTo>
                <a:lnTo>
                  <a:pt x="303" y="1174"/>
                </a:lnTo>
                <a:lnTo>
                  <a:pt x="279" y="1180"/>
                </a:lnTo>
                <a:lnTo>
                  <a:pt x="256" y="1174"/>
                </a:lnTo>
                <a:lnTo>
                  <a:pt x="234" y="1157"/>
                </a:lnTo>
                <a:lnTo>
                  <a:pt x="150" y="1073"/>
                </a:lnTo>
                <a:lnTo>
                  <a:pt x="133" y="1051"/>
                </a:lnTo>
                <a:lnTo>
                  <a:pt x="127" y="1028"/>
                </a:lnTo>
                <a:lnTo>
                  <a:pt x="133" y="1004"/>
                </a:lnTo>
                <a:lnTo>
                  <a:pt x="148" y="982"/>
                </a:lnTo>
                <a:lnTo>
                  <a:pt x="221" y="903"/>
                </a:lnTo>
                <a:lnTo>
                  <a:pt x="225" y="898"/>
                </a:lnTo>
                <a:lnTo>
                  <a:pt x="226" y="892"/>
                </a:lnTo>
                <a:lnTo>
                  <a:pt x="226" y="886"/>
                </a:lnTo>
                <a:lnTo>
                  <a:pt x="223" y="881"/>
                </a:lnTo>
                <a:lnTo>
                  <a:pt x="202" y="834"/>
                </a:lnTo>
                <a:lnTo>
                  <a:pt x="182" y="787"/>
                </a:lnTo>
                <a:lnTo>
                  <a:pt x="58" y="778"/>
                </a:lnTo>
                <a:lnTo>
                  <a:pt x="34" y="772"/>
                </a:lnTo>
                <a:lnTo>
                  <a:pt x="15" y="759"/>
                </a:lnTo>
                <a:lnTo>
                  <a:pt x="4" y="741"/>
                </a:lnTo>
                <a:lnTo>
                  <a:pt x="0" y="714"/>
                </a:lnTo>
                <a:lnTo>
                  <a:pt x="0" y="591"/>
                </a:lnTo>
                <a:lnTo>
                  <a:pt x="4" y="567"/>
                </a:lnTo>
                <a:lnTo>
                  <a:pt x="15" y="548"/>
                </a:lnTo>
                <a:lnTo>
                  <a:pt x="32" y="535"/>
                </a:lnTo>
                <a:lnTo>
                  <a:pt x="56" y="529"/>
                </a:lnTo>
                <a:lnTo>
                  <a:pt x="120" y="524"/>
                </a:lnTo>
                <a:lnTo>
                  <a:pt x="182" y="520"/>
                </a:lnTo>
                <a:lnTo>
                  <a:pt x="226" y="419"/>
                </a:lnTo>
                <a:lnTo>
                  <a:pt x="226" y="417"/>
                </a:lnTo>
                <a:lnTo>
                  <a:pt x="225" y="413"/>
                </a:lnTo>
                <a:lnTo>
                  <a:pt x="223" y="408"/>
                </a:lnTo>
                <a:lnTo>
                  <a:pt x="221" y="406"/>
                </a:lnTo>
                <a:lnTo>
                  <a:pt x="148" y="326"/>
                </a:lnTo>
                <a:lnTo>
                  <a:pt x="133" y="303"/>
                </a:lnTo>
                <a:lnTo>
                  <a:pt x="127" y="279"/>
                </a:lnTo>
                <a:lnTo>
                  <a:pt x="133" y="255"/>
                </a:lnTo>
                <a:lnTo>
                  <a:pt x="150" y="232"/>
                </a:lnTo>
                <a:lnTo>
                  <a:pt x="234" y="150"/>
                </a:lnTo>
                <a:lnTo>
                  <a:pt x="256" y="133"/>
                </a:lnTo>
                <a:lnTo>
                  <a:pt x="279" y="127"/>
                </a:lnTo>
                <a:lnTo>
                  <a:pt x="303" y="133"/>
                </a:lnTo>
                <a:lnTo>
                  <a:pt x="326" y="148"/>
                </a:lnTo>
                <a:lnTo>
                  <a:pt x="404" y="221"/>
                </a:lnTo>
                <a:lnTo>
                  <a:pt x="408" y="225"/>
                </a:lnTo>
                <a:lnTo>
                  <a:pt x="413" y="227"/>
                </a:lnTo>
                <a:lnTo>
                  <a:pt x="417" y="227"/>
                </a:lnTo>
                <a:lnTo>
                  <a:pt x="421" y="225"/>
                </a:lnTo>
                <a:lnTo>
                  <a:pt x="426" y="223"/>
                </a:lnTo>
                <a:lnTo>
                  <a:pt x="473" y="202"/>
                </a:lnTo>
                <a:lnTo>
                  <a:pt x="520" y="182"/>
                </a:lnTo>
                <a:lnTo>
                  <a:pt x="524" y="135"/>
                </a:lnTo>
                <a:lnTo>
                  <a:pt x="527" y="86"/>
                </a:lnTo>
                <a:lnTo>
                  <a:pt x="529" y="51"/>
                </a:lnTo>
                <a:lnTo>
                  <a:pt x="535" y="32"/>
                </a:lnTo>
                <a:lnTo>
                  <a:pt x="548" y="15"/>
                </a:lnTo>
                <a:lnTo>
                  <a:pt x="565" y="4"/>
                </a:lnTo>
                <a:lnTo>
                  <a:pt x="585" y="0"/>
                </a:lnTo>
                <a:lnTo>
                  <a:pt x="7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" name="Freeform 8"/>
          <p:cNvSpPr>
            <a:spLocks/>
          </p:cNvSpPr>
          <p:nvPr/>
        </p:nvSpPr>
        <p:spPr bwMode="auto">
          <a:xfrm>
            <a:off x="6639944" y="4157655"/>
            <a:ext cx="468313" cy="466725"/>
          </a:xfrm>
          <a:custGeom>
            <a:avLst/>
            <a:gdLst>
              <a:gd name="T0" fmla="*/ 29 w 589"/>
              <a:gd name="T1" fmla="*/ 0 h 589"/>
              <a:gd name="T2" fmla="*/ 44 w 589"/>
              <a:gd name="T3" fmla="*/ 5 h 589"/>
              <a:gd name="T4" fmla="*/ 54 w 589"/>
              <a:gd name="T5" fmla="*/ 15 h 589"/>
              <a:gd name="T6" fmla="*/ 57 w 589"/>
              <a:gd name="T7" fmla="*/ 28 h 589"/>
              <a:gd name="T8" fmla="*/ 57 w 589"/>
              <a:gd name="T9" fmla="*/ 531 h 589"/>
              <a:gd name="T10" fmla="*/ 560 w 589"/>
              <a:gd name="T11" fmla="*/ 531 h 589"/>
              <a:gd name="T12" fmla="*/ 576 w 589"/>
              <a:gd name="T13" fmla="*/ 536 h 589"/>
              <a:gd name="T14" fmla="*/ 586 w 589"/>
              <a:gd name="T15" fmla="*/ 547 h 589"/>
              <a:gd name="T16" fmla="*/ 589 w 589"/>
              <a:gd name="T17" fmla="*/ 560 h 589"/>
              <a:gd name="T18" fmla="*/ 586 w 589"/>
              <a:gd name="T19" fmla="*/ 575 h 589"/>
              <a:gd name="T20" fmla="*/ 576 w 589"/>
              <a:gd name="T21" fmla="*/ 586 h 589"/>
              <a:gd name="T22" fmla="*/ 560 w 589"/>
              <a:gd name="T23" fmla="*/ 589 h 589"/>
              <a:gd name="T24" fmla="*/ 29 w 589"/>
              <a:gd name="T25" fmla="*/ 589 h 589"/>
              <a:gd name="T26" fmla="*/ 15 w 589"/>
              <a:gd name="T27" fmla="*/ 586 h 589"/>
              <a:gd name="T28" fmla="*/ 5 w 589"/>
              <a:gd name="T29" fmla="*/ 575 h 589"/>
              <a:gd name="T30" fmla="*/ 0 w 589"/>
              <a:gd name="T31" fmla="*/ 560 h 589"/>
              <a:gd name="T32" fmla="*/ 0 w 589"/>
              <a:gd name="T33" fmla="*/ 28 h 589"/>
              <a:gd name="T34" fmla="*/ 5 w 589"/>
              <a:gd name="T35" fmla="*/ 15 h 589"/>
              <a:gd name="T36" fmla="*/ 15 w 589"/>
              <a:gd name="T37" fmla="*/ 5 h 589"/>
              <a:gd name="T38" fmla="*/ 29 w 589"/>
              <a:gd name="T39" fmla="*/ 0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9" h="589">
                <a:moveTo>
                  <a:pt x="29" y="0"/>
                </a:moveTo>
                <a:lnTo>
                  <a:pt x="44" y="5"/>
                </a:lnTo>
                <a:lnTo>
                  <a:pt x="54" y="15"/>
                </a:lnTo>
                <a:lnTo>
                  <a:pt x="57" y="28"/>
                </a:lnTo>
                <a:lnTo>
                  <a:pt x="57" y="531"/>
                </a:lnTo>
                <a:lnTo>
                  <a:pt x="560" y="531"/>
                </a:lnTo>
                <a:lnTo>
                  <a:pt x="576" y="536"/>
                </a:lnTo>
                <a:lnTo>
                  <a:pt x="586" y="547"/>
                </a:lnTo>
                <a:lnTo>
                  <a:pt x="589" y="560"/>
                </a:lnTo>
                <a:lnTo>
                  <a:pt x="586" y="575"/>
                </a:lnTo>
                <a:lnTo>
                  <a:pt x="576" y="586"/>
                </a:lnTo>
                <a:lnTo>
                  <a:pt x="560" y="589"/>
                </a:lnTo>
                <a:lnTo>
                  <a:pt x="29" y="589"/>
                </a:lnTo>
                <a:lnTo>
                  <a:pt x="15" y="586"/>
                </a:lnTo>
                <a:lnTo>
                  <a:pt x="5" y="575"/>
                </a:lnTo>
                <a:lnTo>
                  <a:pt x="0" y="560"/>
                </a:lnTo>
                <a:lnTo>
                  <a:pt x="0" y="28"/>
                </a:lnTo>
                <a:lnTo>
                  <a:pt x="5" y="15"/>
                </a:lnTo>
                <a:lnTo>
                  <a:pt x="15" y="5"/>
                </a:lnTo>
                <a:lnTo>
                  <a:pt x="2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" name="Freeform 9"/>
          <p:cNvSpPr>
            <a:spLocks noEditPoints="1"/>
          </p:cNvSpPr>
          <p:nvPr/>
        </p:nvSpPr>
        <p:spPr bwMode="auto">
          <a:xfrm>
            <a:off x="6712969" y="4473568"/>
            <a:ext cx="377825" cy="79375"/>
          </a:xfrm>
          <a:custGeom>
            <a:avLst/>
            <a:gdLst>
              <a:gd name="T0" fmla="*/ 449 w 476"/>
              <a:gd name="T1" fmla="*/ 83 h 99"/>
              <a:gd name="T2" fmla="*/ 456 w 476"/>
              <a:gd name="T3" fmla="*/ 81 h 99"/>
              <a:gd name="T4" fmla="*/ 459 w 476"/>
              <a:gd name="T5" fmla="*/ 76 h 99"/>
              <a:gd name="T6" fmla="*/ 459 w 476"/>
              <a:gd name="T7" fmla="*/ 44 h 99"/>
              <a:gd name="T8" fmla="*/ 441 w 476"/>
              <a:gd name="T9" fmla="*/ 83 h 99"/>
              <a:gd name="T10" fmla="*/ 459 w 476"/>
              <a:gd name="T11" fmla="*/ 44 h 99"/>
              <a:gd name="T12" fmla="*/ 391 w 476"/>
              <a:gd name="T13" fmla="*/ 83 h 99"/>
              <a:gd name="T14" fmla="*/ 459 w 476"/>
              <a:gd name="T15" fmla="*/ 35 h 99"/>
              <a:gd name="T16" fmla="*/ 458 w 476"/>
              <a:gd name="T17" fmla="*/ 18 h 99"/>
              <a:gd name="T18" fmla="*/ 427 w 476"/>
              <a:gd name="T19" fmla="*/ 16 h 99"/>
              <a:gd name="T20" fmla="*/ 383 w 476"/>
              <a:gd name="T21" fmla="*/ 83 h 99"/>
              <a:gd name="T22" fmla="*/ 427 w 476"/>
              <a:gd name="T23" fmla="*/ 16 h 99"/>
              <a:gd name="T24" fmla="*/ 332 w 476"/>
              <a:gd name="T25" fmla="*/ 83 h 99"/>
              <a:gd name="T26" fmla="*/ 420 w 476"/>
              <a:gd name="T27" fmla="*/ 16 h 99"/>
              <a:gd name="T28" fmla="*/ 369 w 476"/>
              <a:gd name="T29" fmla="*/ 16 h 99"/>
              <a:gd name="T30" fmla="*/ 325 w 476"/>
              <a:gd name="T31" fmla="*/ 83 h 99"/>
              <a:gd name="T32" fmla="*/ 369 w 476"/>
              <a:gd name="T33" fmla="*/ 16 h 99"/>
              <a:gd name="T34" fmla="*/ 275 w 476"/>
              <a:gd name="T35" fmla="*/ 83 h 99"/>
              <a:gd name="T36" fmla="*/ 361 w 476"/>
              <a:gd name="T37" fmla="*/ 16 h 99"/>
              <a:gd name="T38" fmla="*/ 312 w 476"/>
              <a:gd name="T39" fmla="*/ 16 h 99"/>
              <a:gd name="T40" fmla="*/ 268 w 476"/>
              <a:gd name="T41" fmla="*/ 83 h 99"/>
              <a:gd name="T42" fmla="*/ 312 w 476"/>
              <a:gd name="T43" fmla="*/ 16 h 99"/>
              <a:gd name="T44" fmla="*/ 237 w 476"/>
              <a:gd name="T45" fmla="*/ 61 h 99"/>
              <a:gd name="T46" fmla="*/ 239 w 476"/>
              <a:gd name="T47" fmla="*/ 83 h 99"/>
              <a:gd name="T48" fmla="*/ 283 w 476"/>
              <a:gd name="T49" fmla="*/ 16 h 99"/>
              <a:gd name="T50" fmla="*/ 237 w 476"/>
              <a:gd name="T51" fmla="*/ 32 h 99"/>
              <a:gd name="T52" fmla="*/ 275 w 476"/>
              <a:gd name="T53" fmla="*/ 16 h 99"/>
              <a:gd name="T54" fmla="*/ 237 w 476"/>
              <a:gd name="T55" fmla="*/ 16 h 99"/>
              <a:gd name="T56" fmla="*/ 246 w 476"/>
              <a:gd name="T57" fmla="*/ 16 h 99"/>
              <a:gd name="T58" fmla="*/ 22 w 476"/>
              <a:gd name="T59" fmla="*/ 0 h 99"/>
              <a:gd name="T60" fmla="*/ 461 w 476"/>
              <a:gd name="T61" fmla="*/ 0 h 99"/>
              <a:gd name="T62" fmla="*/ 473 w 476"/>
              <a:gd name="T63" fmla="*/ 8 h 99"/>
              <a:gd name="T64" fmla="*/ 476 w 476"/>
              <a:gd name="T65" fmla="*/ 22 h 99"/>
              <a:gd name="T66" fmla="*/ 474 w 476"/>
              <a:gd name="T67" fmla="*/ 83 h 99"/>
              <a:gd name="T68" fmla="*/ 468 w 476"/>
              <a:gd name="T69" fmla="*/ 94 h 99"/>
              <a:gd name="T70" fmla="*/ 454 w 476"/>
              <a:gd name="T71" fmla="*/ 99 h 99"/>
              <a:gd name="T72" fmla="*/ 16 w 476"/>
              <a:gd name="T73" fmla="*/ 98 h 99"/>
              <a:gd name="T74" fmla="*/ 4 w 476"/>
              <a:gd name="T75" fmla="*/ 89 h 99"/>
              <a:gd name="T76" fmla="*/ 0 w 476"/>
              <a:gd name="T77" fmla="*/ 76 h 99"/>
              <a:gd name="T78" fmla="*/ 0 w 476"/>
              <a:gd name="T79" fmla="*/ 15 h 99"/>
              <a:gd name="T80" fmla="*/ 9 w 476"/>
              <a:gd name="T81" fmla="*/ 3 h 99"/>
              <a:gd name="T82" fmla="*/ 22 w 476"/>
              <a:gd name="T83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6" h="99">
                <a:moveTo>
                  <a:pt x="459" y="72"/>
                </a:moveTo>
                <a:lnTo>
                  <a:pt x="449" y="83"/>
                </a:lnTo>
                <a:lnTo>
                  <a:pt x="454" y="83"/>
                </a:lnTo>
                <a:lnTo>
                  <a:pt x="456" y="81"/>
                </a:lnTo>
                <a:lnTo>
                  <a:pt x="459" y="79"/>
                </a:lnTo>
                <a:lnTo>
                  <a:pt x="459" y="76"/>
                </a:lnTo>
                <a:lnTo>
                  <a:pt x="459" y="72"/>
                </a:lnTo>
                <a:close/>
                <a:moveTo>
                  <a:pt x="459" y="44"/>
                </a:moveTo>
                <a:lnTo>
                  <a:pt x="420" y="83"/>
                </a:lnTo>
                <a:lnTo>
                  <a:pt x="441" y="83"/>
                </a:lnTo>
                <a:lnTo>
                  <a:pt x="459" y="64"/>
                </a:lnTo>
                <a:lnTo>
                  <a:pt x="459" y="44"/>
                </a:lnTo>
                <a:close/>
                <a:moveTo>
                  <a:pt x="456" y="16"/>
                </a:moveTo>
                <a:lnTo>
                  <a:pt x="391" y="83"/>
                </a:lnTo>
                <a:lnTo>
                  <a:pt x="412" y="83"/>
                </a:lnTo>
                <a:lnTo>
                  <a:pt x="459" y="35"/>
                </a:lnTo>
                <a:lnTo>
                  <a:pt x="459" y="22"/>
                </a:lnTo>
                <a:lnTo>
                  <a:pt x="458" y="18"/>
                </a:lnTo>
                <a:lnTo>
                  <a:pt x="456" y="16"/>
                </a:lnTo>
                <a:close/>
                <a:moveTo>
                  <a:pt x="427" y="16"/>
                </a:moveTo>
                <a:lnTo>
                  <a:pt x="361" y="83"/>
                </a:lnTo>
                <a:lnTo>
                  <a:pt x="383" y="83"/>
                </a:lnTo>
                <a:lnTo>
                  <a:pt x="449" y="16"/>
                </a:lnTo>
                <a:lnTo>
                  <a:pt x="427" y="16"/>
                </a:lnTo>
                <a:close/>
                <a:moveTo>
                  <a:pt x="398" y="16"/>
                </a:moveTo>
                <a:lnTo>
                  <a:pt x="332" y="83"/>
                </a:lnTo>
                <a:lnTo>
                  <a:pt x="354" y="83"/>
                </a:lnTo>
                <a:lnTo>
                  <a:pt x="420" y="16"/>
                </a:lnTo>
                <a:lnTo>
                  <a:pt x="398" y="16"/>
                </a:lnTo>
                <a:close/>
                <a:moveTo>
                  <a:pt x="369" y="16"/>
                </a:moveTo>
                <a:lnTo>
                  <a:pt x="303" y="83"/>
                </a:lnTo>
                <a:lnTo>
                  <a:pt x="325" y="83"/>
                </a:lnTo>
                <a:lnTo>
                  <a:pt x="390" y="16"/>
                </a:lnTo>
                <a:lnTo>
                  <a:pt x="369" y="16"/>
                </a:lnTo>
                <a:close/>
                <a:moveTo>
                  <a:pt x="341" y="16"/>
                </a:moveTo>
                <a:lnTo>
                  <a:pt x="275" y="83"/>
                </a:lnTo>
                <a:lnTo>
                  <a:pt x="297" y="83"/>
                </a:lnTo>
                <a:lnTo>
                  <a:pt x="361" y="16"/>
                </a:lnTo>
                <a:lnTo>
                  <a:pt x="341" y="16"/>
                </a:lnTo>
                <a:close/>
                <a:moveTo>
                  <a:pt x="312" y="16"/>
                </a:moveTo>
                <a:lnTo>
                  <a:pt x="246" y="83"/>
                </a:lnTo>
                <a:lnTo>
                  <a:pt x="268" y="83"/>
                </a:lnTo>
                <a:lnTo>
                  <a:pt x="332" y="16"/>
                </a:lnTo>
                <a:lnTo>
                  <a:pt x="312" y="16"/>
                </a:lnTo>
                <a:close/>
                <a:moveTo>
                  <a:pt x="283" y="16"/>
                </a:moveTo>
                <a:lnTo>
                  <a:pt x="237" y="61"/>
                </a:lnTo>
                <a:lnTo>
                  <a:pt x="237" y="83"/>
                </a:lnTo>
                <a:lnTo>
                  <a:pt x="239" y="83"/>
                </a:lnTo>
                <a:lnTo>
                  <a:pt x="303" y="16"/>
                </a:lnTo>
                <a:lnTo>
                  <a:pt x="283" y="16"/>
                </a:lnTo>
                <a:close/>
                <a:moveTo>
                  <a:pt x="254" y="16"/>
                </a:moveTo>
                <a:lnTo>
                  <a:pt x="237" y="32"/>
                </a:lnTo>
                <a:lnTo>
                  <a:pt x="237" y="54"/>
                </a:lnTo>
                <a:lnTo>
                  <a:pt x="275" y="16"/>
                </a:lnTo>
                <a:lnTo>
                  <a:pt x="254" y="16"/>
                </a:lnTo>
                <a:close/>
                <a:moveTo>
                  <a:pt x="237" y="16"/>
                </a:moveTo>
                <a:lnTo>
                  <a:pt x="237" y="25"/>
                </a:lnTo>
                <a:lnTo>
                  <a:pt x="246" y="16"/>
                </a:lnTo>
                <a:lnTo>
                  <a:pt x="237" y="16"/>
                </a:lnTo>
                <a:close/>
                <a:moveTo>
                  <a:pt x="22" y="0"/>
                </a:moveTo>
                <a:lnTo>
                  <a:pt x="454" y="0"/>
                </a:lnTo>
                <a:lnTo>
                  <a:pt x="461" y="0"/>
                </a:lnTo>
                <a:lnTo>
                  <a:pt x="468" y="3"/>
                </a:lnTo>
                <a:lnTo>
                  <a:pt x="473" y="8"/>
                </a:lnTo>
                <a:lnTo>
                  <a:pt x="474" y="15"/>
                </a:lnTo>
                <a:lnTo>
                  <a:pt x="476" y="22"/>
                </a:lnTo>
                <a:lnTo>
                  <a:pt x="476" y="76"/>
                </a:lnTo>
                <a:lnTo>
                  <a:pt x="474" y="83"/>
                </a:lnTo>
                <a:lnTo>
                  <a:pt x="473" y="89"/>
                </a:lnTo>
                <a:lnTo>
                  <a:pt x="468" y="94"/>
                </a:lnTo>
                <a:lnTo>
                  <a:pt x="461" y="98"/>
                </a:lnTo>
                <a:lnTo>
                  <a:pt x="454" y="99"/>
                </a:lnTo>
                <a:lnTo>
                  <a:pt x="22" y="99"/>
                </a:lnTo>
                <a:lnTo>
                  <a:pt x="16" y="98"/>
                </a:lnTo>
                <a:lnTo>
                  <a:pt x="9" y="94"/>
                </a:lnTo>
                <a:lnTo>
                  <a:pt x="4" y="89"/>
                </a:lnTo>
                <a:lnTo>
                  <a:pt x="0" y="83"/>
                </a:lnTo>
                <a:lnTo>
                  <a:pt x="0" y="76"/>
                </a:lnTo>
                <a:lnTo>
                  <a:pt x="0" y="22"/>
                </a:lnTo>
                <a:lnTo>
                  <a:pt x="0" y="15"/>
                </a:lnTo>
                <a:lnTo>
                  <a:pt x="4" y="8"/>
                </a:lnTo>
                <a:lnTo>
                  <a:pt x="9" y="3"/>
                </a:lnTo>
                <a:lnTo>
                  <a:pt x="16" y="0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" name="Freeform 10"/>
          <p:cNvSpPr>
            <a:spLocks noEditPoints="1"/>
          </p:cNvSpPr>
          <p:nvPr/>
        </p:nvSpPr>
        <p:spPr bwMode="auto">
          <a:xfrm>
            <a:off x="6712969" y="4273543"/>
            <a:ext cx="287338" cy="79375"/>
          </a:xfrm>
          <a:custGeom>
            <a:avLst/>
            <a:gdLst>
              <a:gd name="T0" fmla="*/ 334 w 361"/>
              <a:gd name="T1" fmla="*/ 83 h 100"/>
              <a:gd name="T2" fmla="*/ 341 w 361"/>
              <a:gd name="T3" fmla="*/ 83 h 100"/>
              <a:gd name="T4" fmla="*/ 344 w 361"/>
              <a:gd name="T5" fmla="*/ 78 h 100"/>
              <a:gd name="T6" fmla="*/ 344 w 361"/>
              <a:gd name="T7" fmla="*/ 44 h 100"/>
              <a:gd name="T8" fmla="*/ 325 w 361"/>
              <a:gd name="T9" fmla="*/ 83 h 100"/>
              <a:gd name="T10" fmla="*/ 344 w 361"/>
              <a:gd name="T11" fmla="*/ 44 h 100"/>
              <a:gd name="T12" fmla="*/ 276 w 361"/>
              <a:gd name="T13" fmla="*/ 83 h 100"/>
              <a:gd name="T14" fmla="*/ 344 w 361"/>
              <a:gd name="T15" fmla="*/ 35 h 100"/>
              <a:gd name="T16" fmla="*/ 344 w 361"/>
              <a:gd name="T17" fmla="*/ 20 h 100"/>
              <a:gd name="T18" fmla="*/ 312 w 361"/>
              <a:gd name="T19" fmla="*/ 17 h 100"/>
              <a:gd name="T20" fmla="*/ 268 w 361"/>
              <a:gd name="T21" fmla="*/ 83 h 100"/>
              <a:gd name="T22" fmla="*/ 312 w 361"/>
              <a:gd name="T23" fmla="*/ 17 h 100"/>
              <a:gd name="T24" fmla="*/ 219 w 361"/>
              <a:gd name="T25" fmla="*/ 83 h 100"/>
              <a:gd name="T26" fmla="*/ 305 w 361"/>
              <a:gd name="T27" fmla="*/ 17 h 100"/>
              <a:gd name="T28" fmla="*/ 254 w 361"/>
              <a:gd name="T29" fmla="*/ 17 h 100"/>
              <a:gd name="T30" fmla="*/ 210 w 361"/>
              <a:gd name="T31" fmla="*/ 83 h 100"/>
              <a:gd name="T32" fmla="*/ 254 w 361"/>
              <a:gd name="T33" fmla="*/ 17 h 100"/>
              <a:gd name="T34" fmla="*/ 180 w 361"/>
              <a:gd name="T35" fmla="*/ 63 h 100"/>
              <a:gd name="T36" fmla="*/ 181 w 361"/>
              <a:gd name="T37" fmla="*/ 83 h 100"/>
              <a:gd name="T38" fmla="*/ 226 w 361"/>
              <a:gd name="T39" fmla="*/ 17 h 100"/>
              <a:gd name="T40" fmla="*/ 180 w 361"/>
              <a:gd name="T41" fmla="*/ 34 h 100"/>
              <a:gd name="T42" fmla="*/ 219 w 361"/>
              <a:gd name="T43" fmla="*/ 17 h 100"/>
              <a:gd name="T44" fmla="*/ 180 w 361"/>
              <a:gd name="T45" fmla="*/ 17 h 100"/>
              <a:gd name="T46" fmla="*/ 188 w 361"/>
              <a:gd name="T47" fmla="*/ 17 h 100"/>
              <a:gd name="T48" fmla="*/ 22 w 361"/>
              <a:gd name="T49" fmla="*/ 0 h 100"/>
              <a:gd name="T50" fmla="*/ 346 w 361"/>
              <a:gd name="T51" fmla="*/ 2 h 100"/>
              <a:gd name="T52" fmla="*/ 358 w 361"/>
              <a:gd name="T53" fmla="*/ 10 h 100"/>
              <a:gd name="T54" fmla="*/ 361 w 361"/>
              <a:gd name="T55" fmla="*/ 24 h 100"/>
              <a:gd name="T56" fmla="*/ 361 w 361"/>
              <a:gd name="T57" fmla="*/ 85 h 100"/>
              <a:gd name="T58" fmla="*/ 353 w 361"/>
              <a:gd name="T59" fmla="*/ 96 h 100"/>
              <a:gd name="T60" fmla="*/ 339 w 361"/>
              <a:gd name="T61" fmla="*/ 100 h 100"/>
              <a:gd name="T62" fmla="*/ 16 w 361"/>
              <a:gd name="T63" fmla="*/ 100 h 100"/>
              <a:gd name="T64" fmla="*/ 4 w 361"/>
              <a:gd name="T65" fmla="*/ 91 h 100"/>
              <a:gd name="T66" fmla="*/ 0 w 361"/>
              <a:gd name="T67" fmla="*/ 78 h 100"/>
              <a:gd name="T68" fmla="*/ 0 w 361"/>
              <a:gd name="T69" fmla="*/ 17 h 100"/>
              <a:gd name="T70" fmla="*/ 9 w 361"/>
              <a:gd name="T71" fmla="*/ 5 h 100"/>
              <a:gd name="T72" fmla="*/ 22 w 361"/>
              <a:gd name="T7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1" h="100">
                <a:moveTo>
                  <a:pt x="344" y="73"/>
                </a:moveTo>
                <a:lnTo>
                  <a:pt x="334" y="83"/>
                </a:lnTo>
                <a:lnTo>
                  <a:pt x="339" y="83"/>
                </a:lnTo>
                <a:lnTo>
                  <a:pt x="341" y="83"/>
                </a:lnTo>
                <a:lnTo>
                  <a:pt x="344" y="81"/>
                </a:lnTo>
                <a:lnTo>
                  <a:pt x="344" y="78"/>
                </a:lnTo>
                <a:lnTo>
                  <a:pt x="344" y="73"/>
                </a:lnTo>
                <a:close/>
                <a:moveTo>
                  <a:pt x="344" y="44"/>
                </a:moveTo>
                <a:lnTo>
                  <a:pt x="305" y="83"/>
                </a:lnTo>
                <a:lnTo>
                  <a:pt x="325" y="83"/>
                </a:lnTo>
                <a:lnTo>
                  <a:pt x="344" y="66"/>
                </a:lnTo>
                <a:lnTo>
                  <a:pt x="344" y="44"/>
                </a:lnTo>
                <a:close/>
                <a:moveTo>
                  <a:pt x="341" y="19"/>
                </a:moveTo>
                <a:lnTo>
                  <a:pt x="276" y="83"/>
                </a:lnTo>
                <a:lnTo>
                  <a:pt x="297" y="83"/>
                </a:lnTo>
                <a:lnTo>
                  <a:pt x="344" y="35"/>
                </a:lnTo>
                <a:lnTo>
                  <a:pt x="344" y="24"/>
                </a:lnTo>
                <a:lnTo>
                  <a:pt x="344" y="20"/>
                </a:lnTo>
                <a:lnTo>
                  <a:pt x="341" y="19"/>
                </a:lnTo>
                <a:close/>
                <a:moveTo>
                  <a:pt x="312" y="17"/>
                </a:moveTo>
                <a:lnTo>
                  <a:pt x="248" y="83"/>
                </a:lnTo>
                <a:lnTo>
                  <a:pt x="268" y="83"/>
                </a:lnTo>
                <a:lnTo>
                  <a:pt x="334" y="17"/>
                </a:lnTo>
                <a:lnTo>
                  <a:pt x="312" y="17"/>
                </a:lnTo>
                <a:close/>
                <a:moveTo>
                  <a:pt x="283" y="17"/>
                </a:moveTo>
                <a:lnTo>
                  <a:pt x="219" y="83"/>
                </a:lnTo>
                <a:lnTo>
                  <a:pt x="239" y="83"/>
                </a:lnTo>
                <a:lnTo>
                  <a:pt x="305" y="17"/>
                </a:lnTo>
                <a:lnTo>
                  <a:pt x="283" y="17"/>
                </a:lnTo>
                <a:close/>
                <a:moveTo>
                  <a:pt x="254" y="17"/>
                </a:moveTo>
                <a:lnTo>
                  <a:pt x="190" y="83"/>
                </a:lnTo>
                <a:lnTo>
                  <a:pt x="210" y="83"/>
                </a:lnTo>
                <a:lnTo>
                  <a:pt x="276" y="17"/>
                </a:lnTo>
                <a:lnTo>
                  <a:pt x="254" y="17"/>
                </a:lnTo>
                <a:close/>
                <a:moveTo>
                  <a:pt x="226" y="17"/>
                </a:moveTo>
                <a:lnTo>
                  <a:pt x="180" y="63"/>
                </a:lnTo>
                <a:lnTo>
                  <a:pt x="180" y="83"/>
                </a:lnTo>
                <a:lnTo>
                  <a:pt x="181" y="83"/>
                </a:lnTo>
                <a:lnTo>
                  <a:pt x="248" y="17"/>
                </a:lnTo>
                <a:lnTo>
                  <a:pt x="226" y="17"/>
                </a:lnTo>
                <a:close/>
                <a:moveTo>
                  <a:pt x="197" y="17"/>
                </a:moveTo>
                <a:lnTo>
                  <a:pt x="180" y="34"/>
                </a:lnTo>
                <a:lnTo>
                  <a:pt x="180" y="56"/>
                </a:lnTo>
                <a:lnTo>
                  <a:pt x="219" y="17"/>
                </a:lnTo>
                <a:lnTo>
                  <a:pt x="197" y="17"/>
                </a:lnTo>
                <a:close/>
                <a:moveTo>
                  <a:pt x="180" y="17"/>
                </a:moveTo>
                <a:lnTo>
                  <a:pt x="180" y="25"/>
                </a:lnTo>
                <a:lnTo>
                  <a:pt x="188" y="17"/>
                </a:lnTo>
                <a:lnTo>
                  <a:pt x="180" y="17"/>
                </a:lnTo>
                <a:close/>
                <a:moveTo>
                  <a:pt x="22" y="0"/>
                </a:moveTo>
                <a:lnTo>
                  <a:pt x="339" y="0"/>
                </a:lnTo>
                <a:lnTo>
                  <a:pt x="346" y="2"/>
                </a:lnTo>
                <a:lnTo>
                  <a:pt x="353" y="5"/>
                </a:lnTo>
                <a:lnTo>
                  <a:pt x="358" y="10"/>
                </a:lnTo>
                <a:lnTo>
                  <a:pt x="361" y="17"/>
                </a:lnTo>
                <a:lnTo>
                  <a:pt x="361" y="24"/>
                </a:lnTo>
                <a:lnTo>
                  <a:pt x="361" y="78"/>
                </a:lnTo>
                <a:lnTo>
                  <a:pt x="361" y="85"/>
                </a:lnTo>
                <a:lnTo>
                  <a:pt x="358" y="91"/>
                </a:lnTo>
                <a:lnTo>
                  <a:pt x="353" y="96"/>
                </a:lnTo>
                <a:lnTo>
                  <a:pt x="346" y="100"/>
                </a:lnTo>
                <a:lnTo>
                  <a:pt x="339" y="100"/>
                </a:lnTo>
                <a:lnTo>
                  <a:pt x="22" y="100"/>
                </a:lnTo>
                <a:lnTo>
                  <a:pt x="16" y="100"/>
                </a:lnTo>
                <a:lnTo>
                  <a:pt x="9" y="96"/>
                </a:lnTo>
                <a:lnTo>
                  <a:pt x="4" y="91"/>
                </a:lnTo>
                <a:lnTo>
                  <a:pt x="0" y="85"/>
                </a:lnTo>
                <a:lnTo>
                  <a:pt x="0" y="78"/>
                </a:lnTo>
                <a:lnTo>
                  <a:pt x="0" y="24"/>
                </a:lnTo>
                <a:lnTo>
                  <a:pt x="0" y="17"/>
                </a:lnTo>
                <a:lnTo>
                  <a:pt x="4" y="10"/>
                </a:lnTo>
                <a:lnTo>
                  <a:pt x="9" y="5"/>
                </a:lnTo>
                <a:lnTo>
                  <a:pt x="16" y="2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" name="Freeform 11"/>
          <p:cNvSpPr>
            <a:spLocks noEditPoints="1"/>
          </p:cNvSpPr>
          <p:nvPr/>
        </p:nvSpPr>
        <p:spPr bwMode="auto">
          <a:xfrm>
            <a:off x="6712969" y="4373555"/>
            <a:ext cx="195263" cy="79375"/>
          </a:xfrm>
          <a:custGeom>
            <a:avLst/>
            <a:gdLst>
              <a:gd name="T0" fmla="*/ 217 w 246"/>
              <a:gd name="T1" fmla="*/ 83 h 100"/>
              <a:gd name="T2" fmla="*/ 227 w 246"/>
              <a:gd name="T3" fmla="*/ 83 h 100"/>
              <a:gd name="T4" fmla="*/ 229 w 246"/>
              <a:gd name="T5" fmla="*/ 78 h 100"/>
              <a:gd name="T6" fmla="*/ 229 w 246"/>
              <a:gd name="T7" fmla="*/ 41 h 100"/>
              <a:gd name="T8" fmla="*/ 209 w 246"/>
              <a:gd name="T9" fmla="*/ 83 h 100"/>
              <a:gd name="T10" fmla="*/ 229 w 246"/>
              <a:gd name="T11" fmla="*/ 41 h 100"/>
              <a:gd name="T12" fmla="*/ 158 w 246"/>
              <a:gd name="T13" fmla="*/ 83 h 100"/>
              <a:gd name="T14" fmla="*/ 229 w 246"/>
              <a:gd name="T15" fmla="*/ 34 h 100"/>
              <a:gd name="T16" fmla="*/ 229 w 246"/>
              <a:gd name="T17" fmla="*/ 21 h 100"/>
              <a:gd name="T18" fmla="*/ 224 w 246"/>
              <a:gd name="T19" fmla="*/ 17 h 100"/>
              <a:gd name="T20" fmla="*/ 129 w 246"/>
              <a:gd name="T21" fmla="*/ 83 h 100"/>
              <a:gd name="T22" fmla="*/ 215 w 246"/>
              <a:gd name="T23" fmla="*/ 17 h 100"/>
              <a:gd name="T24" fmla="*/ 166 w 246"/>
              <a:gd name="T25" fmla="*/ 17 h 100"/>
              <a:gd name="T26" fmla="*/ 122 w 246"/>
              <a:gd name="T27" fmla="*/ 82 h 100"/>
              <a:gd name="T28" fmla="*/ 166 w 246"/>
              <a:gd name="T29" fmla="*/ 17 h 100"/>
              <a:gd name="T30" fmla="*/ 122 w 246"/>
              <a:gd name="T31" fmla="*/ 32 h 100"/>
              <a:gd name="T32" fmla="*/ 158 w 246"/>
              <a:gd name="T33" fmla="*/ 17 h 100"/>
              <a:gd name="T34" fmla="*/ 122 w 246"/>
              <a:gd name="T35" fmla="*/ 17 h 100"/>
              <a:gd name="T36" fmla="*/ 129 w 246"/>
              <a:gd name="T37" fmla="*/ 17 h 100"/>
              <a:gd name="T38" fmla="*/ 22 w 246"/>
              <a:gd name="T39" fmla="*/ 0 h 100"/>
              <a:gd name="T40" fmla="*/ 231 w 246"/>
              <a:gd name="T41" fmla="*/ 2 h 100"/>
              <a:gd name="T42" fmla="*/ 242 w 246"/>
              <a:gd name="T43" fmla="*/ 10 h 100"/>
              <a:gd name="T44" fmla="*/ 246 w 246"/>
              <a:gd name="T45" fmla="*/ 24 h 100"/>
              <a:gd name="T46" fmla="*/ 246 w 246"/>
              <a:gd name="T47" fmla="*/ 85 h 100"/>
              <a:gd name="T48" fmla="*/ 237 w 246"/>
              <a:gd name="T49" fmla="*/ 97 h 100"/>
              <a:gd name="T50" fmla="*/ 224 w 246"/>
              <a:gd name="T51" fmla="*/ 100 h 100"/>
              <a:gd name="T52" fmla="*/ 16 w 246"/>
              <a:gd name="T53" fmla="*/ 100 h 100"/>
              <a:gd name="T54" fmla="*/ 4 w 246"/>
              <a:gd name="T55" fmla="*/ 92 h 100"/>
              <a:gd name="T56" fmla="*/ 0 w 246"/>
              <a:gd name="T57" fmla="*/ 78 h 100"/>
              <a:gd name="T58" fmla="*/ 0 w 246"/>
              <a:gd name="T59" fmla="*/ 17 h 100"/>
              <a:gd name="T60" fmla="*/ 9 w 246"/>
              <a:gd name="T61" fmla="*/ 5 h 100"/>
              <a:gd name="T62" fmla="*/ 22 w 246"/>
              <a:gd name="T6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6" h="100">
                <a:moveTo>
                  <a:pt x="229" y="70"/>
                </a:moveTo>
                <a:lnTo>
                  <a:pt x="217" y="83"/>
                </a:lnTo>
                <a:lnTo>
                  <a:pt x="224" y="83"/>
                </a:lnTo>
                <a:lnTo>
                  <a:pt x="227" y="83"/>
                </a:lnTo>
                <a:lnTo>
                  <a:pt x="229" y="80"/>
                </a:lnTo>
                <a:lnTo>
                  <a:pt x="229" y="78"/>
                </a:lnTo>
                <a:lnTo>
                  <a:pt x="229" y="70"/>
                </a:lnTo>
                <a:close/>
                <a:moveTo>
                  <a:pt x="229" y="41"/>
                </a:moveTo>
                <a:lnTo>
                  <a:pt x="187" y="83"/>
                </a:lnTo>
                <a:lnTo>
                  <a:pt x="209" y="83"/>
                </a:lnTo>
                <a:lnTo>
                  <a:pt x="229" y="63"/>
                </a:lnTo>
                <a:lnTo>
                  <a:pt x="229" y="41"/>
                </a:lnTo>
                <a:close/>
                <a:moveTo>
                  <a:pt x="224" y="17"/>
                </a:moveTo>
                <a:lnTo>
                  <a:pt x="158" y="83"/>
                </a:lnTo>
                <a:lnTo>
                  <a:pt x="178" y="83"/>
                </a:lnTo>
                <a:lnTo>
                  <a:pt x="229" y="34"/>
                </a:lnTo>
                <a:lnTo>
                  <a:pt x="229" y="24"/>
                </a:lnTo>
                <a:lnTo>
                  <a:pt x="229" y="21"/>
                </a:lnTo>
                <a:lnTo>
                  <a:pt x="227" y="19"/>
                </a:lnTo>
                <a:lnTo>
                  <a:pt x="224" y="17"/>
                </a:lnTo>
                <a:close/>
                <a:moveTo>
                  <a:pt x="195" y="17"/>
                </a:moveTo>
                <a:lnTo>
                  <a:pt x="129" y="83"/>
                </a:lnTo>
                <a:lnTo>
                  <a:pt x="149" y="83"/>
                </a:lnTo>
                <a:lnTo>
                  <a:pt x="215" y="17"/>
                </a:lnTo>
                <a:lnTo>
                  <a:pt x="195" y="17"/>
                </a:lnTo>
                <a:close/>
                <a:moveTo>
                  <a:pt x="166" y="17"/>
                </a:moveTo>
                <a:lnTo>
                  <a:pt x="122" y="61"/>
                </a:lnTo>
                <a:lnTo>
                  <a:pt x="122" y="82"/>
                </a:lnTo>
                <a:lnTo>
                  <a:pt x="187" y="17"/>
                </a:lnTo>
                <a:lnTo>
                  <a:pt x="166" y="17"/>
                </a:lnTo>
                <a:close/>
                <a:moveTo>
                  <a:pt x="137" y="17"/>
                </a:moveTo>
                <a:lnTo>
                  <a:pt x="122" y="32"/>
                </a:lnTo>
                <a:lnTo>
                  <a:pt x="122" y="53"/>
                </a:lnTo>
                <a:lnTo>
                  <a:pt x="158" y="17"/>
                </a:lnTo>
                <a:lnTo>
                  <a:pt x="137" y="17"/>
                </a:lnTo>
                <a:close/>
                <a:moveTo>
                  <a:pt x="122" y="17"/>
                </a:moveTo>
                <a:lnTo>
                  <a:pt x="122" y="24"/>
                </a:lnTo>
                <a:lnTo>
                  <a:pt x="129" y="17"/>
                </a:lnTo>
                <a:lnTo>
                  <a:pt x="122" y="17"/>
                </a:lnTo>
                <a:close/>
                <a:moveTo>
                  <a:pt x="22" y="0"/>
                </a:moveTo>
                <a:lnTo>
                  <a:pt x="224" y="0"/>
                </a:lnTo>
                <a:lnTo>
                  <a:pt x="231" y="2"/>
                </a:lnTo>
                <a:lnTo>
                  <a:pt x="237" y="5"/>
                </a:lnTo>
                <a:lnTo>
                  <a:pt x="242" y="10"/>
                </a:lnTo>
                <a:lnTo>
                  <a:pt x="246" y="17"/>
                </a:lnTo>
                <a:lnTo>
                  <a:pt x="246" y="24"/>
                </a:lnTo>
                <a:lnTo>
                  <a:pt x="246" y="78"/>
                </a:lnTo>
                <a:lnTo>
                  <a:pt x="246" y="85"/>
                </a:lnTo>
                <a:lnTo>
                  <a:pt x="242" y="92"/>
                </a:lnTo>
                <a:lnTo>
                  <a:pt x="237" y="97"/>
                </a:lnTo>
                <a:lnTo>
                  <a:pt x="231" y="100"/>
                </a:lnTo>
                <a:lnTo>
                  <a:pt x="224" y="100"/>
                </a:lnTo>
                <a:lnTo>
                  <a:pt x="22" y="100"/>
                </a:lnTo>
                <a:lnTo>
                  <a:pt x="16" y="100"/>
                </a:lnTo>
                <a:lnTo>
                  <a:pt x="9" y="97"/>
                </a:lnTo>
                <a:lnTo>
                  <a:pt x="4" y="92"/>
                </a:lnTo>
                <a:lnTo>
                  <a:pt x="0" y="85"/>
                </a:lnTo>
                <a:lnTo>
                  <a:pt x="0" y="78"/>
                </a:lnTo>
                <a:lnTo>
                  <a:pt x="0" y="24"/>
                </a:lnTo>
                <a:lnTo>
                  <a:pt x="0" y="17"/>
                </a:lnTo>
                <a:lnTo>
                  <a:pt x="4" y="10"/>
                </a:lnTo>
                <a:lnTo>
                  <a:pt x="9" y="5"/>
                </a:lnTo>
                <a:lnTo>
                  <a:pt x="16" y="2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" name="Freeform 12"/>
          <p:cNvSpPr>
            <a:spLocks noEditPoints="1"/>
          </p:cNvSpPr>
          <p:nvPr/>
        </p:nvSpPr>
        <p:spPr bwMode="auto">
          <a:xfrm>
            <a:off x="6712969" y="4176705"/>
            <a:ext cx="104775" cy="79375"/>
          </a:xfrm>
          <a:custGeom>
            <a:avLst/>
            <a:gdLst>
              <a:gd name="T0" fmla="*/ 114 w 132"/>
              <a:gd name="T1" fmla="*/ 73 h 102"/>
              <a:gd name="T2" fmla="*/ 105 w 132"/>
              <a:gd name="T3" fmla="*/ 83 h 102"/>
              <a:gd name="T4" fmla="*/ 109 w 132"/>
              <a:gd name="T5" fmla="*/ 83 h 102"/>
              <a:gd name="T6" fmla="*/ 112 w 132"/>
              <a:gd name="T7" fmla="*/ 83 h 102"/>
              <a:gd name="T8" fmla="*/ 114 w 132"/>
              <a:gd name="T9" fmla="*/ 82 h 102"/>
              <a:gd name="T10" fmla="*/ 114 w 132"/>
              <a:gd name="T11" fmla="*/ 78 h 102"/>
              <a:gd name="T12" fmla="*/ 114 w 132"/>
              <a:gd name="T13" fmla="*/ 73 h 102"/>
              <a:gd name="T14" fmla="*/ 114 w 132"/>
              <a:gd name="T15" fmla="*/ 44 h 102"/>
              <a:gd name="T16" fmla="*/ 75 w 132"/>
              <a:gd name="T17" fmla="*/ 83 h 102"/>
              <a:gd name="T18" fmla="*/ 97 w 132"/>
              <a:gd name="T19" fmla="*/ 83 h 102"/>
              <a:gd name="T20" fmla="*/ 114 w 132"/>
              <a:gd name="T21" fmla="*/ 66 h 102"/>
              <a:gd name="T22" fmla="*/ 114 w 132"/>
              <a:gd name="T23" fmla="*/ 44 h 102"/>
              <a:gd name="T24" fmla="*/ 110 w 132"/>
              <a:gd name="T25" fmla="*/ 19 h 102"/>
              <a:gd name="T26" fmla="*/ 66 w 132"/>
              <a:gd name="T27" fmla="*/ 65 h 102"/>
              <a:gd name="T28" fmla="*/ 66 w 132"/>
              <a:gd name="T29" fmla="*/ 83 h 102"/>
              <a:gd name="T30" fmla="*/ 66 w 132"/>
              <a:gd name="T31" fmla="*/ 83 h 102"/>
              <a:gd name="T32" fmla="*/ 114 w 132"/>
              <a:gd name="T33" fmla="*/ 38 h 102"/>
              <a:gd name="T34" fmla="*/ 114 w 132"/>
              <a:gd name="T35" fmla="*/ 24 h 102"/>
              <a:gd name="T36" fmla="*/ 114 w 132"/>
              <a:gd name="T37" fmla="*/ 21 h 102"/>
              <a:gd name="T38" fmla="*/ 110 w 132"/>
              <a:gd name="T39" fmla="*/ 19 h 102"/>
              <a:gd name="T40" fmla="*/ 83 w 132"/>
              <a:gd name="T41" fmla="*/ 19 h 102"/>
              <a:gd name="T42" fmla="*/ 66 w 132"/>
              <a:gd name="T43" fmla="*/ 38 h 102"/>
              <a:gd name="T44" fmla="*/ 66 w 132"/>
              <a:gd name="T45" fmla="*/ 56 h 102"/>
              <a:gd name="T46" fmla="*/ 104 w 132"/>
              <a:gd name="T47" fmla="*/ 19 h 102"/>
              <a:gd name="T48" fmla="*/ 83 w 132"/>
              <a:gd name="T49" fmla="*/ 19 h 102"/>
              <a:gd name="T50" fmla="*/ 66 w 132"/>
              <a:gd name="T51" fmla="*/ 19 h 102"/>
              <a:gd name="T52" fmla="*/ 66 w 132"/>
              <a:gd name="T53" fmla="*/ 29 h 102"/>
              <a:gd name="T54" fmla="*/ 75 w 132"/>
              <a:gd name="T55" fmla="*/ 19 h 102"/>
              <a:gd name="T56" fmla="*/ 66 w 132"/>
              <a:gd name="T57" fmla="*/ 19 h 102"/>
              <a:gd name="T58" fmla="*/ 22 w 132"/>
              <a:gd name="T59" fmla="*/ 0 h 102"/>
              <a:gd name="T60" fmla="*/ 109 w 132"/>
              <a:gd name="T61" fmla="*/ 0 h 102"/>
              <a:gd name="T62" fmla="*/ 115 w 132"/>
              <a:gd name="T63" fmla="*/ 2 h 102"/>
              <a:gd name="T64" fmla="*/ 122 w 132"/>
              <a:gd name="T65" fmla="*/ 5 h 102"/>
              <a:gd name="T66" fmla="*/ 127 w 132"/>
              <a:gd name="T67" fmla="*/ 10 h 102"/>
              <a:gd name="T68" fmla="*/ 131 w 132"/>
              <a:gd name="T69" fmla="*/ 17 h 102"/>
              <a:gd name="T70" fmla="*/ 132 w 132"/>
              <a:gd name="T71" fmla="*/ 24 h 102"/>
              <a:gd name="T72" fmla="*/ 132 w 132"/>
              <a:gd name="T73" fmla="*/ 78 h 102"/>
              <a:gd name="T74" fmla="*/ 131 w 132"/>
              <a:gd name="T75" fmla="*/ 85 h 102"/>
              <a:gd name="T76" fmla="*/ 127 w 132"/>
              <a:gd name="T77" fmla="*/ 92 h 102"/>
              <a:gd name="T78" fmla="*/ 122 w 132"/>
              <a:gd name="T79" fmla="*/ 97 h 102"/>
              <a:gd name="T80" fmla="*/ 115 w 132"/>
              <a:gd name="T81" fmla="*/ 100 h 102"/>
              <a:gd name="T82" fmla="*/ 109 w 132"/>
              <a:gd name="T83" fmla="*/ 102 h 102"/>
              <a:gd name="T84" fmla="*/ 22 w 132"/>
              <a:gd name="T85" fmla="*/ 102 h 102"/>
              <a:gd name="T86" fmla="*/ 16 w 132"/>
              <a:gd name="T87" fmla="*/ 100 h 102"/>
              <a:gd name="T88" fmla="*/ 9 w 132"/>
              <a:gd name="T89" fmla="*/ 97 h 102"/>
              <a:gd name="T90" fmla="*/ 4 w 132"/>
              <a:gd name="T91" fmla="*/ 92 h 102"/>
              <a:gd name="T92" fmla="*/ 0 w 132"/>
              <a:gd name="T93" fmla="*/ 85 h 102"/>
              <a:gd name="T94" fmla="*/ 0 w 132"/>
              <a:gd name="T95" fmla="*/ 78 h 102"/>
              <a:gd name="T96" fmla="*/ 0 w 132"/>
              <a:gd name="T97" fmla="*/ 24 h 102"/>
              <a:gd name="T98" fmla="*/ 0 w 132"/>
              <a:gd name="T99" fmla="*/ 17 h 102"/>
              <a:gd name="T100" fmla="*/ 4 w 132"/>
              <a:gd name="T101" fmla="*/ 10 h 102"/>
              <a:gd name="T102" fmla="*/ 9 w 132"/>
              <a:gd name="T103" fmla="*/ 5 h 102"/>
              <a:gd name="T104" fmla="*/ 16 w 132"/>
              <a:gd name="T105" fmla="*/ 2 h 102"/>
              <a:gd name="T106" fmla="*/ 22 w 132"/>
              <a:gd name="T107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2" h="102">
                <a:moveTo>
                  <a:pt x="114" y="73"/>
                </a:moveTo>
                <a:lnTo>
                  <a:pt x="105" y="83"/>
                </a:lnTo>
                <a:lnTo>
                  <a:pt x="109" y="83"/>
                </a:lnTo>
                <a:lnTo>
                  <a:pt x="112" y="83"/>
                </a:lnTo>
                <a:lnTo>
                  <a:pt x="114" y="82"/>
                </a:lnTo>
                <a:lnTo>
                  <a:pt x="114" y="78"/>
                </a:lnTo>
                <a:lnTo>
                  <a:pt x="114" y="73"/>
                </a:lnTo>
                <a:close/>
                <a:moveTo>
                  <a:pt x="114" y="44"/>
                </a:moveTo>
                <a:lnTo>
                  <a:pt x="75" y="83"/>
                </a:lnTo>
                <a:lnTo>
                  <a:pt x="97" y="83"/>
                </a:lnTo>
                <a:lnTo>
                  <a:pt x="114" y="66"/>
                </a:lnTo>
                <a:lnTo>
                  <a:pt x="114" y="44"/>
                </a:lnTo>
                <a:close/>
                <a:moveTo>
                  <a:pt x="110" y="19"/>
                </a:moveTo>
                <a:lnTo>
                  <a:pt x="66" y="65"/>
                </a:lnTo>
                <a:lnTo>
                  <a:pt x="66" y="83"/>
                </a:lnTo>
                <a:lnTo>
                  <a:pt x="66" y="83"/>
                </a:lnTo>
                <a:lnTo>
                  <a:pt x="114" y="38"/>
                </a:lnTo>
                <a:lnTo>
                  <a:pt x="114" y="24"/>
                </a:lnTo>
                <a:lnTo>
                  <a:pt x="114" y="21"/>
                </a:lnTo>
                <a:lnTo>
                  <a:pt x="110" y="19"/>
                </a:lnTo>
                <a:close/>
                <a:moveTo>
                  <a:pt x="83" y="19"/>
                </a:moveTo>
                <a:lnTo>
                  <a:pt x="66" y="38"/>
                </a:lnTo>
                <a:lnTo>
                  <a:pt x="66" y="56"/>
                </a:lnTo>
                <a:lnTo>
                  <a:pt x="104" y="19"/>
                </a:lnTo>
                <a:lnTo>
                  <a:pt x="83" y="19"/>
                </a:lnTo>
                <a:close/>
                <a:moveTo>
                  <a:pt x="66" y="19"/>
                </a:moveTo>
                <a:lnTo>
                  <a:pt x="66" y="29"/>
                </a:lnTo>
                <a:lnTo>
                  <a:pt x="75" y="19"/>
                </a:lnTo>
                <a:lnTo>
                  <a:pt x="66" y="19"/>
                </a:lnTo>
                <a:close/>
                <a:moveTo>
                  <a:pt x="22" y="0"/>
                </a:moveTo>
                <a:lnTo>
                  <a:pt x="109" y="0"/>
                </a:lnTo>
                <a:lnTo>
                  <a:pt x="115" y="2"/>
                </a:lnTo>
                <a:lnTo>
                  <a:pt x="122" y="5"/>
                </a:lnTo>
                <a:lnTo>
                  <a:pt x="127" y="10"/>
                </a:lnTo>
                <a:lnTo>
                  <a:pt x="131" y="17"/>
                </a:lnTo>
                <a:lnTo>
                  <a:pt x="132" y="24"/>
                </a:lnTo>
                <a:lnTo>
                  <a:pt x="132" y="78"/>
                </a:lnTo>
                <a:lnTo>
                  <a:pt x="131" y="85"/>
                </a:lnTo>
                <a:lnTo>
                  <a:pt x="127" y="92"/>
                </a:lnTo>
                <a:lnTo>
                  <a:pt x="122" y="97"/>
                </a:lnTo>
                <a:lnTo>
                  <a:pt x="115" y="100"/>
                </a:lnTo>
                <a:lnTo>
                  <a:pt x="109" y="102"/>
                </a:lnTo>
                <a:lnTo>
                  <a:pt x="22" y="102"/>
                </a:lnTo>
                <a:lnTo>
                  <a:pt x="16" y="100"/>
                </a:lnTo>
                <a:lnTo>
                  <a:pt x="9" y="97"/>
                </a:lnTo>
                <a:lnTo>
                  <a:pt x="4" y="92"/>
                </a:lnTo>
                <a:lnTo>
                  <a:pt x="0" y="85"/>
                </a:lnTo>
                <a:lnTo>
                  <a:pt x="0" y="78"/>
                </a:lnTo>
                <a:lnTo>
                  <a:pt x="0" y="24"/>
                </a:lnTo>
                <a:lnTo>
                  <a:pt x="0" y="17"/>
                </a:lnTo>
                <a:lnTo>
                  <a:pt x="4" y="10"/>
                </a:lnTo>
                <a:lnTo>
                  <a:pt x="9" y="5"/>
                </a:lnTo>
                <a:lnTo>
                  <a:pt x="16" y="2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" name="Freeform 31"/>
          <p:cNvSpPr>
            <a:spLocks noEditPoints="1"/>
          </p:cNvSpPr>
          <p:nvPr/>
        </p:nvSpPr>
        <p:spPr bwMode="auto">
          <a:xfrm>
            <a:off x="8967646" y="3370169"/>
            <a:ext cx="239713" cy="233363"/>
          </a:xfrm>
          <a:custGeom>
            <a:avLst/>
            <a:gdLst>
              <a:gd name="T0" fmla="*/ 17 w 301"/>
              <a:gd name="T1" fmla="*/ 17 h 293"/>
              <a:gd name="T2" fmla="*/ 17 w 301"/>
              <a:gd name="T3" fmla="*/ 278 h 293"/>
              <a:gd name="T4" fmla="*/ 284 w 301"/>
              <a:gd name="T5" fmla="*/ 277 h 293"/>
              <a:gd name="T6" fmla="*/ 276 w 301"/>
              <a:gd name="T7" fmla="*/ 227 h 293"/>
              <a:gd name="T8" fmla="*/ 259 w 301"/>
              <a:gd name="T9" fmla="*/ 182 h 293"/>
              <a:gd name="T10" fmla="*/ 233 w 301"/>
              <a:gd name="T11" fmla="*/ 139 h 293"/>
              <a:gd name="T12" fmla="*/ 201 w 301"/>
              <a:gd name="T13" fmla="*/ 100 h 293"/>
              <a:gd name="T14" fmla="*/ 160 w 301"/>
              <a:gd name="T15" fmla="*/ 68 h 293"/>
              <a:gd name="T16" fmla="*/ 116 w 301"/>
              <a:gd name="T17" fmla="*/ 43 h 293"/>
              <a:gd name="T18" fmla="*/ 69 w 301"/>
              <a:gd name="T19" fmla="*/ 26 h 293"/>
              <a:gd name="T20" fmla="*/ 17 w 301"/>
              <a:gd name="T21" fmla="*/ 17 h 293"/>
              <a:gd name="T22" fmla="*/ 0 w 301"/>
              <a:gd name="T23" fmla="*/ 0 h 293"/>
              <a:gd name="T24" fmla="*/ 49 w 301"/>
              <a:gd name="T25" fmla="*/ 4 h 293"/>
              <a:gd name="T26" fmla="*/ 94 w 301"/>
              <a:gd name="T27" fmla="*/ 16 h 293"/>
              <a:gd name="T28" fmla="*/ 137 w 301"/>
              <a:gd name="T29" fmla="*/ 34 h 293"/>
              <a:gd name="T30" fmla="*/ 176 w 301"/>
              <a:gd name="T31" fmla="*/ 58 h 293"/>
              <a:gd name="T32" fmla="*/ 211 w 301"/>
              <a:gd name="T33" fmla="*/ 89 h 293"/>
              <a:gd name="T34" fmla="*/ 242 w 301"/>
              <a:gd name="T35" fmla="*/ 124 h 293"/>
              <a:gd name="T36" fmla="*/ 267 w 301"/>
              <a:gd name="T37" fmla="*/ 161 h 293"/>
              <a:gd name="T38" fmla="*/ 284 w 301"/>
              <a:gd name="T39" fmla="*/ 204 h 293"/>
              <a:gd name="T40" fmla="*/ 296 w 301"/>
              <a:gd name="T41" fmla="*/ 248 h 293"/>
              <a:gd name="T42" fmla="*/ 301 w 301"/>
              <a:gd name="T43" fmla="*/ 293 h 293"/>
              <a:gd name="T44" fmla="*/ 0 w 301"/>
              <a:gd name="T45" fmla="*/ 293 h 293"/>
              <a:gd name="T46" fmla="*/ 0 w 301"/>
              <a:gd name="T47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1" h="293">
                <a:moveTo>
                  <a:pt x="17" y="17"/>
                </a:moveTo>
                <a:lnTo>
                  <a:pt x="17" y="278"/>
                </a:lnTo>
                <a:lnTo>
                  <a:pt x="284" y="277"/>
                </a:lnTo>
                <a:lnTo>
                  <a:pt x="276" y="227"/>
                </a:lnTo>
                <a:lnTo>
                  <a:pt x="259" y="182"/>
                </a:lnTo>
                <a:lnTo>
                  <a:pt x="233" y="139"/>
                </a:lnTo>
                <a:lnTo>
                  <a:pt x="201" y="100"/>
                </a:lnTo>
                <a:lnTo>
                  <a:pt x="160" y="68"/>
                </a:lnTo>
                <a:lnTo>
                  <a:pt x="116" y="43"/>
                </a:lnTo>
                <a:lnTo>
                  <a:pt x="69" y="26"/>
                </a:lnTo>
                <a:lnTo>
                  <a:pt x="17" y="17"/>
                </a:lnTo>
                <a:close/>
                <a:moveTo>
                  <a:pt x="0" y="0"/>
                </a:moveTo>
                <a:lnTo>
                  <a:pt x="49" y="4"/>
                </a:lnTo>
                <a:lnTo>
                  <a:pt x="94" y="16"/>
                </a:lnTo>
                <a:lnTo>
                  <a:pt x="137" y="34"/>
                </a:lnTo>
                <a:lnTo>
                  <a:pt x="176" y="58"/>
                </a:lnTo>
                <a:lnTo>
                  <a:pt x="211" y="89"/>
                </a:lnTo>
                <a:lnTo>
                  <a:pt x="242" y="124"/>
                </a:lnTo>
                <a:lnTo>
                  <a:pt x="267" y="161"/>
                </a:lnTo>
                <a:lnTo>
                  <a:pt x="284" y="204"/>
                </a:lnTo>
                <a:lnTo>
                  <a:pt x="296" y="248"/>
                </a:lnTo>
                <a:lnTo>
                  <a:pt x="301" y="293"/>
                </a:lnTo>
                <a:lnTo>
                  <a:pt x="0" y="29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" name="Freeform 32"/>
          <p:cNvSpPr>
            <a:spLocks/>
          </p:cNvSpPr>
          <p:nvPr/>
        </p:nvSpPr>
        <p:spPr bwMode="auto">
          <a:xfrm>
            <a:off x="8723171" y="3368581"/>
            <a:ext cx="414338" cy="485775"/>
          </a:xfrm>
          <a:custGeom>
            <a:avLst/>
            <a:gdLst>
              <a:gd name="T0" fmla="*/ 288 w 522"/>
              <a:gd name="T1" fmla="*/ 0 h 611"/>
              <a:gd name="T2" fmla="*/ 288 w 522"/>
              <a:gd name="T3" fmla="*/ 305 h 611"/>
              <a:gd name="T4" fmla="*/ 288 w 522"/>
              <a:gd name="T5" fmla="*/ 310 h 611"/>
              <a:gd name="T6" fmla="*/ 292 w 522"/>
              <a:gd name="T7" fmla="*/ 313 h 611"/>
              <a:gd name="T8" fmla="*/ 522 w 522"/>
              <a:gd name="T9" fmla="*/ 520 h 611"/>
              <a:gd name="T10" fmla="*/ 485 w 522"/>
              <a:gd name="T11" fmla="*/ 552 h 611"/>
              <a:gd name="T12" fmla="*/ 444 w 522"/>
              <a:gd name="T13" fmla="*/ 577 h 611"/>
              <a:gd name="T14" fmla="*/ 400 w 522"/>
              <a:gd name="T15" fmla="*/ 596 h 611"/>
              <a:gd name="T16" fmla="*/ 354 w 522"/>
              <a:gd name="T17" fmla="*/ 606 h 611"/>
              <a:gd name="T18" fmla="*/ 305 w 522"/>
              <a:gd name="T19" fmla="*/ 611 h 611"/>
              <a:gd name="T20" fmla="*/ 251 w 522"/>
              <a:gd name="T21" fmla="*/ 606 h 611"/>
              <a:gd name="T22" fmla="*/ 198 w 522"/>
              <a:gd name="T23" fmla="*/ 591 h 611"/>
              <a:gd name="T24" fmla="*/ 151 w 522"/>
              <a:gd name="T25" fmla="*/ 569 h 611"/>
              <a:gd name="T26" fmla="*/ 109 w 522"/>
              <a:gd name="T27" fmla="*/ 538 h 611"/>
              <a:gd name="T28" fmla="*/ 71 w 522"/>
              <a:gd name="T29" fmla="*/ 501 h 611"/>
              <a:gd name="T30" fmla="*/ 43 w 522"/>
              <a:gd name="T31" fmla="*/ 459 h 611"/>
              <a:gd name="T32" fmla="*/ 19 w 522"/>
              <a:gd name="T33" fmla="*/ 411 h 611"/>
              <a:gd name="T34" fmla="*/ 5 w 522"/>
              <a:gd name="T35" fmla="*/ 360 h 611"/>
              <a:gd name="T36" fmla="*/ 0 w 522"/>
              <a:gd name="T37" fmla="*/ 305 h 611"/>
              <a:gd name="T38" fmla="*/ 4 w 522"/>
              <a:gd name="T39" fmla="*/ 257 h 611"/>
              <a:gd name="T40" fmla="*/ 14 w 522"/>
              <a:gd name="T41" fmla="*/ 211 h 611"/>
              <a:gd name="T42" fmla="*/ 33 w 522"/>
              <a:gd name="T43" fmla="*/ 169 h 611"/>
              <a:gd name="T44" fmla="*/ 56 w 522"/>
              <a:gd name="T45" fmla="*/ 128 h 611"/>
              <a:gd name="T46" fmla="*/ 87 w 522"/>
              <a:gd name="T47" fmla="*/ 91 h 611"/>
              <a:gd name="T48" fmla="*/ 122 w 522"/>
              <a:gd name="T49" fmla="*/ 61 h 611"/>
              <a:gd name="T50" fmla="*/ 160 w 522"/>
              <a:gd name="T51" fmla="*/ 37 h 611"/>
              <a:gd name="T52" fmla="*/ 200 w 522"/>
              <a:gd name="T53" fmla="*/ 18 h 611"/>
              <a:gd name="T54" fmla="*/ 243 w 522"/>
              <a:gd name="T55" fmla="*/ 7 h 611"/>
              <a:gd name="T56" fmla="*/ 288 w 522"/>
              <a:gd name="T5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22" h="611">
                <a:moveTo>
                  <a:pt x="288" y="0"/>
                </a:moveTo>
                <a:lnTo>
                  <a:pt x="288" y="305"/>
                </a:lnTo>
                <a:lnTo>
                  <a:pt x="288" y="310"/>
                </a:lnTo>
                <a:lnTo>
                  <a:pt x="292" y="313"/>
                </a:lnTo>
                <a:lnTo>
                  <a:pt x="522" y="520"/>
                </a:lnTo>
                <a:lnTo>
                  <a:pt x="485" y="552"/>
                </a:lnTo>
                <a:lnTo>
                  <a:pt x="444" y="577"/>
                </a:lnTo>
                <a:lnTo>
                  <a:pt x="400" y="596"/>
                </a:lnTo>
                <a:lnTo>
                  <a:pt x="354" y="606"/>
                </a:lnTo>
                <a:lnTo>
                  <a:pt x="305" y="611"/>
                </a:lnTo>
                <a:lnTo>
                  <a:pt x="251" y="606"/>
                </a:lnTo>
                <a:lnTo>
                  <a:pt x="198" y="591"/>
                </a:lnTo>
                <a:lnTo>
                  <a:pt x="151" y="569"/>
                </a:lnTo>
                <a:lnTo>
                  <a:pt x="109" y="538"/>
                </a:lnTo>
                <a:lnTo>
                  <a:pt x="71" y="501"/>
                </a:lnTo>
                <a:lnTo>
                  <a:pt x="43" y="459"/>
                </a:lnTo>
                <a:lnTo>
                  <a:pt x="19" y="411"/>
                </a:lnTo>
                <a:lnTo>
                  <a:pt x="5" y="360"/>
                </a:lnTo>
                <a:lnTo>
                  <a:pt x="0" y="305"/>
                </a:lnTo>
                <a:lnTo>
                  <a:pt x="4" y="257"/>
                </a:lnTo>
                <a:lnTo>
                  <a:pt x="14" y="211"/>
                </a:lnTo>
                <a:lnTo>
                  <a:pt x="33" y="169"/>
                </a:lnTo>
                <a:lnTo>
                  <a:pt x="56" y="128"/>
                </a:lnTo>
                <a:lnTo>
                  <a:pt x="87" y="91"/>
                </a:lnTo>
                <a:lnTo>
                  <a:pt x="122" y="61"/>
                </a:lnTo>
                <a:lnTo>
                  <a:pt x="160" y="37"/>
                </a:lnTo>
                <a:lnTo>
                  <a:pt x="200" y="18"/>
                </a:lnTo>
                <a:lnTo>
                  <a:pt x="243" y="7"/>
                </a:lnTo>
                <a:lnTo>
                  <a:pt x="28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" name="Freeform 33"/>
          <p:cNvSpPr>
            <a:spLocks noEditPoints="1"/>
          </p:cNvSpPr>
          <p:nvPr/>
        </p:nvSpPr>
        <p:spPr bwMode="auto">
          <a:xfrm>
            <a:off x="8983521" y="3620994"/>
            <a:ext cx="223838" cy="149225"/>
          </a:xfrm>
          <a:custGeom>
            <a:avLst/>
            <a:gdLst>
              <a:gd name="T0" fmla="*/ 239 w 283"/>
              <a:gd name="T1" fmla="*/ 114 h 188"/>
              <a:gd name="T2" fmla="*/ 198 w 283"/>
              <a:gd name="T3" fmla="*/ 155 h 188"/>
              <a:gd name="T4" fmla="*/ 209 w 283"/>
              <a:gd name="T5" fmla="*/ 165 h 188"/>
              <a:gd name="T6" fmla="*/ 225 w 283"/>
              <a:gd name="T7" fmla="*/ 139 h 188"/>
              <a:gd name="T8" fmla="*/ 239 w 283"/>
              <a:gd name="T9" fmla="*/ 114 h 188"/>
              <a:gd name="T10" fmla="*/ 258 w 283"/>
              <a:gd name="T11" fmla="*/ 65 h 188"/>
              <a:gd name="T12" fmla="*/ 181 w 283"/>
              <a:gd name="T13" fmla="*/ 141 h 188"/>
              <a:gd name="T14" fmla="*/ 190 w 283"/>
              <a:gd name="T15" fmla="*/ 148 h 188"/>
              <a:gd name="T16" fmla="*/ 251 w 283"/>
              <a:gd name="T17" fmla="*/ 87 h 188"/>
              <a:gd name="T18" fmla="*/ 258 w 283"/>
              <a:gd name="T19" fmla="*/ 65 h 188"/>
              <a:gd name="T20" fmla="*/ 264 w 283"/>
              <a:gd name="T21" fmla="*/ 24 h 188"/>
              <a:gd name="T22" fmla="*/ 164 w 283"/>
              <a:gd name="T23" fmla="*/ 126 h 188"/>
              <a:gd name="T24" fmla="*/ 173 w 283"/>
              <a:gd name="T25" fmla="*/ 133 h 188"/>
              <a:gd name="T26" fmla="*/ 263 w 283"/>
              <a:gd name="T27" fmla="*/ 44 h 188"/>
              <a:gd name="T28" fmla="*/ 264 w 283"/>
              <a:gd name="T29" fmla="*/ 24 h 188"/>
              <a:gd name="T30" fmla="*/ 242 w 283"/>
              <a:gd name="T31" fmla="*/ 17 h 188"/>
              <a:gd name="T32" fmla="*/ 148 w 283"/>
              <a:gd name="T33" fmla="*/ 111 h 188"/>
              <a:gd name="T34" fmla="*/ 156 w 283"/>
              <a:gd name="T35" fmla="*/ 119 h 188"/>
              <a:gd name="T36" fmla="*/ 258 w 283"/>
              <a:gd name="T37" fmla="*/ 17 h 188"/>
              <a:gd name="T38" fmla="*/ 242 w 283"/>
              <a:gd name="T39" fmla="*/ 17 h 188"/>
              <a:gd name="T40" fmla="*/ 210 w 283"/>
              <a:gd name="T41" fmla="*/ 17 h 188"/>
              <a:gd name="T42" fmla="*/ 131 w 283"/>
              <a:gd name="T43" fmla="*/ 95 h 188"/>
              <a:gd name="T44" fmla="*/ 139 w 283"/>
              <a:gd name="T45" fmla="*/ 104 h 188"/>
              <a:gd name="T46" fmla="*/ 227 w 283"/>
              <a:gd name="T47" fmla="*/ 17 h 188"/>
              <a:gd name="T48" fmla="*/ 210 w 283"/>
              <a:gd name="T49" fmla="*/ 17 h 188"/>
              <a:gd name="T50" fmla="*/ 180 w 283"/>
              <a:gd name="T51" fmla="*/ 17 h 188"/>
              <a:gd name="T52" fmla="*/ 115 w 283"/>
              <a:gd name="T53" fmla="*/ 82 h 188"/>
              <a:gd name="T54" fmla="*/ 124 w 283"/>
              <a:gd name="T55" fmla="*/ 89 h 188"/>
              <a:gd name="T56" fmla="*/ 195 w 283"/>
              <a:gd name="T57" fmla="*/ 17 h 188"/>
              <a:gd name="T58" fmla="*/ 180 w 283"/>
              <a:gd name="T59" fmla="*/ 17 h 188"/>
              <a:gd name="T60" fmla="*/ 148 w 283"/>
              <a:gd name="T61" fmla="*/ 17 h 188"/>
              <a:gd name="T62" fmla="*/ 98 w 283"/>
              <a:gd name="T63" fmla="*/ 67 h 188"/>
              <a:gd name="T64" fmla="*/ 107 w 283"/>
              <a:gd name="T65" fmla="*/ 73 h 188"/>
              <a:gd name="T66" fmla="*/ 164 w 283"/>
              <a:gd name="T67" fmla="*/ 17 h 188"/>
              <a:gd name="T68" fmla="*/ 148 w 283"/>
              <a:gd name="T69" fmla="*/ 17 h 188"/>
              <a:gd name="T70" fmla="*/ 117 w 283"/>
              <a:gd name="T71" fmla="*/ 17 h 188"/>
              <a:gd name="T72" fmla="*/ 81 w 283"/>
              <a:gd name="T73" fmla="*/ 51 h 188"/>
              <a:gd name="T74" fmla="*/ 90 w 283"/>
              <a:gd name="T75" fmla="*/ 58 h 188"/>
              <a:gd name="T76" fmla="*/ 132 w 283"/>
              <a:gd name="T77" fmla="*/ 17 h 188"/>
              <a:gd name="T78" fmla="*/ 117 w 283"/>
              <a:gd name="T79" fmla="*/ 17 h 188"/>
              <a:gd name="T80" fmla="*/ 85 w 283"/>
              <a:gd name="T81" fmla="*/ 17 h 188"/>
              <a:gd name="T82" fmla="*/ 65 w 283"/>
              <a:gd name="T83" fmla="*/ 36 h 188"/>
              <a:gd name="T84" fmla="*/ 73 w 283"/>
              <a:gd name="T85" fmla="*/ 44 h 188"/>
              <a:gd name="T86" fmla="*/ 100 w 283"/>
              <a:gd name="T87" fmla="*/ 17 h 188"/>
              <a:gd name="T88" fmla="*/ 85 w 283"/>
              <a:gd name="T89" fmla="*/ 17 h 188"/>
              <a:gd name="T90" fmla="*/ 43 w 283"/>
              <a:gd name="T91" fmla="*/ 17 h 188"/>
              <a:gd name="T92" fmla="*/ 58 w 283"/>
              <a:gd name="T93" fmla="*/ 29 h 188"/>
              <a:gd name="T94" fmla="*/ 70 w 283"/>
              <a:gd name="T95" fmla="*/ 17 h 188"/>
              <a:gd name="T96" fmla="*/ 43 w 283"/>
              <a:gd name="T97" fmla="*/ 17 h 188"/>
              <a:gd name="T98" fmla="*/ 0 w 283"/>
              <a:gd name="T99" fmla="*/ 0 h 188"/>
              <a:gd name="T100" fmla="*/ 283 w 283"/>
              <a:gd name="T101" fmla="*/ 0 h 188"/>
              <a:gd name="T102" fmla="*/ 278 w 283"/>
              <a:gd name="T103" fmla="*/ 51 h 188"/>
              <a:gd name="T104" fmla="*/ 263 w 283"/>
              <a:gd name="T105" fmla="*/ 100 h 188"/>
              <a:gd name="T106" fmla="*/ 241 w 283"/>
              <a:gd name="T107" fmla="*/ 146 h 188"/>
              <a:gd name="T108" fmla="*/ 210 w 283"/>
              <a:gd name="T109" fmla="*/ 188 h 188"/>
              <a:gd name="T110" fmla="*/ 0 w 283"/>
              <a:gd name="T111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3" h="188">
                <a:moveTo>
                  <a:pt x="239" y="114"/>
                </a:moveTo>
                <a:lnTo>
                  <a:pt x="198" y="155"/>
                </a:lnTo>
                <a:lnTo>
                  <a:pt x="209" y="165"/>
                </a:lnTo>
                <a:lnTo>
                  <a:pt x="225" y="139"/>
                </a:lnTo>
                <a:lnTo>
                  <a:pt x="239" y="114"/>
                </a:lnTo>
                <a:close/>
                <a:moveTo>
                  <a:pt x="258" y="65"/>
                </a:moveTo>
                <a:lnTo>
                  <a:pt x="181" y="141"/>
                </a:lnTo>
                <a:lnTo>
                  <a:pt x="190" y="148"/>
                </a:lnTo>
                <a:lnTo>
                  <a:pt x="251" y="87"/>
                </a:lnTo>
                <a:lnTo>
                  <a:pt x="258" y="65"/>
                </a:lnTo>
                <a:close/>
                <a:moveTo>
                  <a:pt x="264" y="24"/>
                </a:moveTo>
                <a:lnTo>
                  <a:pt x="164" y="126"/>
                </a:lnTo>
                <a:lnTo>
                  <a:pt x="173" y="133"/>
                </a:lnTo>
                <a:lnTo>
                  <a:pt x="263" y="44"/>
                </a:lnTo>
                <a:lnTo>
                  <a:pt x="264" y="24"/>
                </a:lnTo>
                <a:close/>
                <a:moveTo>
                  <a:pt x="242" y="17"/>
                </a:moveTo>
                <a:lnTo>
                  <a:pt x="148" y="111"/>
                </a:lnTo>
                <a:lnTo>
                  <a:pt x="156" y="119"/>
                </a:lnTo>
                <a:lnTo>
                  <a:pt x="258" y="17"/>
                </a:lnTo>
                <a:lnTo>
                  <a:pt x="242" y="17"/>
                </a:lnTo>
                <a:close/>
                <a:moveTo>
                  <a:pt x="210" y="17"/>
                </a:moveTo>
                <a:lnTo>
                  <a:pt x="131" y="95"/>
                </a:lnTo>
                <a:lnTo>
                  <a:pt x="139" y="104"/>
                </a:lnTo>
                <a:lnTo>
                  <a:pt x="227" y="17"/>
                </a:lnTo>
                <a:lnTo>
                  <a:pt x="210" y="17"/>
                </a:lnTo>
                <a:close/>
                <a:moveTo>
                  <a:pt x="180" y="17"/>
                </a:moveTo>
                <a:lnTo>
                  <a:pt x="115" y="82"/>
                </a:lnTo>
                <a:lnTo>
                  <a:pt x="124" y="89"/>
                </a:lnTo>
                <a:lnTo>
                  <a:pt x="195" y="17"/>
                </a:lnTo>
                <a:lnTo>
                  <a:pt x="180" y="17"/>
                </a:lnTo>
                <a:close/>
                <a:moveTo>
                  <a:pt x="148" y="17"/>
                </a:moveTo>
                <a:lnTo>
                  <a:pt x="98" y="67"/>
                </a:lnTo>
                <a:lnTo>
                  <a:pt x="107" y="73"/>
                </a:lnTo>
                <a:lnTo>
                  <a:pt x="164" y="17"/>
                </a:lnTo>
                <a:lnTo>
                  <a:pt x="148" y="17"/>
                </a:lnTo>
                <a:close/>
                <a:moveTo>
                  <a:pt x="117" y="17"/>
                </a:moveTo>
                <a:lnTo>
                  <a:pt x="81" y="51"/>
                </a:lnTo>
                <a:lnTo>
                  <a:pt x="90" y="58"/>
                </a:lnTo>
                <a:lnTo>
                  <a:pt x="132" y="17"/>
                </a:lnTo>
                <a:lnTo>
                  <a:pt x="117" y="17"/>
                </a:lnTo>
                <a:close/>
                <a:moveTo>
                  <a:pt x="85" y="17"/>
                </a:moveTo>
                <a:lnTo>
                  <a:pt x="65" y="36"/>
                </a:lnTo>
                <a:lnTo>
                  <a:pt x="73" y="44"/>
                </a:lnTo>
                <a:lnTo>
                  <a:pt x="100" y="17"/>
                </a:lnTo>
                <a:lnTo>
                  <a:pt x="85" y="17"/>
                </a:lnTo>
                <a:close/>
                <a:moveTo>
                  <a:pt x="43" y="17"/>
                </a:moveTo>
                <a:lnTo>
                  <a:pt x="58" y="29"/>
                </a:lnTo>
                <a:lnTo>
                  <a:pt x="70" y="17"/>
                </a:lnTo>
                <a:lnTo>
                  <a:pt x="43" y="17"/>
                </a:lnTo>
                <a:close/>
                <a:moveTo>
                  <a:pt x="0" y="0"/>
                </a:moveTo>
                <a:lnTo>
                  <a:pt x="283" y="0"/>
                </a:lnTo>
                <a:lnTo>
                  <a:pt x="278" y="51"/>
                </a:lnTo>
                <a:lnTo>
                  <a:pt x="263" y="100"/>
                </a:lnTo>
                <a:lnTo>
                  <a:pt x="241" y="146"/>
                </a:lnTo>
                <a:lnTo>
                  <a:pt x="210" y="188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" name="Freeform 35"/>
          <p:cNvSpPr>
            <a:spLocks/>
          </p:cNvSpPr>
          <p:nvPr/>
        </p:nvSpPr>
        <p:spPr bwMode="auto">
          <a:xfrm>
            <a:off x="9801083" y="3393981"/>
            <a:ext cx="436563" cy="434975"/>
          </a:xfrm>
          <a:custGeom>
            <a:avLst/>
            <a:gdLst>
              <a:gd name="T0" fmla="*/ 27 w 548"/>
              <a:gd name="T1" fmla="*/ 0 h 547"/>
              <a:gd name="T2" fmla="*/ 33 w 548"/>
              <a:gd name="T3" fmla="*/ 0 h 547"/>
              <a:gd name="T4" fmla="*/ 40 w 548"/>
              <a:gd name="T5" fmla="*/ 3 h 547"/>
              <a:gd name="T6" fmla="*/ 45 w 548"/>
              <a:gd name="T7" fmla="*/ 7 h 547"/>
              <a:gd name="T8" fmla="*/ 50 w 548"/>
              <a:gd name="T9" fmla="*/ 13 h 547"/>
              <a:gd name="T10" fmla="*/ 52 w 548"/>
              <a:gd name="T11" fmla="*/ 19 h 547"/>
              <a:gd name="T12" fmla="*/ 54 w 548"/>
              <a:gd name="T13" fmla="*/ 25 h 547"/>
              <a:gd name="T14" fmla="*/ 54 w 548"/>
              <a:gd name="T15" fmla="*/ 494 h 547"/>
              <a:gd name="T16" fmla="*/ 521 w 548"/>
              <a:gd name="T17" fmla="*/ 494 h 547"/>
              <a:gd name="T18" fmla="*/ 528 w 548"/>
              <a:gd name="T19" fmla="*/ 494 h 547"/>
              <a:gd name="T20" fmla="*/ 535 w 548"/>
              <a:gd name="T21" fmla="*/ 498 h 547"/>
              <a:gd name="T22" fmla="*/ 540 w 548"/>
              <a:gd name="T23" fmla="*/ 501 h 547"/>
              <a:gd name="T24" fmla="*/ 545 w 548"/>
              <a:gd name="T25" fmla="*/ 508 h 547"/>
              <a:gd name="T26" fmla="*/ 547 w 548"/>
              <a:gd name="T27" fmla="*/ 513 h 547"/>
              <a:gd name="T28" fmla="*/ 548 w 548"/>
              <a:gd name="T29" fmla="*/ 522 h 547"/>
              <a:gd name="T30" fmla="*/ 547 w 548"/>
              <a:gd name="T31" fmla="*/ 528 h 547"/>
              <a:gd name="T32" fmla="*/ 545 w 548"/>
              <a:gd name="T33" fmla="*/ 533 h 547"/>
              <a:gd name="T34" fmla="*/ 540 w 548"/>
              <a:gd name="T35" fmla="*/ 540 h 547"/>
              <a:gd name="T36" fmla="*/ 535 w 548"/>
              <a:gd name="T37" fmla="*/ 544 h 547"/>
              <a:gd name="T38" fmla="*/ 528 w 548"/>
              <a:gd name="T39" fmla="*/ 547 h 547"/>
              <a:gd name="T40" fmla="*/ 521 w 548"/>
              <a:gd name="T41" fmla="*/ 547 h 547"/>
              <a:gd name="T42" fmla="*/ 27 w 548"/>
              <a:gd name="T43" fmla="*/ 547 h 547"/>
              <a:gd name="T44" fmla="*/ 20 w 548"/>
              <a:gd name="T45" fmla="*/ 547 h 547"/>
              <a:gd name="T46" fmla="*/ 13 w 548"/>
              <a:gd name="T47" fmla="*/ 544 h 547"/>
              <a:gd name="T48" fmla="*/ 8 w 548"/>
              <a:gd name="T49" fmla="*/ 540 h 547"/>
              <a:gd name="T50" fmla="*/ 5 w 548"/>
              <a:gd name="T51" fmla="*/ 533 h 547"/>
              <a:gd name="T52" fmla="*/ 1 w 548"/>
              <a:gd name="T53" fmla="*/ 528 h 547"/>
              <a:gd name="T54" fmla="*/ 0 w 548"/>
              <a:gd name="T55" fmla="*/ 522 h 547"/>
              <a:gd name="T56" fmla="*/ 0 w 548"/>
              <a:gd name="T57" fmla="*/ 25 h 547"/>
              <a:gd name="T58" fmla="*/ 1 w 548"/>
              <a:gd name="T59" fmla="*/ 19 h 547"/>
              <a:gd name="T60" fmla="*/ 5 w 548"/>
              <a:gd name="T61" fmla="*/ 13 h 547"/>
              <a:gd name="T62" fmla="*/ 8 w 548"/>
              <a:gd name="T63" fmla="*/ 7 h 547"/>
              <a:gd name="T64" fmla="*/ 13 w 548"/>
              <a:gd name="T65" fmla="*/ 3 h 547"/>
              <a:gd name="T66" fmla="*/ 20 w 548"/>
              <a:gd name="T67" fmla="*/ 0 h 547"/>
              <a:gd name="T68" fmla="*/ 27 w 548"/>
              <a:gd name="T69" fmla="*/ 0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8" h="547">
                <a:moveTo>
                  <a:pt x="27" y="0"/>
                </a:moveTo>
                <a:lnTo>
                  <a:pt x="33" y="0"/>
                </a:lnTo>
                <a:lnTo>
                  <a:pt x="40" y="3"/>
                </a:lnTo>
                <a:lnTo>
                  <a:pt x="45" y="7"/>
                </a:lnTo>
                <a:lnTo>
                  <a:pt x="50" y="13"/>
                </a:lnTo>
                <a:lnTo>
                  <a:pt x="52" y="19"/>
                </a:lnTo>
                <a:lnTo>
                  <a:pt x="54" y="25"/>
                </a:lnTo>
                <a:lnTo>
                  <a:pt x="54" y="494"/>
                </a:lnTo>
                <a:lnTo>
                  <a:pt x="521" y="494"/>
                </a:lnTo>
                <a:lnTo>
                  <a:pt x="528" y="494"/>
                </a:lnTo>
                <a:lnTo>
                  <a:pt x="535" y="498"/>
                </a:lnTo>
                <a:lnTo>
                  <a:pt x="540" y="501"/>
                </a:lnTo>
                <a:lnTo>
                  <a:pt x="545" y="508"/>
                </a:lnTo>
                <a:lnTo>
                  <a:pt x="547" y="513"/>
                </a:lnTo>
                <a:lnTo>
                  <a:pt x="548" y="522"/>
                </a:lnTo>
                <a:lnTo>
                  <a:pt x="547" y="528"/>
                </a:lnTo>
                <a:lnTo>
                  <a:pt x="545" y="533"/>
                </a:lnTo>
                <a:lnTo>
                  <a:pt x="540" y="540"/>
                </a:lnTo>
                <a:lnTo>
                  <a:pt x="535" y="544"/>
                </a:lnTo>
                <a:lnTo>
                  <a:pt x="528" y="547"/>
                </a:lnTo>
                <a:lnTo>
                  <a:pt x="521" y="547"/>
                </a:lnTo>
                <a:lnTo>
                  <a:pt x="27" y="547"/>
                </a:lnTo>
                <a:lnTo>
                  <a:pt x="20" y="547"/>
                </a:lnTo>
                <a:lnTo>
                  <a:pt x="13" y="544"/>
                </a:lnTo>
                <a:lnTo>
                  <a:pt x="8" y="540"/>
                </a:lnTo>
                <a:lnTo>
                  <a:pt x="5" y="533"/>
                </a:lnTo>
                <a:lnTo>
                  <a:pt x="1" y="528"/>
                </a:lnTo>
                <a:lnTo>
                  <a:pt x="0" y="522"/>
                </a:lnTo>
                <a:lnTo>
                  <a:pt x="0" y="25"/>
                </a:lnTo>
                <a:lnTo>
                  <a:pt x="1" y="19"/>
                </a:lnTo>
                <a:lnTo>
                  <a:pt x="5" y="13"/>
                </a:lnTo>
                <a:lnTo>
                  <a:pt x="8" y="7"/>
                </a:lnTo>
                <a:lnTo>
                  <a:pt x="13" y="3"/>
                </a:lnTo>
                <a:lnTo>
                  <a:pt x="20" y="0"/>
                </a:lnTo>
                <a:lnTo>
                  <a:pt x="2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" name="Freeform 36"/>
          <p:cNvSpPr>
            <a:spLocks/>
          </p:cNvSpPr>
          <p:nvPr/>
        </p:nvSpPr>
        <p:spPr bwMode="auto">
          <a:xfrm>
            <a:off x="9877283" y="3513044"/>
            <a:ext cx="57150" cy="168275"/>
          </a:xfrm>
          <a:custGeom>
            <a:avLst/>
            <a:gdLst>
              <a:gd name="T0" fmla="*/ 29 w 73"/>
              <a:gd name="T1" fmla="*/ 0 h 212"/>
              <a:gd name="T2" fmla="*/ 44 w 73"/>
              <a:gd name="T3" fmla="*/ 0 h 212"/>
              <a:gd name="T4" fmla="*/ 44 w 73"/>
              <a:gd name="T5" fmla="*/ 29 h 212"/>
              <a:gd name="T6" fmla="*/ 73 w 73"/>
              <a:gd name="T7" fmla="*/ 29 h 212"/>
              <a:gd name="T8" fmla="*/ 73 w 73"/>
              <a:gd name="T9" fmla="*/ 183 h 212"/>
              <a:gd name="T10" fmla="*/ 44 w 73"/>
              <a:gd name="T11" fmla="*/ 183 h 212"/>
              <a:gd name="T12" fmla="*/ 44 w 73"/>
              <a:gd name="T13" fmla="*/ 212 h 212"/>
              <a:gd name="T14" fmla="*/ 29 w 73"/>
              <a:gd name="T15" fmla="*/ 212 h 212"/>
              <a:gd name="T16" fmla="*/ 29 w 73"/>
              <a:gd name="T17" fmla="*/ 183 h 212"/>
              <a:gd name="T18" fmla="*/ 0 w 73"/>
              <a:gd name="T19" fmla="*/ 183 h 212"/>
              <a:gd name="T20" fmla="*/ 0 w 73"/>
              <a:gd name="T21" fmla="*/ 29 h 212"/>
              <a:gd name="T22" fmla="*/ 29 w 73"/>
              <a:gd name="T23" fmla="*/ 29 h 212"/>
              <a:gd name="T24" fmla="*/ 29 w 73"/>
              <a:gd name="T25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3" h="212">
                <a:moveTo>
                  <a:pt x="29" y="0"/>
                </a:moveTo>
                <a:lnTo>
                  <a:pt x="44" y="0"/>
                </a:lnTo>
                <a:lnTo>
                  <a:pt x="44" y="29"/>
                </a:lnTo>
                <a:lnTo>
                  <a:pt x="73" y="29"/>
                </a:lnTo>
                <a:lnTo>
                  <a:pt x="73" y="183"/>
                </a:lnTo>
                <a:lnTo>
                  <a:pt x="44" y="183"/>
                </a:lnTo>
                <a:lnTo>
                  <a:pt x="44" y="212"/>
                </a:lnTo>
                <a:lnTo>
                  <a:pt x="29" y="212"/>
                </a:lnTo>
                <a:lnTo>
                  <a:pt x="29" y="183"/>
                </a:lnTo>
                <a:lnTo>
                  <a:pt x="0" y="183"/>
                </a:lnTo>
                <a:lnTo>
                  <a:pt x="0" y="29"/>
                </a:lnTo>
                <a:lnTo>
                  <a:pt x="29" y="29"/>
                </a:lnTo>
                <a:lnTo>
                  <a:pt x="2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" name="Freeform 37"/>
          <p:cNvSpPr>
            <a:spLocks/>
          </p:cNvSpPr>
          <p:nvPr/>
        </p:nvSpPr>
        <p:spPr bwMode="auto">
          <a:xfrm>
            <a:off x="9964596" y="3455894"/>
            <a:ext cx="57150" cy="166688"/>
          </a:xfrm>
          <a:custGeom>
            <a:avLst/>
            <a:gdLst>
              <a:gd name="T0" fmla="*/ 28 w 72"/>
              <a:gd name="T1" fmla="*/ 0 h 212"/>
              <a:gd name="T2" fmla="*/ 45 w 72"/>
              <a:gd name="T3" fmla="*/ 0 h 212"/>
              <a:gd name="T4" fmla="*/ 45 w 72"/>
              <a:gd name="T5" fmla="*/ 29 h 212"/>
              <a:gd name="T6" fmla="*/ 72 w 72"/>
              <a:gd name="T7" fmla="*/ 29 h 212"/>
              <a:gd name="T8" fmla="*/ 72 w 72"/>
              <a:gd name="T9" fmla="*/ 183 h 212"/>
              <a:gd name="T10" fmla="*/ 45 w 72"/>
              <a:gd name="T11" fmla="*/ 183 h 212"/>
              <a:gd name="T12" fmla="*/ 45 w 72"/>
              <a:gd name="T13" fmla="*/ 212 h 212"/>
              <a:gd name="T14" fmla="*/ 28 w 72"/>
              <a:gd name="T15" fmla="*/ 212 h 212"/>
              <a:gd name="T16" fmla="*/ 28 w 72"/>
              <a:gd name="T17" fmla="*/ 183 h 212"/>
              <a:gd name="T18" fmla="*/ 0 w 72"/>
              <a:gd name="T19" fmla="*/ 183 h 212"/>
              <a:gd name="T20" fmla="*/ 0 w 72"/>
              <a:gd name="T21" fmla="*/ 29 h 212"/>
              <a:gd name="T22" fmla="*/ 28 w 72"/>
              <a:gd name="T23" fmla="*/ 29 h 212"/>
              <a:gd name="T24" fmla="*/ 28 w 72"/>
              <a:gd name="T25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2" h="212">
                <a:moveTo>
                  <a:pt x="28" y="0"/>
                </a:moveTo>
                <a:lnTo>
                  <a:pt x="45" y="0"/>
                </a:lnTo>
                <a:lnTo>
                  <a:pt x="45" y="29"/>
                </a:lnTo>
                <a:lnTo>
                  <a:pt x="72" y="29"/>
                </a:lnTo>
                <a:lnTo>
                  <a:pt x="72" y="183"/>
                </a:lnTo>
                <a:lnTo>
                  <a:pt x="45" y="183"/>
                </a:lnTo>
                <a:lnTo>
                  <a:pt x="45" y="212"/>
                </a:lnTo>
                <a:lnTo>
                  <a:pt x="28" y="212"/>
                </a:lnTo>
                <a:lnTo>
                  <a:pt x="28" y="183"/>
                </a:lnTo>
                <a:lnTo>
                  <a:pt x="0" y="183"/>
                </a:lnTo>
                <a:lnTo>
                  <a:pt x="0" y="29"/>
                </a:lnTo>
                <a:lnTo>
                  <a:pt x="28" y="29"/>
                </a:lnTo>
                <a:lnTo>
                  <a:pt x="2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" name="Freeform 38"/>
          <p:cNvSpPr>
            <a:spLocks/>
          </p:cNvSpPr>
          <p:nvPr/>
        </p:nvSpPr>
        <p:spPr bwMode="auto">
          <a:xfrm>
            <a:off x="10051908" y="3559081"/>
            <a:ext cx="57150" cy="166688"/>
          </a:xfrm>
          <a:custGeom>
            <a:avLst/>
            <a:gdLst>
              <a:gd name="T0" fmla="*/ 28 w 72"/>
              <a:gd name="T1" fmla="*/ 0 h 210"/>
              <a:gd name="T2" fmla="*/ 44 w 72"/>
              <a:gd name="T3" fmla="*/ 0 h 210"/>
              <a:gd name="T4" fmla="*/ 44 w 72"/>
              <a:gd name="T5" fmla="*/ 28 h 210"/>
              <a:gd name="T6" fmla="*/ 72 w 72"/>
              <a:gd name="T7" fmla="*/ 28 h 210"/>
              <a:gd name="T8" fmla="*/ 72 w 72"/>
              <a:gd name="T9" fmla="*/ 182 h 210"/>
              <a:gd name="T10" fmla="*/ 44 w 72"/>
              <a:gd name="T11" fmla="*/ 182 h 210"/>
              <a:gd name="T12" fmla="*/ 44 w 72"/>
              <a:gd name="T13" fmla="*/ 210 h 210"/>
              <a:gd name="T14" fmla="*/ 28 w 72"/>
              <a:gd name="T15" fmla="*/ 210 h 210"/>
              <a:gd name="T16" fmla="*/ 28 w 72"/>
              <a:gd name="T17" fmla="*/ 182 h 210"/>
              <a:gd name="T18" fmla="*/ 0 w 72"/>
              <a:gd name="T19" fmla="*/ 182 h 210"/>
              <a:gd name="T20" fmla="*/ 0 w 72"/>
              <a:gd name="T21" fmla="*/ 28 h 210"/>
              <a:gd name="T22" fmla="*/ 28 w 72"/>
              <a:gd name="T23" fmla="*/ 28 h 210"/>
              <a:gd name="T24" fmla="*/ 28 w 72"/>
              <a:gd name="T25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2" h="210">
                <a:moveTo>
                  <a:pt x="28" y="0"/>
                </a:moveTo>
                <a:lnTo>
                  <a:pt x="44" y="0"/>
                </a:lnTo>
                <a:lnTo>
                  <a:pt x="44" y="28"/>
                </a:lnTo>
                <a:lnTo>
                  <a:pt x="72" y="28"/>
                </a:lnTo>
                <a:lnTo>
                  <a:pt x="72" y="182"/>
                </a:lnTo>
                <a:lnTo>
                  <a:pt x="44" y="182"/>
                </a:lnTo>
                <a:lnTo>
                  <a:pt x="44" y="210"/>
                </a:lnTo>
                <a:lnTo>
                  <a:pt x="28" y="210"/>
                </a:lnTo>
                <a:lnTo>
                  <a:pt x="28" y="182"/>
                </a:lnTo>
                <a:lnTo>
                  <a:pt x="0" y="182"/>
                </a:lnTo>
                <a:lnTo>
                  <a:pt x="0" y="28"/>
                </a:lnTo>
                <a:lnTo>
                  <a:pt x="28" y="28"/>
                </a:lnTo>
                <a:lnTo>
                  <a:pt x="2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1" name="Freeform 39"/>
          <p:cNvSpPr>
            <a:spLocks/>
          </p:cNvSpPr>
          <p:nvPr/>
        </p:nvSpPr>
        <p:spPr bwMode="auto">
          <a:xfrm>
            <a:off x="10139221" y="3486056"/>
            <a:ext cx="57150" cy="166688"/>
          </a:xfrm>
          <a:custGeom>
            <a:avLst/>
            <a:gdLst>
              <a:gd name="T0" fmla="*/ 28 w 73"/>
              <a:gd name="T1" fmla="*/ 0 h 210"/>
              <a:gd name="T2" fmla="*/ 45 w 73"/>
              <a:gd name="T3" fmla="*/ 0 h 210"/>
              <a:gd name="T4" fmla="*/ 45 w 73"/>
              <a:gd name="T5" fmla="*/ 29 h 210"/>
              <a:gd name="T6" fmla="*/ 73 w 73"/>
              <a:gd name="T7" fmla="*/ 29 h 210"/>
              <a:gd name="T8" fmla="*/ 73 w 73"/>
              <a:gd name="T9" fmla="*/ 183 h 210"/>
              <a:gd name="T10" fmla="*/ 45 w 73"/>
              <a:gd name="T11" fmla="*/ 183 h 210"/>
              <a:gd name="T12" fmla="*/ 45 w 73"/>
              <a:gd name="T13" fmla="*/ 210 h 210"/>
              <a:gd name="T14" fmla="*/ 28 w 73"/>
              <a:gd name="T15" fmla="*/ 210 h 210"/>
              <a:gd name="T16" fmla="*/ 28 w 73"/>
              <a:gd name="T17" fmla="*/ 183 h 210"/>
              <a:gd name="T18" fmla="*/ 0 w 73"/>
              <a:gd name="T19" fmla="*/ 183 h 210"/>
              <a:gd name="T20" fmla="*/ 0 w 73"/>
              <a:gd name="T21" fmla="*/ 29 h 210"/>
              <a:gd name="T22" fmla="*/ 28 w 73"/>
              <a:gd name="T23" fmla="*/ 29 h 210"/>
              <a:gd name="T24" fmla="*/ 28 w 73"/>
              <a:gd name="T25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3" h="210">
                <a:moveTo>
                  <a:pt x="28" y="0"/>
                </a:moveTo>
                <a:lnTo>
                  <a:pt x="45" y="0"/>
                </a:lnTo>
                <a:lnTo>
                  <a:pt x="45" y="29"/>
                </a:lnTo>
                <a:lnTo>
                  <a:pt x="73" y="29"/>
                </a:lnTo>
                <a:lnTo>
                  <a:pt x="73" y="183"/>
                </a:lnTo>
                <a:lnTo>
                  <a:pt x="45" y="183"/>
                </a:lnTo>
                <a:lnTo>
                  <a:pt x="45" y="210"/>
                </a:lnTo>
                <a:lnTo>
                  <a:pt x="28" y="210"/>
                </a:lnTo>
                <a:lnTo>
                  <a:pt x="28" y="183"/>
                </a:lnTo>
                <a:lnTo>
                  <a:pt x="0" y="183"/>
                </a:lnTo>
                <a:lnTo>
                  <a:pt x="0" y="29"/>
                </a:lnTo>
                <a:lnTo>
                  <a:pt x="28" y="29"/>
                </a:lnTo>
                <a:lnTo>
                  <a:pt x="2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2" name="Freeform 41"/>
          <p:cNvSpPr>
            <a:spLocks/>
          </p:cNvSpPr>
          <p:nvPr/>
        </p:nvSpPr>
        <p:spPr bwMode="auto">
          <a:xfrm>
            <a:off x="4946166" y="4464043"/>
            <a:ext cx="12700" cy="3175"/>
          </a:xfrm>
          <a:custGeom>
            <a:avLst/>
            <a:gdLst>
              <a:gd name="T0" fmla="*/ 0 w 15"/>
              <a:gd name="T1" fmla="*/ 0 h 5"/>
              <a:gd name="T2" fmla="*/ 15 w 15"/>
              <a:gd name="T3" fmla="*/ 0 h 5"/>
              <a:gd name="T4" fmla="*/ 14 w 15"/>
              <a:gd name="T5" fmla="*/ 5 h 5"/>
              <a:gd name="T6" fmla="*/ 4 w 15"/>
              <a:gd name="T7" fmla="*/ 5 h 5"/>
              <a:gd name="T8" fmla="*/ 0 w 15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5">
                <a:moveTo>
                  <a:pt x="0" y="0"/>
                </a:moveTo>
                <a:lnTo>
                  <a:pt x="15" y="0"/>
                </a:lnTo>
                <a:lnTo>
                  <a:pt x="14" y="5"/>
                </a:lnTo>
                <a:lnTo>
                  <a:pt x="4" y="5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" name="Rectangle 42"/>
          <p:cNvSpPr>
            <a:spLocks noChangeArrowheads="1"/>
          </p:cNvSpPr>
          <p:nvPr/>
        </p:nvSpPr>
        <p:spPr bwMode="auto">
          <a:xfrm>
            <a:off x="5009666" y="4392605"/>
            <a:ext cx="1588" cy="1588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" name="Freeform 43"/>
          <p:cNvSpPr>
            <a:spLocks/>
          </p:cNvSpPr>
          <p:nvPr/>
        </p:nvSpPr>
        <p:spPr bwMode="auto">
          <a:xfrm>
            <a:off x="4923941" y="4316405"/>
            <a:ext cx="38100" cy="3175"/>
          </a:xfrm>
          <a:custGeom>
            <a:avLst/>
            <a:gdLst>
              <a:gd name="T0" fmla="*/ 0 w 50"/>
              <a:gd name="T1" fmla="*/ 0 h 5"/>
              <a:gd name="T2" fmla="*/ 50 w 50"/>
              <a:gd name="T3" fmla="*/ 0 h 5"/>
              <a:gd name="T4" fmla="*/ 48 w 50"/>
              <a:gd name="T5" fmla="*/ 5 h 5"/>
              <a:gd name="T6" fmla="*/ 9 w 50"/>
              <a:gd name="T7" fmla="*/ 5 h 5"/>
              <a:gd name="T8" fmla="*/ 0 w 50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">
                <a:moveTo>
                  <a:pt x="0" y="0"/>
                </a:moveTo>
                <a:lnTo>
                  <a:pt x="50" y="0"/>
                </a:lnTo>
                <a:lnTo>
                  <a:pt x="48" y="5"/>
                </a:lnTo>
                <a:lnTo>
                  <a:pt x="9" y="5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5" name="Freeform 44"/>
          <p:cNvSpPr>
            <a:spLocks/>
          </p:cNvSpPr>
          <p:nvPr/>
        </p:nvSpPr>
        <p:spPr bwMode="auto">
          <a:xfrm>
            <a:off x="4825516" y="4367205"/>
            <a:ext cx="38100" cy="50800"/>
          </a:xfrm>
          <a:custGeom>
            <a:avLst/>
            <a:gdLst>
              <a:gd name="T0" fmla="*/ 20 w 47"/>
              <a:gd name="T1" fmla="*/ 0 h 64"/>
              <a:gd name="T2" fmla="*/ 23 w 47"/>
              <a:gd name="T3" fmla="*/ 3 h 64"/>
              <a:gd name="T4" fmla="*/ 23 w 47"/>
              <a:gd name="T5" fmla="*/ 29 h 64"/>
              <a:gd name="T6" fmla="*/ 44 w 47"/>
              <a:gd name="T7" fmla="*/ 29 h 64"/>
              <a:gd name="T8" fmla="*/ 47 w 47"/>
              <a:gd name="T9" fmla="*/ 34 h 64"/>
              <a:gd name="T10" fmla="*/ 23 w 47"/>
              <a:gd name="T11" fmla="*/ 34 h 64"/>
              <a:gd name="T12" fmla="*/ 23 w 47"/>
              <a:gd name="T13" fmla="*/ 64 h 64"/>
              <a:gd name="T14" fmla="*/ 18 w 47"/>
              <a:gd name="T15" fmla="*/ 61 h 64"/>
              <a:gd name="T16" fmla="*/ 18 w 47"/>
              <a:gd name="T17" fmla="*/ 34 h 64"/>
              <a:gd name="T18" fmla="*/ 0 w 47"/>
              <a:gd name="T19" fmla="*/ 34 h 64"/>
              <a:gd name="T20" fmla="*/ 1 w 47"/>
              <a:gd name="T21" fmla="*/ 29 h 64"/>
              <a:gd name="T22" fmla="*/ 18 w 47"/>
              <a:gd name="T23" fmla="*/ 29 h 64"/>
              <a:gd name="T24" fmla="*/ 18 w 47"/>
              <a:gd name="T25" fmla="*/ 3 h 64"/>
              <a:gd name="T26" fmla="*/ 20 w 47"/>
              <a:gd name="T27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" h="64">
                <a:moveTo>
                  <a:pt x="20" y="0"/>
                </a:moveTo>
                <a:lnTo>
                  <a:pt x="23" y="3"/>
                </a:lnTo>
                <a:lnTo>
                  <a:pt x="23" y="29"/>
                </a:lnTo>
                <a:lnTo>
                  <a:pt x="44" y="29"/>
                </a:lnTo>
                <a:lnTo>
                  <a:pt x="47" y="34"/>
                </a:lnTo>
                <a:lnTo>
                  <a:pt x="23" y="34"/>
                </a:lnTo>
                <a:lnTo>
                  <a:pt x="23" y="64"/>
                </a:lnTo>
                <a:lnTo>
                  <a:pt x="18" y="61"/>
                </a:lnTo>
                <a:lnTo>
                  <a:pt x="18" y="34"/>
                </a:lnTo>
                <a:lnTo>
                  <a:pt x="0" y="34"/>
                </a:lnTo>
                <a:lnTo>
                  <a:pt x="1" y="29"/>
                </a:lnTo>
                <a:lnTo>
                  <a:pt x="18" y="29"/>
                </a:lnTo>
                <a:lnTo>
                  <a:pt x="18" y="3"/>
                </a:lnTo>
                <a:lnTo>
                  <a:pt x="2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6" name="Freeform 45"/>
          <p:cNvSpPr>
            <a:spLocks/>
          </p:cNvSpPr>
          <p:nvPr/>
        </p:nvSpPr>
        <p:spPr bwMode="auto">
          <a:xfrm>
            <a:off x="4733441" y="4343393"/>
            <a:ext cx="71438" cy="79375"/>
          </a:xfrm>
          <a:custGeom>
            <a:avLst/>
            <a:gdLst>
              <a:gd name="T0" fmla="*/ 40 w 89"/>
              <a:gd name="T1" fmla="*/ 0 h 100"/>
              <a:gd name="T2" fmla="*/ 45 w 89"/>
              <a:gd name="T3" fmla="*/ 7 h 100"/>
              <a:gd name="T4" fmla="*/ 45 w 89"/>
              <a:gd name="T5" fmla="*/ 58 h 100"/>
              <a:gd name="T6" fmla="*/ 84 w 89"/>
              <a:gd name="T7" fmla="*/ 58 h 100"/>
              <a:gd name="T8" fmla="*/ 89 w 89"/>
              <a:gd name="T9" fmla="*/ 63 h 100"/>
              <a:gd name="T10" fmla="*/ 45 w 89"/>
              <a:gd name="T11" fmla="*/ 63 h 100"/>
              <a:gd name="T12" fmla="*/ 45 w 89"/>
              <a:gd name="T13" fmla="*/ 100 h 100"/>
              <a:gd name="T14" fmla="*/ 40 w 89"/>
              <a:gd name="T15" fmla="*/ 95 h 100"/>
              <a:gd name="T16" fmla="*/ 40 w 89"/>
              <a:gd name="T17" fmla="*/ 63 h 100"/>
              <a:gd name="T18" fmla="*/ 0 w 89"/>
              <a:gd name="T19" fmla="*/ 63 h 100"/>
              <a:gd name="T20" fmla="*/ 3 w 89"/>
              <a:gd name="T21" fmla="*/ 58 h 100"/>
              <a:gd name="T22" fmla="*/ 40 w 89"/>
              <a:gd name="T23" fmla="*/ 58 h 100"/>
              <a:gd name="T24" fmla="*/ 40 w 89"/>
              <a:gd name="T25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9" h="100">
                <a:moveTo>
                  <a:pt x="40" y="0"/>
                </a:moveTo>
                <a:lnTo>
                  <a:pt x="45" y="7"/>
                </a:lnTo>
                <a:lnTo>
                  <a:pt x="45" y="58"/>
                </a:lnTo>
                <a:lnTo>
                  <a:pt x="84" y="58"/>
                </a:lnTo>
                <a:lnTo>
                  <a:pt x="89" y="63"/>
                </a:lnTo>
                <a:lnTo>
                  <a:pt x="45" y="63"/>
                </a:lnTo>
                <a:lnTo>
                  <a:pt x="45" y="100"/>
                </a:lnTo>
                <a:lnTo>
                  <a:pt x="40" y="95"/>
                </a:lnTo>
                <a:lnTo>
                  <a:pt x="40" y="63"/>
                </a:lnTo>
                <a:lnTo>
                  <a:pt x="0" y="63"/>
                </a:lnTo>
                <a:lnTo>
                  <a:pt x="3" y="58"/>
                </a:lnTo>
                <a:lnTo>
                  <a:pt x="40" y="58"/>
                </a:lnTo>
                <a:lnTo>
                  <a:pt x="4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7" name="Freeform 46"/>
          <p:cNvSpPr>
            <a:spLocks/>
          </p:cNvSpPr>
          <p:nvPr/>
        </p:nvSpPr>
        <p:spPr bwMode="auto">
          <a:xfrm>
            <a:off x="4674703" y="4425943"/>
            <a:ext cx="47625" cy="60325"/>
          </a:xfrm>
          <a:custGeom>
            <a:avLst/>
            <a:gdLst>
              <a:gd name="T0" fmla="*/ 27 w 59"/>
              <a:gd name="T1" fmla="*/ 0 h 76"/>
              <a:gd name="T2" fmla="*/ 27 w 59"/>
              <a:gd name="T3" fmla="*/ 48 h 76"/>
              <a:gd name="T4" fmla="*/ 59 w 59"/>
              <a:gd name="T5" fmla="*/ 48 h 76"/>
              <a:gd name="T6" fmla="*/ 56 w 59"/>
              <a:gd name="T7" fmla="*/ 53 h 76"/>
              <a:gd name="T8" fmla="*/ 27 w 59"/>
              <a:gd name="T9" fmla="*/ 53 h 76"/>
              <a:gd name="T10" fmla="*/ 27 w 59"/>
              <a:gd name="T11" fmla="*/ 76 h 76"/>
              <a:gd name="T12" fmla="*/ 22 w 59"/>
              <a:gd name="T13" fmla="*/ 73 h 76"/>
              <a:gd name="T14" fmla="*/ 22 w 59"/>
              <a:gd name="T15" fmla="*/ 53 h 76"/>
              <a:gd name="T16" fmla="*/ 0 w 59"/>
              <a:gd name="T17" fmla="*/ 53 h 76"/>
              <a:gd name="T18" fmla="*/ 3 w 59"/>
              <a:gd name="T19" fmla="*/ 48 h 76"/>
              <a:gd name="T20" fmla="*/ 22 w 59"/>
              <a:gd name="T21" fmla="*/ 48 h 76"/>
              <a:gd name="T22" fmla="*/ 22 w 59"/>
              <a:gd name="T23" fmla="*/ 10 h 76"/>
              <a:gd name="T24" fmla="*/ 27 w 59"/>
              <a:gd name="T25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76">
                <a:moveTo>
                  <a:pt x="27" y="0"/>
                </a:moveTo>
                <a:lnTo>
                  <a:pt x="27" y="48"/>
                </a:lnTo>
                <a:lnTo>
                  <a:pt x="59" y="48"/>
                </a:lnTo>
                <a:lnTo>
                  <a:pt x="56" y="53"/>
                </a:lnTo>
                <a:lnTo>
                  <a:pt x="27" y="53"/>
                </a:lnTo>
                <a:lnTo>
                  <a:pt x="27" y="76"/>
                </a:lnTo>
                <a:lnTo>
                  <a:pt x="22" y="73"/>
                </a:lnTo>
                <a:lnTo>
                  <a:pt x="22" y="53"/>
                </a:lnTo>
                <a:lnTo>
                  <a:pt x="0" y="53"/>
                </a:lnTo>
                <a:lnTo>
                  <a:pt x="3" y="48"/>
                </a:lnTo>
                <a:lnTo>
                  <a:pt x="22" y="48"/>
                </a:lnTo>
                <a:lnTo>
                  <a:pt x="22" y="10"/>
                </a:lnTo>
                <a:lnTo>
                  <a:pt x="2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8" name="Freeform 47"/>
          <p:cNvSpPr>
            <a:spLocks/>
          </p:cNvSpPr>
          <p:nvPr/>
        </p:nvSpPr>
        <p:spPr bwMode="auto">
          <a:xfrm>
            <a:off x="4638191" y="4413243"/>
            <a:ext cx="254000" cy="168275"/>
          </a:xfrm>
          <a:custGeom>
            <a:avLst/>
            <a:gdLst>
              <a:gd name="T0" fmla="*/ 149 w 320"/>
              <a:gd name="T1" fmla="*/ 0 h 212"/>
              <a:gd name="T2" fmla="*/ 205 w 320"/>
              <a:gd name="T3" fmla="*/ 77 h 212"/>
              <a:gd name="T4" fmla="*/ 239 w 320"/>
              <a:gd name="T5" fmla="*/ 0 h 212"/>
              <a:gd name="T6" fmla="*/ 293 w 320"/>
              <a:gd name="T7" fmla="*/ 33 h 212"/>
              <a:gd name="T8" fmla="*/ 303 w 320"/>
              <a:gd name="T9" fmla="*/ 7 h 212"/>
              <a:gd name="T10" fmla="*/ 317 w 320"/>
              <a:gd name="T11" fmla="*/ 22 h 212"/>
              <a:gd name="T12" fmla="*/ 320 w 320"/>
              <a:gd name="T13" fmla="*/ 26 h 212"/>
              <a:gd name="T14" fmla="*/ 303 w 320"/>
              <a:gd name="T15" fmla="*/ 65 h 212"/>
              <a:gd name="T16" fmla="*/ 249 w 320"/>
              <a:gd name="T17" fmla="*/ 34 h 212"/>
              <a:gd name="T18" fmla="*/ 210 w 320"/>
              <a:gd name="T19" fmla="*/ 121 h 212"/>
              <a:gd name="T20" fmla="*/ 151 w 320"/>
              <a:gd name="T21" fmla="*/ 41 h 212"/>
              <a:gd name="T22" fmla="*/ 90 w 320"/>
              <a:gd name="T23" fmla="*/ 143 h 212"/>
              <a:gd name="T24" fmla="*/ 66 w 320"/>
              <a:gd name="T25" fmla="*/ 124 h 212"/>
              <a:gd name="T26" fmla="*/ 21 w 320"/>
              <a:gd name="T27" fmla="*/ 212 h 212"/>
              <a:gd name="T28" fmla="*/ 0 w 320"/>
              <a:gd name="T29" fmla="*/ 202 h 212"/>
              <a:gd name="T30" fmla="*/ 58 w 320"/>
              <a:gd name="T31" fmla="*/ 88 h 212"/>
              <a:gd name="T32" fmla="*/ 83 w 320"/>
              <a:gd name="T33" fmla="*/ 109 h 212"/>
              <a:gd name="T34" fmla="*/ 149 w 320"/>
              <a:gd name="T35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0" h="212">
                <a:moveTo>
                  <a:pt x="149" y="0"/>
                </a:moveTo>
                <a:lnTo>
                  <a:pt x="205" y="77"/>
                </a:lnTo>
                <a:lnTo>
                  <a:pt x="239" y="0"/>
                </a:lnTo>
                <a:lnTo>
                  <a:pt x="293" y="33"/>
                </a:lnTo>
                <a:lnTo>
                  <a:pt x="303" y="7"/>
                </a:lnTo>
                <a:lnTo>
                  <a:pt x="317" y="22"/>
                </a:lnTo>
                <a:lnTo>
                  <a:pt x="320" y="26"/>
                </a:lnTo>
                <a:lnTo>
                  <a:pt x="303" y="65"/>
                </a:lnTo>
                <a:lnTo>
                  <a:pt x="249" y="34"/>
                </a:lnTo>
                <a:lnTo>
                  <a:pt x="210" y="121"/>
                </a:lnTo>
                <a:lnTo>
                  <a:pt x="151" y="41"/>
                </a:lnTo>
                <a:lnTo>
                  <a:pt x="90" y="143"/>
                </a:lnTo>
                <a:lnTo>
                  <a:pt x="66" y="124"/>
                </a:lnTo>
                <a:lnTo>
                  <a:pt x="21" y="212"/>
                </a:lnTo>
                <a:lnTo>
                  <a:pt x="0" y="202"/>
                </a:lnTo>
                <a:lnTo>
                  <a:pt x="58" y="88"/>
                </a:lnTo>
                <a:lnTo>
                  <a:pt x="83" y="109"/>
                </a:lnTo>
                <a:lnTo>
                  <a:pt x="14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9" name="Freeform 48"/>
          <p:cNvSpPr>
            <a:spLocks/>
          </p:cNvSpPr>
          <p:nvPr/>
        </p:nvSpPr>
        <p:spPr bwMode="auto">
          <a:xfrm>
            <a:off x="4890603" y="4222743"/>
            <a:ext cx="149225" cy="182563"/>
          </a:xfrm>
          <a:custGeom>
            <a:avLst/>
            <a:gdLst>
              <a:gd name="T0" fmla="*/ 137 w 190"/>
              <a:gd name="T1" fmla="*/ 0 h 230"/>
              <a:gd name="T2" fmla="*/ 190 w 190"/>
              <a:gd name="T3" fmla="*/ 32 h 230"/>
              <a:gd name="T4" fmla="*/ 178 w 190"/>
              <a:gd name="T5" fmla="*/ 50 h 230"/>
              <a:gd name="T6" fmla="*/ 149 w 190"/>
              <a:gd name="T7" fmla="*/ 33 h 230"/>
              <a:gd name="T8" fmla="*/ 100 w 190"/>
              <a:gd name="T9" fmla="*/ 177 h 230"/>
              <a:gd name="T10" fmla="*/ 49 w 190"/>
              <a:gd name="T11" fmla="*/ 152 h 230"/>
              <a:gd name="T12" fmla="*/ 17 w 190"/>
              <a:gd name="T13" fmla="*/ 230 h 230"/>
              <a:gd name="T14" fmla="*/ 3 w 190"/>
              <a:gd name="T15" fmla="*/ 215 h 230"/>
              <a:gd name="T16" fmla="*/ 0 w 190"/>
              <a:gd name="T17" fmla="*/ 211 h 230"/>
              <a:gd name="T18" fmla="*/ 37 w 190"/>
              <a:gd name="T19" fmla="*/ 120 h 230"/>
              <a:gd name="T20" fmla="*/ 86 w 190"/>
              <a:gd name="T21" fmla="*/ 145 h 230"/>
              <a:gd name="T22" fmla="*/ 137 w 190"/>
              <a:gd name="T23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0" h="230">
                <a:moveTo>
                  <a:pt x="137" y="0"/>
                </a:moveTo>
                <a:lnTo>
                  <a:pt x="190" y="32"/>
                </a:lnTo>
                <a:lnTo>
                  <a:pt x="178" y="50"/>
                </a:lnTo>
                <a:lnTo>
                  <a:pt x="149" y="33"/>
                </a:lnTo>
                <a:lnTo>
                  <a:pt x="100" y="177"/>
                </a:lnTo>
                <a:lnTo>
                  <a:pt x="49" y="152"/>
                </a:lnTo>
                <a:lnTo>
                  <a:pt x="17" y="230"/>
                </a:lnTo>
                <a:lnTo>
                  <a:pt x="3" y="215"/>
                </a:lnTo>
                <a:lnTo>
                  <a:pt x="0" y="211"/>
                </a:lnTo>
                <a:lnTo>
                  <a:pt x="37" y="120"/>
                </a:lnTo>
                <a:lnTo>
                  <a:pt x="86" y="145"/>
                </a:lnTo>
                <a:lnTo>
                  <a:pt x="13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0" name="Freeform 49"/>
          <p:cNvSpPr>
            <a:spLocks/>
          </p:cNvSpPr>
          <p:nvPr/>
        </p:nvSpPr>
        <p:spPr bwMode="auto">
          <a:xfrm>
            <a:off x="4638191" y="4316405"/>
            <a:ext cx="398463" cy="184150"/>
          </a:xfrm>
          <a:custGeom>
            <a:avLst/>
            <a:gdLst>
              <a:gd name="T0" fmla="*/ 156 w 502"/>
              <a:gd name="T1" fmla="*/ 0 h 232"/>
              <a:gd name="T2" fmla="*/ 222 w 502"/>
              <a:gd name="T3" fmla="*/ 83 h 232"/>
              <a:gd name="T4" fmla="*/ 254 w 502"/>
              <a:gd name="T5" fmla="*/ 34 h 232"/>
              <a:gd name="T6" fmla="*/ 314 w 502"/>
              <a:gd name="T7" fmla="*/ 104 h 232"/>
              <a:gd name="T8" fmla="*/ 329 w 502"/>
              <a:gd name="T9" fmla="*/ 124 h 232"/>
              <a:gd name="T10" fmla="*/ 398 w 502"/>
              <a:gd name="T11" fmla="*/ 207 h 232"/>
              <a:gd name="T12" fmla="*/ 464 w 502"/>
              <a:gd name="T13" fmla="*/ 58 h 232"/>
              <a:gd name="T14" fmla="*/ 502 w 502"/>
              <a:gd name="T15" fmla="*/ 122 h 232"/>
              <a:gd name="T16" fmla="*/ 491 w 502"/>
              <a:gd name="T17" fmla="*/ 129 h 232"/>
              <a:gd name="T18" fmla="*/ 466 w 502"/>
              <a:gd name="T19" fmla="*/ 87 h 232"/>
              <a:gd name="T20" fmla="*/ 402 w 502"/>
              <a:gd name="T21" fmla="*/ 232 h 232"/>
              <a:gd name="T22" fmla="*/ 324 w 502"/>
              <a:gd name="T23" fmla="*/ 139 h 232"/>
              <a:gd name="T24" fmla="*/ 307 w 502"/>
              <a:gd name="T25" fmla="*/ 119 h 232"/>
              <a:gd name="T26" fmla="*/ 256 w 502"/>
              <a:gd name="T27" fmla="*/ 56 h 232"/>
              <a:gd name="T28" fmla="*/ 224 w 502"/>
              <a:gd name="T29" fmla="*/ 107 h 232"/>
              <a:gd name="T30" fmla="*/ 158 w 502"/>
              <a:gd name="T31" fmla="*/ 26 h 232"/>
              <a:gd name="T32" fmla="*/ 99 w 502"/>
              <a:gd name="T33" fmla="*/ 126 h 232"/>
              <a:gd name="T34" fmla="*/ 87 w 502"/>
              <a:gd name="T35" fmla="*/ 104 h 232"/>
              <a:gd name="T36" fmla="*/ 38 w 502"/>
              <a:gd name="T37" fmla="*/ 197 h 232"/>
              <a:gd name="T38" fmla="*/ 0 w 502"/>
              <a:gd name="T39" fmla="*/ 139 h 232"/>
              <a:gd name="T40" fmla="*/ 12 w 502"/>
              <a:gd name="T41" fmla="*/ 133 h 232"/>
              <a:gd name="T42" fmla="*/ 36 w 502"/>
              <a:gd name="T43" fmla="*/ 170 h 232"/>
              <a:gd name="T44" fmla="*/ 87 w 502"/>
              <a:gd name="T45" fmla="*/ 75 h 232"/>
              <a:gd name="T46" fmla="*/ 99 w 502"/>
              <a:gd name="T47" fmla="*/ 99 h 232"/>
              <a:gd name="T48" fmla="*/ 156 w 502"/>
              <a:gd name="T4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02" h="232">
                <a:moveTo>
                  <a:pt x="156" y="0"/>
                </a:moveTo>
                <a:lnTo>
                  <a:pt x="222" y="83"/>
                </a:lnTo>
                <a:lnTo>
                  <a:pt x="254" y="34"/>
                </a:lnTo>
                <a:lnTo>
                  <a:pt x="314" y="104"/>
                </a:lnTo>
                <a:lnTo>
                  <a:pt x="329" y="124"/>
                </a:lnTo>
                <a:lnTo>
                  <a:pt x="398" y="207"/>
                </a:lnTo>
                <a:lnTo>
                  <a:pt x="464" y="58"/>
                </a:lnTo>
                <a:lnTo>
                  <a:pt x="502" y="122"/>
                </a:lnTo>
                <a:lnTo>
                  <a:pt x="491" y="129"/>
                </a:lnTo>
                <a:lnTo>
                  <a:pt x="466" y="87"/>
                </a:lnTo>
                <a:lnTo>
                  <a:pt x="402" y="232"/>
                </a:lnTo>
                <a:lnTo>
                  <a:pt x="324" y="139"/>
                </a:lnTo>
                <a:lnTo>
                  <a:pt x="307" y="119"/>
                </a:lnTo>
                <a:lnTo>
                  <a:pt x="256" y="56"/>
                </a:lnTo>
                <a:lnTo>
                  <a:pt x="224" y="107"/>
                </a:lnTo>
                <a:lnTo>
                  <a:pt x="158" y="26"/>
                </a:lnTo>
                <a:lnTo>
                  <a:pt x="99" y="126"/>
                </a:lnTo>
                <a:lnTo>
                  <a:pt x="87" y="104"/>
                </a:lnTo>
                <a:lnTo>
                  <a:pt x="38" y="197"/>
                </a:lnTo>
                <a:lnTo>
                  <a:pt x="0" y="139"/>
                </a:lnTo>
                <a:lnTo>
                  <a:pt x="12" y="133"/>
                </a:lnTo>
                <a:lnTo>
                  <a:pt x="36" y="170"/>
                </a:lnTo>
                <a:lnTo>
                  <a:pt x="87" y="75"/>
                </a:lnTo>
                <a:lnTo>
                  <a:pt x="99" y="99"/>
                </a:lnTo>
                <a:lnTo>
                  <a:pt x="15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1" name="Freeform 50"/>
          <p:cNvSpPr>
            <a:spLocks noEditPoints="1"/>
          </p:cNvSpPr>
          <p:nvPr/>
        </p:nvSpPr>
        <p:spPr bwMode="auto">
          <a:xfrm>
            <a:off x="4617553" y="4167180"/>
            <a:ext cx="447675" cy="449263"/>
          </a:xfrm>
          <a:custGeom>
            <a:avLst/>
            <a:gdLst>
              <a:gd name="T0" fmla="*/ 557 w 566"/>
              <a:gd name="T1" fmla="*/ 471 h 568"/>
              <a:gd name="T2" fmla="*/ 468 w 566"/>
              <a:gd name="T3" fmla="*/ 558 h 568"/>
              <a:gd name="T4" fmla="*/ 286 w 566"/>
              <a:gd name="T5" fmla="*/ 558 h 568"/>
              <a:gd name="T6" fmla="*/ 193 w 566"/>
              <a:gd name="T7" fmla="*/ 471 h 568"/>
              <a:gd name="T8" fmla="*/ 193 w 566"/>
              <a:gd name="T9" fmla="*/ 471 h 568"/>
              <a:gd name="T10" fmla="*/ 188 w 566"/>
              <a:gd name="T11" fmla="*/ 471 h 568"/>
              <a:gd name="T12" fmla="*/ 557 w 566"/>
              <a:gd name="T13" fmla="*/ 468 h 568"/>
              <a:gd name="T14" fmla="*/ 10 w 566"/>
              <a:gd name="T15" fmla="*/ 282 h 568"/>
              <a:gd name="T16" fmla="*/ 286 w 566"/>
              <a:gd name="T17" fmla="*/ 100 h 568"/>
              <a:gd name="T18" fmla="*/ 286 w 566"/>
              <a:gd name="T19" fmla="*/ 100 h 568"/>
              <a:gd name="T20" fmla="*/ 281 w 566"/>
              <a:gd name="T21" fmla="*/ 100 h 568"/>
              <a:gd name="T22" fmla="*/ 95 w 566"/>
              <a:gd name="T23" fmla="*/ 188 h 568"/>
              <a:gd name="T24" fmla="*/ 473 w 566"/>
              <a:gd name="T25" fmla="*/ 83 h 568"/>
              <a:gd name="T26" fmla="*/ 378 w 566"/>
              <a:gd name="T27" fmla="*/ 190 h 568"/>
              <a:gd name="T28" fmla="*/ 286 w 566"/>
              <a:gd name="T29" fmla="*/ 221 h 568"/>
              <a:gd name="T30" fmla="*/ 193 w 566"/>
              <a:gd name="T31" fmla="*/ 193 h 568"/>
              <a:gd name="T32" fmla="*/ 100 w 566"/>
              <a:gd name="T33" fmla="*/ 100 h 568"/>
              <a:gd name="T34" fmla="*/ 100 w 566"/>
              <a:gd name="T35" fmla="*/ 193 h 568"/>
              <a:gd name="T36" fmla="*/ 10 w 566"/>
              <a:gd name="T37" fmla="*/ 287 h 568"/>
              <a:gd name="T38" fmla="*/ 10 w 566"/>
              <a:gd name="T39" fmla="*/ 380 h 568"/>
              <a:gd name="T40" fmla="*/ 10 w 566"/>
              <a:gd name="T41" fmla="*/ 471 h 568"/>
              <a:gd name="T42" fmla="*/ 78 w 566"/>
              <a:gd name="T43" fmla="*/ 471 h 568"/>
              <a:gd name="T44" fmla="*/ 100 w 566"/>
              <a:gd name="T45" fmla="*/ 446 h 568"/>
              <a:gd name="T46" fmla="*/ 166 w 566"/>
              <a:gd name="T47" fmla="*/ 380 h 568"/>
              <a:gd name="T48" fmla="*/ 193 w 566"/>
              <a:gd name="T49" fmla="*/ 380 h 568"/>
              <a:gd name="T50" fmla="*/ 264 w 566"/>
              <a:gd name="T51" fmla="*/ 380 h 568"/>
              <a:gd name="T52" fmla="*/ 286 w 566"/>
              <a:gd name="T53" fmla="*/ 354 h 568"/>
              <a:gd name="T54" fmla="*/ 286 w 566"/>
              <a:gd name="T55" fmla="*/ 380 h 568"/>
              <a:gd name="T56" fmla="*/ 334 w 566"/>
              <a:gd name="T57" fmla="*/ 380 h 568"/>
              <a:gd name="T58" fmla="*/ 375 w 566"/>
              <a:gd name="T59" fmla="*/ 363 h 568"/>
              <a:gd name="T60" fmla="*/ 388 w 566"/>
              <a:gd name="T61" fmla="*/ 380 h 568"/>
              <a:gd name="T62" fmla="*/ 468 w 566"/>
              <a:gd name="T63" fmla="*/ 380 h 568"/>
              <a:gd name="T64" fmla="*/ 468 w 566"/>
              <a:gd name="T65" fmla="*/ 348 h 568"/>
              <a:gd name="T66" fmla="*/ 557 w 566"/>
              <a:gd name="T67" fmla="*/ 287 h 568"/>
              <a:gd name="T68" fmla="*/ 557 w 566"/>
              <a:gd name="T69" fmla="*/ 193 h 568"/>
              <a:gd name="T70" fmla="*/ 468 w 566"/>
              <a:gd name="T71" fmla="*/ 287 h 568"/>
              <a:gd name="T72" fmla="*/ 375 w 566"/>
              <a:gd name="T73" fmla="*/ 287 h 568"/>
              <a:gd name="T74" fmla="*/ 468 w 566"/>
              <a:gd name="T75" fmla="*/ 282 h 568"/>
              <a:gd name="T76" fmla="*/ 557 w 566"/>
              <a:gd name="T77" fmla="*/ 188 h 568"/>
              <a:gd name="T78" fmla="*/ 530 w 566"/>
              <a:gd name="T79" fmla="*/ 95 h 568"/>
              <a:gd name="T80" fmla="*/ 380 w 566"/>
              <a:gd name="T81" fmla="*/ 9 h 568"/>
              <a:gd name="T82" fmla="*/ 380 w 566"/>
              <a:gd name="T83" fmla="*/ 9 h 568"/>
              <a:gd name="T84" fmla="*/ 375 w 566"/>
              <a:gd name="T85" fmla="*/ 9 h 568"/>
              <a:gd name="T86" fmla="*/ 281 w 566"/>
              <a:gd name="T87" fmla="*/ 95 h 568"/>
              <a:gd name="T88" fmla="*/ 100 w 566"/>
              <a:gd name="T89" fmla="*/ 95 h 568"/>
              <a:gd name="T90" fmla="*/ 10 w 566"/>
              <a:gd name="T91" fmla="*/ 9 h 568"/>
              <a:gd name="T92" fmla="*/ 10 w 566"/>
              <a:gd name="T93" fmla="*/ 9 h 568"/>
              <a:gd name="T94" fmla="*/ 0 w 566"/>
              <a:gd name="T95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6" h="568">
                <a:moveTo>
                  <a:pt x="473" y="471"/>
                </a:moveTo>
                <a:lnTo>
                  <a:pt x="473" y="558"/>
                </a:lnTo>
                <a:lnTo>
                  <a:pt x="557" y="558"/>
                </a:lnTo>
                <a:lnTo>
                  <a:pt x="557" y="471"/>
                </a:lnTo>
                <a:lnTo>
                  <a:pt x="473" y="471"/>
                </a:lnTo>
                <a:close/>
                <a:moveTo>
                  <a:pt x="380" y="471"/>
                </a:moveTo>
                <a:lnTo>
                  <a:pt x="380" y="558"/>
                </a:lnTo>
                <a:lnTo>
                  <a:pt x="468" y="558"/>
                </a:lnTo>
                <a:lnTo>
                  <a:pt x="468" y="471"/>
                </a:lnTo>
                <a:lnTo>
                  <a:pt x="380" y="471"/>
                </a:lnTo>
                <a:close/>
                <a:moveTo>
                  <a:pt x="286" y="471"/>
                </a:moveTo>
                <a:lnTo>
                  <a:pt x="286" y="558"/>
                </a:lnTo>
                <a:lnTo>
                  <a:pt x="375" y="558"/>
                </a:lnTo>
                <a:lnTo>
                  <a:pt x="375" y="471"/>
                </a:lnTo>
                <a:lnTo>
                  <a:pt x="286" y="471"/>
                </a:lnTo>
                <a:close/>
                <a:moveTo>
                  <a:pt x="193" y="471"/>
                </a:moveTo>
                <a:lnTo>
                  <a:pt x="193" y="558"/>
                </a:lnTo>
                <a:lnTo>
                  <a:pt x="281" y="558"/>
                </a:lnTo>
                <a:lnTo>
                  <a:pt x="281" y="471"/>
                </a:lnTo>
                <a:lnTo>
                  <a:pt x="193" y="471"/>
                </a:lnTo>
                <a:close/>
                <a:moveTo>
                  <a:pt x="100" y="471"/>
                </a:moveTo>
                <a:lnTo>
                  <a:pt x="100" y="558"/>
                </a:lnTo>
                <a:lnTo>
                  <a:pt x="188" y="558"/>
                </a:lnTo>
                <a:lnTo>
                  <a:pt x="188" y="471"/>
                </a:lnTo>
                <a:lnTo>
                  <a:pt x="100" y="471"/>
                </a:lnTo>
                <a:close/>
                <a:moveTo>
                  <a:pt x="473" y="380"/>
                </a:moveTo>
                <a:lnTo>
                  <a:pt x="473" y="468"/>
                </a:lnTo>
                <a:lnTo>
                  <a:pt x="557" y="468"/>
                </a:lnTo>
                <a:lnTo>
                  <a:pt x="557" y="380"/>
                </a:lnTo>
                <a:lnTo>
                  <a:pt x="473" y="380"/>
                </a:lnTo>
                <a:close/>
                <a:moveTo>
                  <a:pt x="10" y="193"/>
                </a:moveTo>
                <a:lnTo>
                  <a:pt x="10" y="282"/>
                </a:lnTo>
                <a:lnTo>
                  <a:pt x="95" y="282"/>
                </a:lnTo>
                <a:lnTo>
                  <a:pt x="95" y="193"/>
                </a:lnTo>
                <a:lnTo>
                  <a:pt x="10" y="193"/>
                </a:lnTo>
                <a:close/>
                <a:moveTo>
                  <a:pt x="286" y="100"/>
                </a:moveTo>
                <a:lnTo>
                  <a:pt x="286" y="188"/>
                </a:lnTo>
                <a:lnTo>
                  <a:pt x="375" y="188"/>
                </a:lnTo>
                <a:lnTo>
                  <a:pt x="375" y="100"/>
                </a:lnTo>
                <a:lnTo>
                  <a:pt x="286" y="100"/>
                </a:lnTo>
                <a:close/>
                <a:moveTo>
                  <a:pt x="193" y="100"/>
                </a:moveTo>
                <a:lnTo>
                  <a:pt x="193" y="188"/>
                </a:lnTo>
                <a:lnTo>
                  <a:pt x="281" y="188"/>
                </a:lnTo>
                <a:lnTo>
                  <a:pt x="281" y="100"/>
                </a:lnTo>
                <a:lnTo>
                  <a:pt x="193" y="100"/>
                </a:lnTo>
                <a:close/>
                <a:moveTo>
                  <a:pt x="10" y="100"/>
                </a:moveTo>
                <a:lnTo>
                  <a:pt x="10" y="188"/>
                </a:lnTo>
                <a:lnTo>
                  <a:pt x="95" y="188"/>
                </a:lnTo>
                <a:lnTo>
                  <a:pt x="95" y="100"/>
                </a:lnTo>
                <a:lnTo>
                  <a:pt x="10" y="100"/>
                </a:lnTo>
                <a:close/>
                <a:moveTo>
                  <a:pt x="473" y="9"/>
                </a:moveTo>
                <a:lnTo>
                  <a:pt x="473" y="83"/>
                </a:lnTo>
                <a:lnTo>
                  <a:pt x="466" y="100"/>
                </a:lnTo>
                <a:lnTo>
                  <a:pt x="380" y="100"/>
                </a:lnTo>
                <a:lnTo>
                  <a:pt x="380" y="185"/>
                </a:lnTo>
                <a:lnTo>
                  <a:pt x="378" y="190"/>
                </a:lnTo>
                <a:lnTo>
                  <a:pt x="375" y="197"/>
                </a:lnTo>
                <a:lnTo>
                  <a:pt x="375" y="193"/>
                </a:lnTo>
                <a:lnTo>
                  <a:pt x="286" y="193"/>
                </a:lnTo>
                <a:lnTo>
                  <a:pt x="286" y="221"/>
                </a:lnTo>
                <a:lnTo>
                  <a:pt x="285" y="219"/>
                </a:lnTo>
                <a:lnTo>
                  <a:pt x="281" y="214"/>
                </a:lnTo>
                <a:lnTo>
                  <a:pt x="281" y="193"/>
                </a:lnTo>
                <a:lnTo>
                  <a:pt x="193" y="193"/>
                </a:lnTo>
                <a:lnTo>
                  <a:pt x="193" y="193"/>
                </a:lnTo>
                <a:lnTo>
                  <a:pt x="188" y="187"/>
                </a:lnTo>
                <a:lnTo>
                  <a:pt x="188" y="100"/>
                </a:lnTo>
                <a:lnTo>
                  <a:pt x="100" y="100"/>
                </a:lnTo>
                <a:lnTo>
                  <a:pt x="100" y="188"/>
                </a:lnTo>
                <a:lnTo>
                  <a:pt x="178" y="188"/>
                </a:lnTo>
                <a:lnTo>
                  <a:pt x="176" y="193"/>
                </a:lnTo>
                <a:lnTo>
                  <a:pt x="100" y="193"/>
                </a:lnTo>
                <a:lnTo>
                  <a:pt x="100" y="278"/>
                </a:lnTo>
                <a:lnTo>
                  <a:pt x="95" y="288"/>
                </a:lnTo>
                <a:lnTo>
                  <a:pt x="95" y="287"/>
                </a:lnTo>
                <a:lnTo>
                  <a:pt x="10" y="287"/>
                </a:lnTo>
                <a:lnTo>
                  <a:pt x="10" y="375"/>
                </a:lnTo>
                <a:lnTo>
                  <a:pt x="53" y="375"/>
                </a:lnTo>
                <a:lnTo>
                  <a:pt x="54" y="380"/>
                </a:lnTo>
                <a:lnTo>
                  <a:pt x="10" y="380"/>
                </a:lnTo>
                <a:lnTo>
                  <a:pt x="10" y="468"/>
                </a:lnTo>
                <a:lnTo>
                  <a:pt x="44" y="468"/>
                </a:lnTo>
                <a:lnTo>
                  <a:pt x="43" y="471"/>
                </a:lnTo>
                <a:lnTo>
                  <a:pt x="10" y="471"/>
                </a:lnTo>
                <a:lnTo>
                  <a:pt x="10" y="558"/>
                </a:lnTo>
                <a:lnTo>
                  <a:pt x="95" y="558"/>
                </a:lnTo>
                <a:lnTo>
                  <a:pt x="95" y="471"/>
                </a:lnTo>
                <a:lnTo>
                  <a:pt x="78" y="471"/>
                </a:lnTo>
                <a:lnTo>
                  <a:pt x="82" y="468"/>
                </a:lnTo>
                <a:lnTo>
                  <a:pt x="95" y="468"/>
                </a:lnTo>
                <a:lnTo>
                  <a:pt x="95" y="442"/>
                </a:lnTo>
                <a:lnTo>
                  <a:pt x="100" y="446"/>
                </a:lnTo>
                <a:lnTo>
                  <a:pt x="100" y="468"/>
                </a:lnTo>
                <a:lnTo>
                  <a:pt x="188" y="468"/>
                </a:lnTo>
                <a:lnTo>
                  <a:pt x="188" y="380"/>
                </a:lnTo>
                <a:lnTo>
                  <a:pt x="166" y="380"/>
                </a:lnTo>
                <a:lnTo>
                  <a:pt x="170" y="375"/>
                </a:lnTo>
                <a:lnTo>
                  <a:pt x="188" y="375"/>
                </a:lnTo>
                <a:lnTo>
                  <a:pt x="188" y="373"/>
                </a:lnTo>
                <a:lnTo>
                  <a:pt x="193" y="380"/>
                </a:lnTo>
                <a:lnTo>
                  <a:pt x="193" y="468"/>
                </a:lnTo>
                <a:lnTo>
                  <a:pt x="281" y="468"/>
                </a:lnTo>
                <a:lnTo>
                  <a:pt x="281" y="380"/>
                </a:lnTo>
                <a:lnTo>
                  <a:pt x="264" y="380"/>
                </a:lnTo>
                <a:lnTo>
                  <a:pt x="268" y="375"/>
                </a:lnTo>
                <a:lnTo>
                  <a:pt x="281" y="375"/>
                </a:lnTo>
                <a:lnTo>
                  <a:pt x="281" y="353"/>
                </a:lnTo>
                <a:lnTo>
                  <a:pt x="286" y="354"/>
                </a:lnTo>
                <a:lnTo>
                  <a:pt x="286" y="375"/>
                </a:lnTo>
                <a:lnTo>
                  <a:pt x="319" y="375"/>
                </a:lnTo>
                <a:lnTo>
                  <a:pt x="327" y="380"/>
                </a:lnTo>
                <a:lnTo>
                  <a:pt x="286" y="380"/>
                </a:lnTo>
                <a:lnTo>
                  <a:pt x="286" y="468"/>
                </a:lnTo>
                <a:lnTo>
                  <a:pt x="375" y="468"/>
                </a:lnTo>
                <a:lnTo>
                  <a:pt x="375" y="380"/>
                </a:lnTo>
                <a:lnTo>
                  <a:pt x="334" y="380"/>
                </a:lnTo>
                <a:lnTo>
                  <a:pt x="336" y="376"/>
                </a:lnTo>
                <a:lnTo>
                  <a:pt x="336" y="375"/>
                </a:lnTo>
                <a:lnTo>
                  <a:pt x="375" y="375"/>
                </a:lnTo>
                <a:lnTo>
                  <a:pt x="375" y="363"/>
                </a:lnTo>
                <a:lnTo>
                  <a:pt x="380" y="368"/>
                </a:lnTo>
                <a:lnTo>
                  <a:pt x="380" y="375"/>
                </a:lnTo>
                <a:lnTo>
                  <a:pt x="385" y="375"/>
                </a:lnTo>
                <a:lnTo>
                  <a:pt x="388" y="380"/>
                </a:lnTo>
                <a:lnTo>
                  <a:pt x="380" y="380"/>
                </a:lnTo>
                <a:lnTo>
                  <a:pt x="380" y="468"/>
                </a:lnTo>
                <a:lnTo>
                  <a:pt x="468" y="468"/>
                </a:lnTo>
                <a:lnTo>
                  <a:pt x="468" y="380"/>
                </a:lnTo>
                <a:lnTo>
                  <a:pt x="452" y="380"/>
                </a:lnTo>
                <a:lnTo>
                  <a:pt x="456" y="375"/>
                </a:lnTo>
                <a:lnTo>
                  <a:pt x="468" y="375"/>
                </a:lnTo>
                <a:lnTo>
                  <a:pt x="468" y="348"/>
                </a:lnTo>
                <a:lnTo>
                  <a:pt x="473" y="336"/>
                </a:lnTo>
                <a:lnTo>
                  <a:pt x="473" y="375"/>
                </a:lnTo>
                <a:lnTo>
                  <a:pt x="557" y="375"/>
                </a:lnTo>
                <a:lnTo>
                  <a:pt x="557" y="287"/>
                </a:lnTo>
                <a:lnTo>
                  <a:pt x="522" y="287"/>
                </a:lnTo>
                <a:lnTo>
                  <a:pt x="518" y="282"/>
                </a:lnTo>
                <a:lnTo>
                  <a:pt x="557" y="282"/>
                </a:lnTo>
                <a:lnTo>
                  <a:pt x="557" y="193"/>
                </a:lnTo>
                <a:lnTo>
                  <a:pt x="473" y="193"/>
                </a:lnTo>
                <a:lnTo>
                  <a:pt x="473" y="278"/>
                </a:lnTo>
                <a:lnTo>
                  <a:pt x="468" y="290"/>
                </a:lnTo>
                <a:lnTo>
                  <a:pt x="468" y="287"/>
                </a:lnTo>
                <a:lnTo>
                  <a:pt x="380" y="287"/>
                </a:lnTo>
                <a:lnTo>
                  <a:pt x="380" y="332"/>
                </a:lnTo>
                <a:lnTo>
                  <a:pt x="375" y="326"/>
                </a:lnTo>
                <a:lnTo>
                  <a:pt x="375" y="287"/>
                </a:lnTo>
                <a:lnTo>
                  <a:pt x="373" y="287"/>
                </a:lnTo>
                <a:lnTo>
                  <a:pt x="380" y="270"/>
                </a:lnTo>
                <a:lnTo>
                  <a:pt x="380" y="282"/>
                </a:lnTo>
                <a:lnTo>
                  <a:pt x="468" y="282"/>
                </a:lnTo>
                <a:lnTo>
                  <a:pt x="468" y="195"/>
                </a:lnTo>
                <a:lnTo>
                  <a:pt x="473" y="182"/>
                </a:lnTo>
                <a:lnTo>
                  <a:pt x="473" y="188"/>
                </a:lnTo>
                <a:lnTo>
                  <a:pt x="557" y="188"/>
                </a:lnTo>
                <a:lnTo>
                  <a:pt x="557" y="100"/>
                </a:lnTo>
                <a:lnTo>
                  <a:pt x="537" y="100"/>
                </a:lnTo>
                <a:lnTo>
                  <a:pt x="535" y="99"/>
                </a:lnTo>
                <a:lnTo>
                  <a:pt x="530" y="95"/>
                </a:lnTo>
                <a:lnTo>
                  <a:pt x="557" y="95"/>
                </a:lnTo>
                <a:lnTo>
                  <a:pt x="557" y="9"/>
                </a:lnTo>
                <a:lnTo>
                  <a:pt x="473" y="9"/>
                </a:lnTo>
                <a:close/>
                <a:moveTo>
                  <a:pt x="380" y="9"/>
                </a:moveTo>
                <a:lnTo>
                  <a:pt x="380" y="95"/>
                </a:lnTo>
                <a:lnTo>
                  <a:pt x="468" y="95"/>
                </a:lnTo>
                <a:lnTo>
                  <a:pt x="468" y="9"/>
                </a:lnTo>
                <a:lnTo>
                  <a:pt x="380" y="9"/>
                </a:lnTo>
                <a:close/>
                <a:moveTo>
                  <a:pt x="286" y="9"/>
                </a:moveTo>
                <a:lnTo>
                  <a:pt x="286" y="95"/>
                </a:lnTo>
                <a:lnTo>
                  <a:pt x="375" y="95"/>
                </a:lnTo>
                <a:lnTo>
                  <a:pt x="375" y="9"/>
                </a:lnTo>
                <a:lnTo>
                  <a:pt x="286" y="9"/>
                </a:lnTo>
                <a:close/>
                <a:moveTo>
                  <a:pt x="193" y="9"/>
                </a:moveTo>
                <a:lnTo>
                  <a:pt x="193" y="95"/>
                </a:lnTo>
                <a:lnTo>
                  <a:pt x="281" y="95"/>
                </a:lnTo>
                <a:lnTo>
                  <a:pt x="281" y="9"/>
                </a:lnTo>
                <a:lnTo>
                  <a:pt x="193" y="9"/>
                </a:lnTo>
                <a:close/>
                <a:moveTo>
                  <a:pt x="100" y="9"/>
                </a:moveTo>
                <a:lnTo>
                  <a:pt x="100" y="95"/>
                </a:lnTo>
                <a:lnTo>
                  <a:pt x="188" y="95"/>
                </a:lnTo>
                <a:lnTo>
                  <a:pt x="188" y="9"/>
                </a:lnTo>
                <a:lnTo>
                  <a:pt x="100" y="9"/>
                </a:lnTo>
                <a:close/>
                <a:moveTo>
                  <a:pt x="10" y="9"/>
                </a:moveTo>
                <a:lnTo>
                  <a:pt x="10" y="95"/>
                </a:lnTo>
                <a:lnTo>
                  <a:pt x="95" y="95"/>
                </a:lnTo>
                <a:lnTo>
                  <a:pt x="95" y="9"/>
                </a:lnTo>
                <a:lnTo>
                  <a:pt x="10" y="9"/>
                </a:lnTo>
                <a:close/>
                <a:moveTo>
                  <a:pt x="0" y="0"/>
                </a:moveTo>
                <a:lnTo>
                  <a:pt x="566" y="0"/>
                </a:lnTo>
                <a:lnTo>
                  <a:pt x="566" y="568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2" name="Freeform 52"/>
          <p:cNvSpPr>
            <a:spLocks noEditPoints="1"/>
          </p:cNvSpPr>
          <p:nvPr/>
        </p:nvSpPr>
        <p:spPr bwMode="auto">
          <a:xfrm>
            <a:off x="5625115" y="4554530"/>
            <a:ext cx="122238" cy="60325"/>
          </a:xfrm>
          <a:custGeom>
            <a:avLst/>
            <a:gdLst>
              <a:gd name="T0" fmla="*/ 38 w 155"/>
              <a:gd name="T1" fmla="*/ 69 h 74"/>
              <a:gd name="T2" fmla="*/ 48 w 155"/>
              <a:gd name="T3" fmla="*/ 51 h 74"/>
              <a:gd name="T4" fmla="*/ 22 w 155"/>
              <a:gd name="T5" fmla="*/ 44 h 74"/>
              <a:gd name="T6" fmla="*/ 33 w 155"/>
              <a:gd name="T7" fmla="*/ 68 h 74"/>
              <a:gd name="T8" fmla="*/ 22 w 155"/>
              <a:gd name="T9" fmla="*/ 44 h 74"/>
              <a:gd name="T10" fmla="*/ 131 w 155"/>
              <a:gd name="T11" fmla="*/ 44 h 74"/>
              <a:gd name="T12" fmla="*/ 141 w 155"/>
              <a:gd name="T13" fmla="*/ 61 h 74"/>
              <a:gd name="T14" fmla="*/ 7 w 155"/>
              <a:gd name="T15" fmla="*/ 37 h 74"/>
              <a:gd name="T16" fmla="*/ 12 w 155"/>
              <a:gd name="T17" fmla="*/ 59 h 74"/>
              <a:gd name="T18" fmla="*/ 17 w 155"/>
              <a:gd name="T19" fmla="*/ 42 h 74"/>
              <a:gd name="T20" fmla="*/ 7 w 155"/>
              <a:gd name="T21" fmla="*/ 37 h 74"/>
              <a:gd name="T22" fmla="*/ 48 w 155"/>
              <a:gd name="T23" fmla="*/ 8 h 74"/>
              <a:gd name="T24" fmla="*/ 16 w 155"/>
              <a:gd name="T25" fmla="*/ 19 h 74"/>
              <a:gd name="T26" fmla="*/ 7 w 155"/>
              <a:gd name="T27" fmla="*/ 25 h 74"/>
              <a:gd name="T28" fmla="*/ 7 w 155"/>
              <a:gd name="T29" fmla="*/ 30 h 74"/>
              <a:gd name="T30" fmla="*/ 16 w 155"/>
              <a:gd name="T31" fmla="*/ 37 h 74"/>
              <a:gd name="T32" fmla="*/ 48 w 155"/>
              <a:gd name="T33" fmla="*/ 46 h 74"/>
              <a:gd name="T34" fmla="*/ 105 w 155"/>
              <a:gd name="T35" fmla="*/ 46 h 74"/>
              <a:gd name="T36" fmla="*/ 138 w 155"/>
              <a:gd name="T37" fmla="*/ 37 h 74"/>
              <a:gd name="T38" fmla="*/ 148 w 155"/>
              <a:gd name="T39" fmla="*/ 30 h 74"/>
              <a:gd name="T40" fmla="*/ 148 w 155"/>
              <a:gd name="T41" fmla="*/ 25 h 74"/>
              <a:gd name="T42" fmla="*/ 138 w 155"/>
              <a:gd name="T43" fmla="*/ 19 h 74"/>
              <a:gd name="T44" fmla="*/ 105 w 155"/>
              <a:gd name="T45" fmla="*/ 8 h 74"/>
              <a:gd name="T46" fmla="*/ 77 w 155"/>
              <a:gd name="T47" fmla="*/ 0 h 74"/>
              <a:gd name="T48" fmla="*/ 122 w 155"/>
              <a:gd name="T49" fmla="*/ 7 h 74"/>
              <a:gd name="T50" fmla="*/ 151 w 155"/>
              <a:gd name="T51" fmla="*/ 19 h 74"/>
              <a:gd name="T52" fmla="*/ 155 w 155"/>
              <a:gd name="T53" fmla="*/ 47 h 74"/>
              <a:gd name="T54" fmla="*/ 139 w 155"/>
              <a:gd name="T55" fmla="*/ 64 h 74"/>
              <a:gd name="T56" fmla="*/ 102 w 155"/>
              <a:gd name="T57" fmla="*/ 74 h 74"/>
              <a:gd name="T58" fmla="*/ 53 w 155"/>
              <a:gd name="T59" fmla="*/ 74 h 74"/>
              <a:gd name="T60" fmla="*/ 14 w 155"/>
              <a:gd name="T61" fmla="*/ 64 h 74"/>
              <a:gd name="T62" fmla="*/ 0 w 155"/>
              <a:gd name="T63" fmla="*/ 47 h 74"/>
              <a:gd name="T64" fmla="*/ 4 w 155"/>
              <a:gd name="T65" fmla="*/ 19 h 74"/>
              <a:gd name="T66" fmla="*/ 31 w 155"/>
              <a:gd name="T67" fmla="*/ 7 h 74"/>
              <a:gd name="T68" fmla="*/ 77 w 155"/>
              <a:gd name="T6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5" h="74">
                <a:moveTo>
                  <a:pt x="38" y="49"/>
                </a:moveTo>
                <a:lnTo>
                  <a:pt x="38" y="69"/>
                </a:lnTo>
                <a:lnTo>
                  <a:pt x="48" y="71"/>
                </a:lnTo>
                <a:lnTo>
                  <a:pt x="48" y="51"/>
                </a:lnTo>
                <a:lnTo>
                  <a:pt x="38" y="49"/>
                </a:lnTo>
                <a:close/>
                <a:moveTo>
                  <a:pt x="22" y="44"/>
                </a:moveTo>
                <a:lnTo>
                  <a:pt x="22" y="64"/>
                </a:lnTo>
                <a:lnTo>
                  <a:pt x="33" y="68"/>
                </a:lnTo>
                <a:lnTo>
                  <a:pt x="33" y="47"/>
                </a:lnTo>
                <a:lnTo>
                  <a:pt x="22" y="44"/>
                </a:lnTo>
                <a:close/>
                <a:moveTo>
                  <a:pt x="141" y="41"/>
                </a:moveTo>
                <a:lnTo>
                  <a:pt x="131" y="44"/>
                </a:lnTo>
                <a:lnTo>
                  <a:pt x="131" y="64"/>
                </a:lnTo>
                <a:lnTo>
                  <a:pt x="141" y="61"/>
                </a:lnTo>
                <a:lnTo>
                  <a:pt x="141" y="41"/>
                </a:lnTo>
                <a:close/>
                <a:moveTo>
                  <a:pt x="7" y="37"/>
                </a:moveTo>
                <a:lnTo>
                  <a:pt x="7" y="56"/>
                </a:lnTo>
                <a:lnTo>
                  <a:pt x="12" y="59"/>
                </a:lnTo>
                <a:lnTo>
                  <a:pt x="17" y="63"/>
                </a:lnTo>
                <a:lnTo>
                  <a:pt x="17" y="42"/>
                </a:lnTo>
                <a:lnTo>
                  <a:pt x="12" y="39"/>
                </a:lnTo>
                <a:lnTo>
                  <a:pt x="7" y="37"/>
                </a:lnTo>
                <a:close/>
                <a:moveTo>
                  <a:pt x="77" y="7"/>
                </a:moveTo>
                <a:lnTo>
                  <a:pt x="48" y="8"/>
                </a:lnTo>
                <a:lnTo>
                  <a:pt x="24" y="15"/>
                </a:lnTo>
                <a:lnTo>
                  <a:pt x="16" y="19"/>
                </a:lnTo>
                <a:lnTo>
                  <a:pt x="11" y="22"/>
                </a:lnTo>
                <a:lnTo>
                  <a:pt x="7" y="25"/>
                </a:lnTo>
                <a:lnTo>
                  <a:pt x="5" y="27"/>
                </a:lnTo>
                <a:lnTo>
                  <a:pt x="7" y="30"/>
                </a:lnTo>
                <a:lnTo>
                  <a:pt x="11" y="34"/>
                </a:lnTo>
                <a:lnTo>
                  <a:pt x="16" y="37"/>
                </a:lnTo>
                <a:lnTo>
                  <a:pt x="24" y="41"/>
                </a:lnTo>
                <a:lnTo>
                  <a:pt x="48" y="46"/>
                </a:lnTo>
                <a:lnTo>
                  <a:pt x="77" y="49"/>
                </a:lnTo>
                <a:lnTo>
                  <a:pt x="105" y="46"/>
                </a:lnTo>
                <a:lnTo>
                  <a:pt x="129" y="41"/>
                </a:lnTo>
                <a:lnTo>
                  <a:pt x="138" y="37"/>
                </a:lnTo>
                <a:lnTo>
                  <a:pt x="144" y="34"/>
                </a:lnTo>
                <a:lnTo>
                  <a:pt x="148" y="30"/>
                </a:lnTo>
                <a:lnTo>
                  <a:pt x="148" y="27"/>
                </a:lnTo>
                <a:lnTo>
                  <a:pt x="148" y="25"/>
                </a:lnTo>
                <a:lnTo>
                  <a:pt x="144" y="22"/>
                </a:lnTo>
                <a:lnTo>
                  <a:pt x="138" y="19"/>
                </a:lnTo>
                <a:lnTo>
                  <a:pt x="129" y="15"/>
                </a:lnTo>
                <a:lnTo>
                  <a:pt x="105" y="8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102" y="2"/>
                </a:lnTo>
                <a:lnTo>
                  <a:pt x="122" y="7"/>
                </a:lnTo>
                <a:lnTo>
                  <a:pt x="139" y="12"/>
                </a:lnTo>
                <a:lnTo>
                  <a:pt x="151" y="19"/>
                </a:lnTo>
                <a:lnTo>
                  <a:pt x="155" y="27"/>
                </a:lnTo>
                <a:lnTo>
                  <a:pt x="155" y="47"/>
                </a:lnTo>
                <a:lnTo>
                  <a:pt x="151" y="56"/>
                </a:lnTo>
                <a:lnTo>
                  <a:pt x="139" y="64"/>
                </a:lnTo>
                <a:lnTo>
                  <a:pt x="122" y="69"/>
                </a:lnTo>
                <a:lnTo>
                  <a:pt x="102" y="74"/>
                </a:lnTo>
                <a:lnTo>
                  <a:pt x="77" y="74"/>
                </a:lnTo>
                <a:lnTo>
                  <a:pt x="53" y="74"/>
                </a:lnTo>
                <a:lnTo>
                  <a:pt x="31" y="69"/>
                </a:lnTo>
                <a:lnTo>
                  <a:pt x="14" y="64"/>
                </a:lnTo>
                <a:lnTo>
                  <a:pt x="4" y="56"/>
                </a:lnTo>
                <a:lnTo>
                  <a:pt x="0" y="47"/>
                </a:lnTo>
                <a:lnTo>
                  <a:pt x="0" y="27"/>
                </a:lnTo>
                <a:lnTo>
                  <a:pt x="4" y="19"/>
                </a:lnTo>
                <a:lnTo>
                  <a:pt x="14" y="12"/>
                </a:lnTo>
                <a:lnTo>
                  <a:pt x="31" y="7"/>
                </a:lnTo>
                <a:lnTo>
                  <a:pt x="53" y="2"/>
                </a:lnTo>
                <a:lnTo>
                  <a:pt x="7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3" name="Freeform 53"/>
          <p:cNvSpPr>
            <a:spLocks/>
          </p:cNvSpPr>
          <p:nvPr/>
        </p:nvSpPr>
        <p:spPr bwMode="auto">
          <a:xfrm>
            <a:off x="5664802" y="4564055"/>
            <a:ext cx="42863" cy="26988"/>
          </a:xfrm>
          <a:custGeom>
            <a:avLst/>
            <a:gdLst>
              <a:gd name="T0" fmla="*/ 32 w 54"/>
              <a:gd name="T1" fmla="*/ 0 h 36"/>
              <a:gd name="T2" fmla="*/ 40 w 54"/>
              <a:gd name="T3" fmla="*/ 3 h 36"/>
              <a:gd name="T4" fmla="*/ 50 w 54"/>
              <a:gd name="T5" fmla="*/ 7 h 36"/>
              <a:gd name="T6" fmla="*/ 52 w 54"/>
              <a:gd name="T7" fmla="*/ 12 h 36"/>
              <a:gd name="T8" fmla="*/ 30 w 54"/>
              <a:gd name="T9" fmla="*/ 10 h 36"/>
              <a:gd name="T10" fmla="*/ 30 w 54"/>
              <a:gd name="T11" fmla="*/ 9 h 36"/>
              <a:gd name="T12" fmla="*/ 27 w 54"/>
              <a:gd name="T13" fmla="*/ 7 h 36"/>
              <a:gd name="T14" fmla="*/ 22 w 54"/>
              <a:gd name="T15" fmla="*/ 9 h 36"/>
              <a:gd name="T16" fmla="*/ 25 w 54"/>
              <a:gd name="T17" fmla="*/ 12 h 36"/>
              <a:gd name="T18" fmla="*/ 30 w 54"/>
              <a:gd name="T19" fmla="*/ 14 h 36"/>
              <a:gd name="T20" fmla="*/ 42 w 54"/>
              <a:gd name="T21" fmla="*/ 15 h 36"/>
              <a:gd name="T22" fmla="*/ 52 w 54"/>
              <a:gd name="T23" fmla="*/ 19 h 36"/>
              <a:gd name="T24" fmla="*/ 54 w 54"/>
              <a:gd name="T25" fmla="*/ 24 h 36"/>
              <a:gd name="T26" fmla="*/ 52 w 54"/>
              <a:gd name="T27" fmla="*/ 27 h 36"/>
              <a:gd name="T28" fmla="*/ 44 w 54"/>
              <a:gd name="T29" fmla="*/ 31 h 36"/>
              <a:gd name="T30" fmla="*/ 32 w 54"/>
              <a:gd name="T31" fmla="*/ 32 h 36"/>
              <a:gd name="T32" fmla="*/ 22 w 54"/>
              <a:gd name="T33" fmla="*/ 36 h 36"/>
              <a:gd name="T34" fmla="*/ 15 w 54"/>
              <a:gd name="T35" fmla="*/ 31 h 36"/>
              <a:gd name="T36" fmla="*/ 3 w 54"/>
              <a:gd name="T37" fmla="*/ 29 h 36"/>
              <a:gd name="T38" fmla="*/ 1 w 54"/>
              <a:gd name="T39" fmla="*/ 24 h 36"/>
              <a:gd name="T40" fmla="*/ 22 w 54"/>
              <a:gd name="T41" fmla="*/ 22 h 36"/>
              <a:gd name="T42" fmla="*/ 22 w 54"/>
              <a:gd name="T43" fmla="*/ 25 h 36"/>
              <a:gd name="T44" fmla="*/ 23 w 54"/>
              <a:gd name="T45" fmla="*/ 27 h 36"/>
              <a:gd name="T46" fmla="*/ 30 w 54"/>
              <a:gd name="T47" fmla="*/ 27 h 36"/>
              <a:gd name="T48" fmla="*/ 30 w 54"/>
              <a:gd name="T49" fmla="*/ 24 h 36"/>
              <a:gd name="T50" fmla="*/ 27 w 54"/>
              <a:gd name="T51" fmla="*/ 20 h 36"/>
              <a:gd name="T52" fmla="*/ 16 w 54"/>
              <a:gd name="T53" fmla="*/ 19 h 36"/>
              <a:gd name="T54" fmla="*/ 10 w 54"/>
              <a:gd name="T55" fmla="*/ 17 h 36"/>
              <a:gd name="T56" fmla="*/ 3 w 54"/>
              <a:gd name="T57" fmla="*/ 14 h 36"/>
              <a:gd name="T58" fmla="*/ 0 w 54"/>
              <a:gd name="T59" fmla="*/ 10 h 36"/>
              <a:gd name="T60" fmla="*/ 3 w 54"/>
              <a:gd name="T61" fmla="*/ 7 h 36"/>
              <a:gd name="T62" fmla="*/ 10 w 54"/>
              <a:gd name="T63" fmla="*/ 3 h 36"/>
              <a:gd name="T64" fmla="*/ 22 w 54"/>
              <a:gd name="T65" fmla="*/ 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" h="36">
                <a:moveTo>
                  <a:pt x="22" y="0"/>
                </a:moveTo>
                <a:lnTo>
                  <a:pt x="32" y="0"/>
                </a:lnTo>
                <a:lnTo>
                  <a:pt x="32" y="3"/>
                </a:lnTo>
                <a:lnTo>
                  <a:pt x="40" y="3"/>
                </a:lnTo>
                <a:lnTo>
                  <a:pt x="47" y="5"/>
                </a:lnTo>
                <a:lnTo>
                  <a:pt x="50" y="7"/>
                </a:lnTo>
                <a:lnTo>
                  <a:pt x="52" y="10"/>
                </a:lnTo>
                <a:lnTo>
                  <a:pt x="52" y="12"/>
                </a:lnTo>
                <a:lnTo>
                  <a:pt x="30" y="12"/>
                </a:lnTo>
                <a:lnTo>
                  <a:pt x="30" y="10"/>
                </a:lnTo>
                <a:lnTo>
                  <a:pt x="30" y="9"/>
                </a:lnTo>
                <a:lnTo>
                  <a:pt x="30" y="9"/>
                </a:lnTo>
                <a:lnTo>
                  <a:pt x="28" y="7"/>
                </a:lnTo>
                <a:lnTo>
                  <a:pt x="27" y="7"/>
                </a:lnTo>
                <a:lnTo>
                  <a:pt x="23" y="7"/>
                </a:lnTo>
                <a:lnTo>
                  <a:pt x="22" y="9"/>
                </a:lnTo>
                <a:lnTo>
                  <a:pt x="23" y="10"/>
                </a:lnTo>
                <a:lnTo>
                  <a:pt x="25" y="12"/>
                </a:lnTo>
                <a:lnTo>
                  <a:pt x="27" y="12"/>
                </a:lnTo>
                <a:lnTo>
                  <a:pt x="30" y="14"/>
                </a:lnTo>
                <a:lnTo>
                  <a:pt x="35" y="14"/>
                </a:lnTo>
                <a:lnTo>
                  <a:pt x="42" y="15"/>
                </a:lnTo>
                <a:lnTo>
                  <a:pt x="47" y="17"/>
                </a:lnTo>
                <a:lnTo>
                  <a:pt x="52" y="19"/>
                </a:lnTo>
                <a:lnTo>
                  <a:pt x="54" y="20"/>
                </a:lnTo>
                <a:lnTo>
                  <a:pt x="54" y="24"/>
                </a:lnTo>
                <a:lnTo>
                  <a:pt x="54" y="25"/>
                </a:lnTo>
                <a:lnTo>
                  <a:pt x="52" y="27"/>
                </a:lnTo>
                <a:lnTo>
                  <a:pt x="49" y="29"/>
                </a:lnTo>
                <a:lnTo>
                  <a:pt x="44" y="31"/>
                </a:lnTo>
                <a:lnTo>
                  <a:pt x="38" y="32"/>
                </a:lnTo>
                <a:lnTo>
                  <a:pt x="32" y="32"/>
                </a:lnTo>
                <a:lnTo>
                  <a:pt x="32" y="36"/>
                </a:lnTo>
                <a:lnTo>
                  <a:pt x="22" y="36"/>
                </a:lnTo>
                <a:lnTo>
                  <a:pt x="22" y="32"/>
                </a:lnTo>
                <a:lnTo>
                  <a:pt x="15" y="31"/>
                </a:lnTo>
                <a:lnTo>
                  <a:pt x="6" y="31"/>
                </a:lnTo>
                <a:lnTo>
                  <a:pt x="3" y="29"/>
                </a:lnTo>
                <a:lnTo>
                  <a:pt x="1" y="25"/>
                </a:lnTo>
                <a:lnTo>
                  <a:pt x="1" y="24"/>
                </a:lnTo>
                <a:lnTo>
                  <a:pt x="1" y="22"/>
                </a:lnTo>
                <a:lnTo>
                  <a:pt x="22" y="22"/>
                </a:lnTo>
                <a:lnTo>
                  <a:pt x="22" y="24"/>
                </a:lnTo>
                <a:lnTo>
                  <a:pt x="22" y="25"/>
                </a:lnTo>
                <a:lnTo>
                  <a:pt x="23" y="27"/>
                </a:lnTo>
                <a:lnTo>
                  <a:pt x="23" y="27"/>
                </a:lnTo>
                <a:lnTo>
                  <a:pt x="27" y="27"/>
                </a:lnTo>
                <a:lnTo>
                  <a:pt x="30" y="27"/>
                </a:lnTo>
                <a:lnTo>
                  <a:pt x="30" y="25"/>
                </a:lnTo>
                <a:lnTo>
                  <a:pt x="30" y="24"/>
                </a:lnTo>
                <a:lnTo>
                  <a:pt x="30" y="22"/>
                </a:lnTo>
                <a:lnTo>
                  <a:pt x="27" y="20"/>
                </a:lnTo>
                <a:lnTo>
                  <a:pt x="22" y="20"/>
                </a:lnTo>
                <a:lnTo>
                  <a:pt x="16" y="19"/>
                </a:lnTo>
                <a:lnTo>
                  <a:pt x="11" y="17"/>
                </a:lnTo>
                <a:lnTo>
                  <a:pt x="10" y="17"/>
                </a:lnTo>
                <a:lnTo>
                  <a:pt x="6" y="15"/>
                </a:lnTo>
                <a:lnTo>
                  <a:pt x="3" y="14"/>
                </a:lnTo>
                <a:lnTo>
                  <a:pt x="1" y="12"/>
                </a:lnTo>
                <a:lnTo>
                  <a:pt x="0" y="10"/>
                </a:lnTo>
                <a:lnTo>
                  <a:pt x="1" y="9"/>
                </a:lnTo>
                <a:lnTo>
                  <a:pt x="3" y="7"/>
                </a:lnTo>
                <a:lnTo>
                  <a:pt x="6" y="5"/>
                </a:lnTo>
                <a:lnTo>
                  <a:pt x="10" y="3"/>
                </a:lnTo>
                <a:lnTo>
                  <a:pt x="15" y="3"/>
                </a:lnTo>
                <a:lnTo>
                  <a:pt x="22" y="3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4" name="Freeform 54"/>
          <p:cNvSpPr>
            <a:spLocks noEditPoints="1"/>
          </p:cNvSpPr>
          <p:nvPr/>
        </p:nvSpPr>
        <p:spPr bwMode="auto">
          <a:xfrm>
            <a:off x="5783865" y="4451343"/>
            <a:ext cx="122238" cy="58738"/>
          </a:xfrm>
          <a:custGeom>
            <a:avLst/>
            <a:gdLst>
              <a:gd name="T0" fmla="*/ 38 w 154"/>
              <a:gd name="T1" fmla="*/ 68 h 73"/>
              <a:gd name="T2" fmla="*/ 48 w 154"/>
              <a:gd name="T3" fmla="*/ 50 h 73"/>
              <a:gd name="T4" fmla="*/ 22 w 154"/>
              <a:gd name="T5" fmla="*/ 43 h 73"/>
              <a:gd name="T6" fmla="*/ 32 w 154"/>
              <a:gd name="T7" fmla="*/ 67 h 73"/>
              <a:gd name="T8" fmla="*/ 22 w 154"/>
              <a:gd name="T9" fmla="*/ 43 h 73"/>
              <a:gd name="T10" fmla="*/ 131 w 154"/>
              <a:gd name="T11" fmla="*/ 44 h 73"/>
              <a:gd name="T12" fmla="*/ 141 w 154"/>
              <a:gd name="T13" fmla="*/ 60 h 73"/>
              <a:gd name="T14" fmla="*/ 7 w 154"/>
              <a:gd name="T15" fmla="*/ 36 h 73"/>
              <a:gd name="T16" fmla="*/ 12 w 154"/>
              <a:gd name="T17" fmla="*/ 58 h 73"/>
              <a:gd name="T18" fmla="*/ 17 w 154"/>
              <a:gd name="T19" fmla="*/ 41 h 73"/>
              <a:gd name="T20" fmla="*/ 7 w 154"/>
              <a:gd name="T21" fmla="*/ 36 h 73"/>
              <a:gd name="T22" fmla="*/ 49 w 154"/>
              <a:gd name="T23" fmla="*/ 7 h 73"/>
              <a:gd name="T24" fmla="*/ 17 w 154"/>
              <a:gd name="T25" fmla="*/ 17 h 73"/>
              <a:gd name="T26" fmla="*/ 7 w 154"/>
              <a:gd name="T27" fmla="*/ 24 h 73"/>
              <a:gd name="T28" fmla="*/ 7 w 154"/>
              <a:gd name="T29" fmla="*/ 29 h 73"/>
              <a:gd name="T30" fmla="*/ 17 w 154"/>
              <a:gd name="T31" fmla="*/ 36 h 73"/>
              <a:gd name="T32" fmla="*/ 49 w 154"/>
              <a:gd name="T33" fmla="*/ 44 h 73"/>
              <a:gd name="T34" fmla="*/ 107 w 154"/>
              <a:gd name="T35" fmla="*/ 44 h 73"/>
              <a:gd name="T36" fmla="*/ 139 w 154"/>
              <a:gd name="T37" fmla="*/ 36 h 73"/>
              <a:gd name="T38" fmla="*/ 148 w 154"/>
              <a:gd name="T39" fmla="*/ 29 h 73"/>
              <a:gd name="T40" fmla="*/ 148 w 154"/>
              <a:gd name="T41" fmla="*/ 24 h 73"/>
              <a:gd name="T42" fmla="*/ 139 w 154"/>
              <a:gd name="T43" fmla="*/ 17 h 73"/>
              <a:gd name="T44" fmla="*/ 107 w 154"/>
              <a:gd name="T45" fmla="*/ 7 h 73"/>
              <a:gd name="T46" fmla="*/ 78 w 154"/>
              <a:gd name="T47" fmla="*/ 0 h 73"/>
              <a:gd name="T48" fmla="*/ 124 w 154"/>
              <a:gd name="T49" fmla="*/ 6 h 73"/>
              <a:gd name="T50" fmla="*/ 151 w 154"/>
              <a:gd name="T51" fmla="*/ 17 h 73"/>
              <a:gd name="T52" fmla="*/ 154 w 154"/>
              <a:gd name="T53" fmla="*/ 48 h 73"/>
              <a:gd name="T54" fmla="*/ 141 w 154"/>
              <a:gd name="T55" fmla="*/ 63 h 73"/>
              <a:gd name="T56" fmla="*/ 102 w 154"/>
              <a:gd name="T57" fmla="*/ 73 h 73"/>
              <a:gd name="T58" fmla="*/ 53 w 154"/>
              <a:gd name="T59" fmla="*/ 73 h 73"/>
              <a:gd name="T60" fmla="*/ 16 w 154"/>
              <a:gd name="T61" fmla="*/ 63 h 73"/>
              <a:gd name="T62" fmla="*/ 0 w 154"/>
              <a:gd name="T63" fmla="*/ 48 h 73"/>
              <a:gd name="T64" fmla="*/ 4 w 154"/>
              <a:gd name="T65" fmla="*/ 17 h 73"/>
              <a:gd name="T66" fmla="*/ 32 w 154"/>
              <a:gd name="T67" fmla="*/ 6 h 73"/>
              <a:gd name="T68" fmla="*/ 78 w 154"/>
              <a:gd name="T6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4" h="73">
                <a:moveTo>
                  <a:pt x="38" y="48"/>
                </a:moveTo>
                <a:lnTo>
                  <a:pt x="38" y="68"/>
                </a:lnTo>
                <a:lnTo>
                  <a:pt x="48" y="70"/>
                </a:lnTo>
                <a:lnTo>
                  <a:pt x="48" y="50"/>
                </a:lnTo>
                <a:lnTo>
                  <a:pt x="38" y="48"/>
                </a:lnTo>
                <a:close/>
                <a:moveTo>
                  <a:pt x="22" y="43"/>
                </a:moveTo>
                <a:lnTo>
                  <a:pt x="22" y="63"/>
                </a:lnTo>
                <a:lnTo>
                  <a:pt x="32" y="67"/>
                </a:lnTo>
                <a:lnTo>
                  <a:pt x="32" y="46"/>
                </a:lnTo>
                <a:lnTo>
                  <a:pt x="22" y="43"/>
                </a:lnTo>
                <a:close/>
                <a:moveTo>
                  <a:pt x="141" y="39"/>
                </a:moveTo>
                <a:lnTo>
                  <a:pt x="131" y="44"/>
                </a:lnTo>
                <a:lnTo>
                  <a:pt x="131" y="63"/>
                </a:lnTo>
                <a:lnTo>
                  <a:pt x="141" y="60"/>
                </a:lnTo>
                <a:lnTo>
                  <a:pt x="141" y="39"/>
                </a:lnTo>
                <a:close/>
                <a:moveTo>
                  <a:pt x="7" y="36"/>
                </a:moveTo>
                <a:lnTo>
                  <a:pt x="7" y="55"/>
                </a:lnTo>
                <a:lnTo>
                  <a:pt x="12" y="58"/>
                </a:lnTo>
                <a:lnTo>
                  <a:pt x="17" y="61"/>
                </a:lnTo>
                <a:lnTo>
                  <a:pt x="17" y="41"/>
                </a:lnTo>
                <a:lnTo>
                  <a:pt x="12" y="38"/>
                </a:lnTo>
                <a:lnTo>
                  <a:pt x="7" y="36"/>
                </a:lnTo>
                <a:close/>
                <a:moveTo>
                  <a:pt x="78" y="6"/>
                </a:moveTo>
                <a:lnTo>
                  <a:pt x="49" y="7"/>
                </a:lnTo>
                <a:lnTo>
                  <a:pt x="26" y="14"/>
                </a:lnTo>
                <a:lnTo>
                  <a:pt x="17" y="17"/>
                </a:lnTo>
                <a:lnTo>
                  <a:pt x="10" y="21"/>
                </a:lnTo>
                <a:lnTo>
                  <a:pt x="7" y="24"/>
                </a:lnTo>
                <a:lnTo>
                  <a:pt x="7" y="26"/>
                </a:lnTo>
                <a:lnTo>
                  <a:pt x="7" y="29"/>
                </a:lnTo>
                <a:lnTo>
                  <a:pt x="10" y="33"/>
                </a:lnTo>
                <a:lnTo>
                  <a:pt x="17" y="36"/>
                </a:lnTo>
                <a:lnTo>
                  <a:pt x="26" y="39"/>
                </a:lnTo>
                <a:lnTo>
                  <a:pt x="49" y="44"/>
                </a:lnTo>
                <a:lnTo>
                  <a:pt x="78" y="48"/>
                </a:lnTo>
                <a:lnTo>
                  <a:pt x="107" y="44"/>
                </a:lnTo>
                <a:lnTo>
                  <a:pt x="131" y="39"/>
                </a:lnTo>
                <a:lnTo>
                  <a:pt x="139" y="36"/>
                </a:lnTo>
                <a:lnTo>
                  <a:pt x="144" y="33"/>
                </a:lnTo>
                <a:lnTo>
                  <a:pt x="148" y="29"/>
                </a:lnTo>
                <a:lnTo>
                  <a:pt x="149" y="26"/>
                </a:lnTo>
                <a:lnTo>
                  <a:pt x="148" y="24"/>
                </a:lnTo>
                <a:lnTo>
                  <a:pt x="144" y="21"/>
                </a:lnTo>
                <a:lnTo>
                  <a:pt x="139" y="17"/>
                </a:lnTo>
                <a:lnTo>
                  <a:pt x="131" y="14"/>
                </a:lnTo>
                <a:lnTo>
                  <a:pt x="107" y="7"/>
                </a:lnTo>
                <a:lnTo>
                  <a:pt x="78" y="6"/>
                </a:lnTo>
                <a:close/>
                <a:moveTo>
                  <a:pt x="78" y="0"/>
                </a:moveTo>
                <a:lnTo>
                  <a:pt x="102" y="0"/>
                </a:lnTo>
                <a:lnTo>
                  <a:pt x="124" y="6"/>
                </a:lnTo>
                <a:lnTo>
                  <a:pt x="141" y="11"/>
                </a:lnTo>
                <a:lnTo>
                  <a:pt x="151" y="17"/>
                </a:lnTo>
                <a:lnTo>
                  <a:pt x="154" y="26"/>
                </a:lnTo>
                <a:lnTo>
                  <a:pt x="154" y="48"/>
                </a:lnTo>
                <a:lnTo>
                  <a:pt x="151" y="56"/>
                </a:lnTo>
                <a:lnTo>
                  <a:pt x="141" y="63"/>
                </a:lnTo>
                <a:lnTo>
                  <a:pt x="124" y="68"/>
                </a:lnTo>
                <a:lnTo>
                  <a:pt x="102" y="73"/>
                </a:lnTo>
                <a:lnTo>
                  <a:pt x="78" y="73"/>
                </a:lnTo>
                <a:lnTo>
                  <a:pt x="53" y="73"/>
                </a:lnTo>
                <a:lnTo>
                  <a:pt x="32" y="68"/>
                </a:lnTo>
                <a:lnTo>
                  <a:pt x="16" y="63"/>
                </a:lnTo>
                <a:lnTo>
                  <a:pt x="4" y="56"/>
                </a:lnTo>
                <a:lnTo>
                  <a:pt x="0" y="48"/>
                </a:lnTo>
                <a:lnTo>
                  <a:pt x="0" y="26"/>
                </a:lnTo>
                <a:lnTo>
                  <a:pt x="4" y="17"/>
                </a:lnTo>
                <a:lnTo>
                  <a:pt x="16" y="11"/>
                </a:lnTo>
                <a:lnTo>
                  <a:pt x="32" y="6"/>
                </a:lnTo>
                <a:lnTo>
                  <a:pt x="53" y="0"/>
                </a:lnTo>
                <a:lnTo>
                  <a:pt x="7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5" name="Freeform 55"/>
          <p:cNvSpPr>
            <a:spLocks/>
          </p:cNvSpPr>
          <p:nvPr/>
        </p:nvSpPr>
        <p:spPr bwMode="auto">
          <a:xfrm>
            <a:off x="5825140" y="4457693"/>
            <a:ext cx="42863" cy="28575"/>
          </a:xfrm>
          <a:custGeom>
            <a:avLst/>
            <a:gdLst>
              <a:gd name="T0" fmla="*/ 32 w 54"/>
              <a:gd name="T1" fmla="*/ 0 h 35"/>
              <a:gd name="T2" fmla="*/ 41 w 54"/>
              <a:gd name="T3" fmla="*/ 3 h 35"/>
              <a:gd name="T4" fmla="*/ 51 w 54"/>
              <a:gd name="T5" fmla="*/ 7 h 35"/>
              <a:gd name="T6" fmla="*/ 51 w 54"/>
              <a:gd name="T7" fmla="*/ 12 h 35"/>
              <a:gd name="T8" fmla="*/ 29 w 54"/>
              <a:gd name="T9" fmla="*/ 10 h 35"/>
              <a:gd name="T10" fmla="*/ 29 w 54"/>
              <a:gd name="T11" fmla="*/ 8 h 35"/>
              <a:gd name="T12" fmla="*/ 25 w 54"/>
              <a:gd name="T13" fmla="*/ 7 h 35"/>
              <a:gd name="T14" fmla="*/ 22 w 54"/>
              <a:gd name="T15" fmla="*/ 8 h 35"/>
              <a:gd name="T16" fmla="*/ 24 w 54"/>
              <a:gd name="T17" fmla="*/ 12 h 35"/>
              <a:gd name="T18" fmla="*/ 31 w 54"/>
              <a:gd name="T19" fmla="*/ 13 h 35"/>
              <a:gd name="T20" fmla="*/ 42 w 54"/>
              <a:gd name="T21" fmla="*/ 15 h 35"/>
              <a:gd name="T22" fmla="*/ 51 w 54"/>
              <a:gd name="T23" fmla="*/ 19 h 35"/>
              <a:gd name="T24" fmla="*/ 54 w 54"/>
              <a:gd name="T25" fmla="*/ 24 h 35"/>
              <a:gd name="T26" fmla="*/ 51 w 54"/>
              <a:gd name="T27" fmla="*/ 27 h 35"/>
              <a:gd name="T28" fmla="*/ 44 w 54"/>
              <a:gd name="T29" fmla="*/ 30 h 35"/>
              <a:gd name="T30" fmla="*/ 32 w 54"/>
              <a:gd name="T31" fmla="*/ 32 h 35"/>
              <a:gd name="T32" fmla="*/ 22 w 54"/>
              <a:gd name="T33" fmla="*/ 35 h 35"/>
              <a:gd name="T34" fmla="*/ 14 w 54"/>
              <a:gd name="T35" fmla="*/ 32 h 35"/>
              <a:gd name="T36" fmla="*/ 3 w 54"/>
              <a:gd name="T37" fmla="*/ 29 h 35"/>
              <a:gd name="T38" fmla="*/ 0 w 54"/>
              <a:gd name="T39" fmla="*/ 24 h 35"/>
              <a:gd name="T40" fmla="*/ 22 w 54"/>
              <a:gd name="T41" fmla="*/ 22 h 35"/>
              <a:gd name="T42" fmla="*/ 22 w 54"/>
              <a:gd name="T43" fmla="*/ 25 h 35"/>
              <a:gd name="T44" fmla="*/ 24 w 54"/>
              <a:gd name="T45" fmla="*/ 27 h 35"/>
              <a:gd name="T46" fmla="*/ 29 w 54"/>
              <a:gd name="T47" fmla="*/ 27 h 35"/>
              <a:gd name="T48" fmla="*/ 29 w 54"/>
              <a:gd name="T49" fmla="*/ 24 h 35"/>
              <a:gd name="T50" fmla="*/ 27 w 54"/>
              <a:gd name="T51" fmla="*/ 22 h 35"/>
              <a:gd name="T52" fmla="*/ 15 w 54"/>
              <a:gd name="T53" fmla="*/ 19 h 35"/>
              <a:gd name="T54" fmla="*/ 9 w 54"/>
              <a:gd name="T55" fmla="*/ 17 h 35"/>
              <a:gd name="T56" fmla="*/ 2 w 54"/>
              <a:gd name="T57" fmla="*/ 13 h 35"/>
              <a:gd name="T58" fmla="*/ 0 w 54"/>
              <a:gd name="T59" fmla="*/ 10 h 35"/>
              <a:gd name="T60" fmla="*/ 2 w 54"/>
              <a:gd name="T61" fmla="*/ 7 h 35"/>
              <a:gd name="T62" fmla="*/ 10 w 54"/>
              <a:gd name="T63" fmla="*/ 3 h 35"/>
              <a:gd name="T64" fmla="*/ 22 w 54"/>
              <a:gd name="T65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" h="35">
                <a:moveTo>
                  <a:pt x="22" y="0"/>
                </a:moveTo>
                <a:lnTo>
                  <a:pt x="32" y="0"/>
                </a:lnTo>
                <a:lnTo>
                  <a:pt x="32" y="3"/>
                </a:lnTo>
                <a:lnTo>
                  <a:pt x="41" y="3"/>
                </a:lnTo>
                <a:lnTo>
                  <a:pt x="46" y="5"/>
                </a:lnTo>
                <a:lnTo>
                  <a:pt x="51" y="7"/>
                </a:lnTo>
                <a:lnTo>
                  <a:pt x="51" y="10"/>
                </a:lnTo>
                <a:lnTo>
                  <a:pt x="51" y="12"/>
                </a:lnTo>
                <a:lnTo>
                  <a:pt x="29" y="12"/>
                </a:lnTo>
                <a:lnTo>
                  <a:pt x="29" y="10"/>
                </a:lnTo>
                <a:lnTo>
                  <a:pt x="29" y="8"/>
                </a:lnTo>
                <a:lnTo>
                  <a:pt x="29" y="8"/>
                </a:lnTo>
                <a:lnTo>
                  <a:pt x="27" y="7"/>
                </a:lnTo>
                <a:lnTo>
                  <a:pt x="25" y="7"/>
                </a:lnTo>
                <a:lnTo>
                  <a:pt x="22" y="8"/>
                </a:lnTo>
                <a:lnTo>
                  <a:pt x="22" y="8"/>
                </a:lnTo>
                <a:lnTo>
                  <a:pt x="22" y="10"/>
                </a:lnTo>
                <a:lnTo>
                  <a:pt x="24" y="12"/>
                </a:lnTo>
                <a:lnTo>
                  <a:pt x="25" y="12"/>
                </a:lnTo>
                <a:lnTo>
                  <a:pt x="31" y="13"/>
                </a:lnTo>
                <a:lnTo>
                  <a:pt x="36" y="13"/>
                </a:lnTo>
                <a:lnTo>
                  <a:pt x="42" y="15"/>
                </a:lnTo>
                <a:lnTo>
                  <a:pt x="46" y="17"/>
                </a:lnTo>
                <a:lnTo>
                  <a:pt x="51" y="19"/>
                </a:lnTo>
                <a:lnTo>
                  <a:pt x="53" y="22"/>
                </a:lnTo>
                <a:lnTo>
                  <a:pt x="54" y="24"/>
                </a:lnTo>
                <a:lnTo>
                  <a:pt x="53" y="25"/>
                </a:lnTo>
                <a:lnTo>
                  <a:pt x="51" y="27"/>
                </a:lnTo>
                <a:lnTo>
                  <a:pt x="47" y="29"/>
                </a:lnTo>
                <a:lnTo>
                  <a:pt x="44" y="30"/>
                </a:lnTo>
                <a:lnTo>
                  <a:pt x="39" y="32"/>
                </a:lnTo>
                <a:lnTo>
                  <a:pt x="32" y="32"/>
                </a:lnTo>
                <a:lnTo>
                  <a:pt x="32" y="35"/>
                </a:lnTo>
                <a:lnTo>
                  <a:pt x="22" y="35"/>
                </a:lnTo>
                <a:lnTo>
                  <a:pt x="22" y="32"/>
                </a:lnTo>
                <a:lnTo>
                  <a:pt x="14" y="32"/>
                </a:lnTo>
                <a:lnTo>
                  <a:pt x="7" y="30"/>
                </a:lnTo>
                <a:lnTo>
                  <a:pt x="3" y="29"/>
                </a:lnTo>
                <a:lnTo>
                  <a:pt x="2" y="25"/>
                </a:lnTo>
                <a:lnTo>
                  <a:pt x="0" y="24"/>
                </a:lnTo>
                <a:lnTo>
                  <a:pt x="0" y="22"/>
                </a:lnTo>
                <a:lnTo>
                  <a:pt x="22" y="22"/>
                </a:lnTo>
                <a:lnTo>
                  <a:pt x="22" y="24"/>
                </a:lnTo>
                <a:lnTo>
                  <a:pt x="22" y="25"/>
                </a:lnTo>
                <a:lnTo>
                  <a:pt x="22" y="27"/>
                </a:lnTo>
                <a:lnTo>
                  <a:pt x="24" y="27"/>
                </a:lnTo>
                <a:lnTo>
                  <a:pt x="25" y="27"/>
                </a:lnTo>
                <a:lnTo>
                  <a:pt x="29" y="27"/>
                </a:lnTo>
                <a:lnTo>
                  <a:pt x="31" y="25"/>
                </a:lnTo>
                <a:lnTo>
                  <a:pt x="29" y="24"/>
                </a:lnTo>
                <a:lnTo>
                  <a:pt x="29" y="22"/>
                </a:lnTo>
                <a:lnTo>
                  <a:pt x="27" y="22"/>
                </a:lnTo>
                <a:lnTo>
                  <a:pt x="22" y="20"/>
                </a:lnTo>
                <a:lnTo>
                  <a:pt x="15" y="19"/>
                </a:lnTo>
                <a:lnTo>
                  <a:pt x="12" y="17"/>
                </a:lnTo>
                <a:lnTo>
                  <a:pt x="9" y="17"/>
                </a:lnTo>
                <a:lnTo>
                  <a:pt x="5" y="15"/>
                </a:lnTo>
                <a:lnTo>
                  <a:pt x="2" y="13"/>
                </a:lnTo>
                <a:lnTo>
                  <a:pt x="0" y="12"/>
                </a:lnTo>
                <a:lnTo>
                  <a:pt x="0" y="10"/>
                </a:lnTo>
                <a:lnTo>
                  <a:pt x="0" y="8"/>
                </a:lnTo>
                <a:lnTo>
                  <a:pt x="2" y="7"/>
                </a:lnTo>
                <a:lnTo>
                  <a:pt x="5" y="5"/>
                </a:lnTo>
                <a:lnTo>
                  <a:pt x="10" y="3"/>
                </a:lnTo>
                <a:lnTo>
                  <a:pt x="15" y="3"/>
                </a:lnTo>
                <a:lnTo>
                  <a:pt x="22" y="3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6" name="Freeform 56"/>
          <p:cNvSpPr>
            <a:spLocks noEditPoints="1"/>
          </p:cNvSpPr>
          <p:nvPr/>
        </p:nvSpPr>
        <p:spPr bwMode="auto">
          <a:xfrm>
            <a:off x="5783865" y="4495793"/>
            <a:ext cx="122238" cy="41275"/>
          </a:xfrm>
          <a:custGeom>
            <a:avLst/>
            <a:gdLst>
              <a:gd name="T0" fmla="*/ 38 w 154"/>
              <a:gd name="T1" fmla="*/ 24 h 51"/>
              <a:gd name="T2" fmla="*/ 38 w 154"/>
              <a:gd name="T3" fmla="*/ 44 h 51"/>
              <a:gd name="T4" fmla="*/ 48 w 154"/>
              <a:gd name="T5" fmla="*/ 46 h 51"/>
              <a:gd name="T6" fmla="*/ 48 w 154"/>
              <a:gd name="T7" fmla="*/ 26 h 51"/>
              <a:gd name="T8" fmla="*/ 38 w 154"/>
              <a:gd name="T9" fmla="*/ 24 h 51"/>
              <a:gd name="T10" fmla="*/ 22 w 154"/>
              <a:gd name="T11" fmla="*/ 19 h 51"/>
              <a:gd name="T12" fmla="*/ 22 w 154"/>
              <a:gd name="T13" fmla="*/ 39 h 51"/>
              <a:gd name="T14" fmla="*/ 32 w 154"/>
              <a:gd name="T15" fmla="*/ 43 h 51"/>
              <a:gd name="T16" fmla="*/ 32 w 154"/>
              <a:gd name="T17" fmla="*/ 22 h 51"/>
              <a:gd name="T18" fmla="*/ 22 w 154"/>
              <a:gd name="T19" fmla="*/ 19 h 51"/>
              <a:gd name="T20" fmla="*/ 141 w 154"/>
              <a:gd name="T21" fmla="*/ 16 h 51"/>
              <a:gd name="T22" fmla="*/ 131 w 154"/>
              <a:gd name="T23" fmla="*/ 21 h 51"/>
              <a:gd name="T24" fmla="*/ 131 w 154"/>
              <a:gd name="T25" fmla="*/ 41 h 51"/>
              <a:gd name="T26" fmla="*/ 137 w 154"/>
              <a:gd name="T27" fmla="*/ 38 h 51"/>
              <a:gd name="T28" fmla="*/ 141 w 154"/>
              <a:gd name="T29" fmla="*/ 36 h 51"/>
              <a:gd name="T30" fmla="*/ 141 w 154"/>
              <a:gd name="T31" fmla="*/ 16 h 51"/>
              <a:gd name="T32" fmla="*/ 7 w 154"/>
              <a:gd name="T33" fmla="*/ 12 h 51"/>
              <a:gd name="T34" fmla="*/ 7 w 154"/>
              <a:gd name="T35" fmla="*/ 33 h 51"/>
              <a:gd name="T36" fmla="*/ 12 w 154"/>
              <a:gd name="T37" fmla="*/ 36 h 51"/>
              <a:gd name="T38" fmla="*/ 17 w 154"/>
              <a:gd name="T39" fmla="*/ 38 h 51"/>
              <a:gd name="T40" fmla="*/ 17 w 154"/>
              <a:gd name="T41" fmla="*/ 17 h 51"/>
              <a:gd name="T42" fmla="*/ 12 w 154"/>
              <a:gd name="T43" fmla="*/ 16 h 51"/>
              <a:gd name="T44" fmla="*/ 7 w 154"/>
              <a:gd name="T45" fmla="*/ 12 h 51"/>
              <a:gd name="T46" fmla="*/ 0 w 154"/>
              <a:gd name="T47" fmla="*/ 0 h 51"/>
              <a:gd name="T48" fmla="*/ 9 w 154"/>
              <a:gd name="T49" fmla="*/ 11 h 51"/>
              <a:gd name="T50" fmla="*/ 26 w 154"/>
              <a:gd name="T51" fmla="*/ 17 h 51"/>
              <a:gd name="T52" fmla="*/ 49 w 154"/>
              <a:gd name="T53" fmla="*/ 22 h 51"/>
              <a:gd name="T54" fmla="*/ 78 w 154"/>
              <a:gd name="T55" fmla="*/ 24 h 51"/>
              <a:gd name="T56" fmla="*/ 107 w 154"/>
              <a:gd name="T57" fmla="*/ 22 h 51"/>
              <a:gd name="T58" fmla="*/ 129 w 154"/>
              <a:gd name="T59" fmla="*/ 17 h 51"/>
              <a:gd name="T60" fmla="*/ 146 w 154"/>
              <a:gd name="T61" fmla="*/ 11 h 51"/>
              <a:gd name="T62" fmla="*/ 154 w 154"/>
              <a:gd name="T63" fmla="*/ 0 h 51"/>
              <a:gd name="T64" fmla="*/ 154 w 154"/>
              <a:gd name="T65" fmla="*/ 4 h 51"/>
              <a:gd name="T66" fmla="*/ 154 w 154"/>
              <a:gd name="T67" fmla="*/ 24 h 51"/>
              <a:gd name="T68" fmla="*/ 151 w 154"/>
              <a:gd name="T69" fmla="*/ 33 h 51"/>
              <a:gd name="T70" fmla="*/ 141 w 154"/>
              <a:gd name="T71" fmla="*/ 39 h 51"/>
              <a:gd name="T72" fmla="*/ 124 w 154"/>
              <a:gd name="T73" fmla="*/ 46 h 51"/>
              <a:gd name="T74" fmla="*/ 102 w 154"/>
              <a:gd name="T75" fmla="*/ 49 h 51"/>
              <a:gd name="T76" fmla="*/ 78 w 154"/>
              <a:gd name="T77" fmla="*/ 51 h 51"/>
              <a:gd name="T78" fmla="*/ 53 w 154"/>
              <a:gd name="T79" fmla="*/ 49 h 51"/>
              <a:gd name="T80" fmla="*/ 32 w 154"/>
              <a:gd name="T81" fmla="*/ 46 h 51"/>
              <a:gd name="T82" fmla="*/ 16 w 154"/>
              <a:gd name="T83" fmla="*/ 39 h 51"/>
              <a:gd name="T84" fmla="*/ 4 w 154"/>
              <a:gd name="T85" fmla="*/ 33 h 51"/>
              <a:gd name="T86" fmla="*/ 0 w 154"/>
              <a:gd name="T87" fmla="*/ 24 h 51"/>
              <a:gd name="T88" fmla="*/ 0 w 154"/>
              <a:gd name="T89" fmla="*/ 4 h 51"/>
              <a:gd name="T90" fmla="*/ 0 w 154"/>
              <a:gd name="T9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4" h="51">
                <a:moveTo>
                  <a:pt x="38" y="24"/>
                </a:moveTo>
                <a:lnTo>
                  <a:pt x="38" y="44"/>
                </a:lnTo>
                <a:lnTo>
                  <a:pt x="48" y="46"/>
                </a:lnTo>
                <a:lnTo>
                  <a:pt x="48" y="26"/>
                </a:lnTo>
                <a:lnTo>
                  <a:pt x="38" y="24"/>
                </a:lnTo>
                <a:close/>
                <a:moveTo>
                  <a:pt x="22" y="19"/>
                </a:moveTo>
                <a:lnTo>
                  <a:pt x="22" y="39"/>
                </a:lnTo>
                <a:lnTo>
                  <a:pt x="32" y="43"/>
                </a:lnTo>
                <a:lnTo>
                  <a:pt x="32" y="22"/>
                </a:lnTo>
                <a:lnTo>
                  <a:pt x="22" y="19"/>
                </a:lnTo>
                <a:close/>
                <a:moveTo>
                  <a:pt x="141" y="16"/>
                </a:moveTo>
                <a:lnTo>
                  <a:pt x="131" y="21"/>
                </a:lnTo>
                <a:lnTo>
                  <a:pt x="131" y="41"/>
                </a:lnTo>
                <a:lnTo>
                  <a:pt x="137" y="38"/>
                </a:lnTo>
                <a:lnTo>
                  <a:pt x="141" y="36"/>
                </a:lnTo>
                <a:lnTo>
                  <a:pt x="141" y="16"/>
                </a:lnTo>
                <a:close/>
                <a:moveTo>
                  <a:pt x="7" y="12"/>
                </a:moveTo>
                <a:lnTo>
                  <a:pt x="7" y="33"/>
                </a:lnTo>
                <a:lnTo>
                  <a:pt x="12" y="36"/>
                </a:lnTo>
                <a:lnTo>
                  <a:pt x="17" y="38"/>
                </a:lnTo>
                <a:lnTo>
                  <a:pt x="17" y="17"/>
                </a:lnTo>
                <a:lnTo>
                  <a:pt x="12" y="16"/>
                </a:lnTo>
                <a:lnTo>
                  <a:pt x="7" y="12"/>
                </a:lnTo>
                <a:close/>
                <a:moveTo>
                  <a:pt x="0" y="0"/>
                </a:moveTo>
                <a:lnTo>
                  <a:pt x="9" y="11"/>
                </a:lnTo>
                <a:lnTo>
                  <a:pt x="26" y="17"/>
                </a:lnTo>
                <a:lnTo>
                  <a:pt x="49" y="22"/>
                </a:lnTo>
                <a:lnTo>
                  <a:pt x="78" y="24"/>
                </a:lnTo>
                <a:lnTo>
                  <a:pt x="107" y="22"/>
                </a:lnTo>
                <a:lnTo>
                  <a:pt x="129" y="17"/>
                </a:lnTo>
                <a:lnTo>
                  <a:pt x="146" y="11"/>
                </a:lnTo>
                <a:lnTo>
                  <a:pt x="154" y="0"/>
                </a:lnTo>
                <a:lnTo>
                  <a:pt x="154" y="4"/>
                </a:lnTo>
                <a:lnTo>
                  <a:pt x="154" y="24"/>
                </a:lnTo>
                <a:lnTo>
                  <a:pt x="151" y="33"/>
                </a:lnTo>
                <a:lnTo>
                  <a:pt x="141" y="39"/>
                </a:lnTo>
                <a:lnTo>
                  <a:pt x="124" y="46"/>
                </a:lnTo>
                <a:lnTo>
                  <a:pt x="102" y="49"/>
                </a:lnTo>
                <a:lnTo>
                  <a:pt x="78" y="51"/>
                </a:lnTo>
                <a:lnTo>
                  <a:pt x="53" y="49"/>
                </a:lnTo>
                <a:lnTo>
                  <a:pt x="32" y="46"/>
                </a:lnTo>
                <a:lnTo>
                  <a:pt x="16" y="39"/>
                </a:lnTo>
                <a:lnTo>
                  <a:pt x="4" y="33"/>
                </a:lnTo>
                <a:lnTo>
                  <a:pt x="0" y="24"/>
                </a:lnTo>
                <a:lnTo>
                  <a:pt x="0" y="4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7" name="Freeform 57"/>
          <p:cNvSpPr>
            <a:spLocks noEditPoints="1"/>
          </p:cNvSpPr>
          <p:nvPr/>
        </p:nvSpPr>
        <p:spPr bwMode="auto">
          <a:xfrm>
            <a:off x="5783865" y="4522780"/>
            <a:ext cx="122238" cy="39688"/>
          </a:xfrm>
          <a:custGeom>
            <a:avLst/>
            <a:gdLst>
              <a:gd name="T0" fmla="*/ 38 w 154"/>
              <a:gd name="T1" fmla="*/ 24 h 49"/>
              <a:gd name="T2" fmla="*/ 38 w 154"/>
              <a:gd name="T3" fmla="*/ 44 h 49"/>
              <a:gd name="T4" fmla="*/ 48 w 154"/>
              <a:gd name="T5" fmla="*/ 46 h 49"/>
              <a:gd name="T6" fmla="*/ 48 w 154"/>
              <a:gd name="T7" fmla="*/ 26 h 49"/>
              <a:gd name="T8" fmla="*/ 38 w 154"/>
              <a:gd name="T9" fmla="*/ 24 h 49"/>
              <a:gd name="T10" fmla="*/ 22 w 154"/>
              <a:gd name="T11" fmla="*/ 19 h 49"/>
              <a:gd name="T12" fmla="*/ 22 w 154"/>
              <a:gd name="T13" fmla="*/ 39 h 49"/>
              <a:gd name="T14" fmla="*/ 32 w 154"/>
              <a:gd name="T15" fmla="*/ 43 h 49"/>
              <a:gd name="T16" fmla="*/ 32 w 154"/>
              <a:gd name="T17" fmla="*/ 22 h 49"/>
              <a:gd name="T18" fmla="*/ 22 w 154"/>
              <a:gd name="T19" fmla="*/ 19 h 49"/>
              <a:gd name="T20" fmla="*/ 141 w 154"/>
              <a:gd name="T21" fmla="*/ 15 h 49"/>
              <a:gd name="T22" fmla="*/ 137 w 154"/>
              <a:gd name="T23" fmla="*/ 17 h 49"/>
              <a:gd name="T24" fmla="*/ 131 w 154"/>
              <a:gd name="T25" fmla="*/ 21 h 49"/>
              <a:gd name="T26" fmla="*/ 131 w 154"/>
              <a:gd name="T27" fmla="*/ 39 h 49"/>
              <a:gd name="T28" fmla="*/ 141 w 154"/>
              <a:gd name="T29" fmla="*/ 36 h 49"/>
              <a:gd name="T30" fmla="*/ 141 w 154"/>
              <a:gd name="T31" fmla="*/ 15 h 49"/>
              <a:gd name="T32" fmla="*/ 7 w 154"/>
              <a:gd name="T33" fmla="*/ 12 h 49"/>
              <a:gd name="T34" fmla="*/ 7 w 154"/>
              <a:gd name="T35" fmla="*/ 31 h 49"/>
              <a:gd name="T36" fmla="*/ 12 w 154"/>
              <a:gd name="T37" fmla="*/ 34 h 49"/>
              <a:gd name="T38" fmla="*/ 17 w 154"/>
              <a:gd name="T39" fmla="*/ 37 h 49"/>
              <a:gd name="T40" fmla="*/ 17 w 154"/>
              <a:gd name="T41" fmla="*/ 17 h 49"/>
              <a:gd name="T42" fmla="*/ 12 w 154"/>
              <a:gd name="T43" fmla="*/ 14 h 49"/>
              <a:gd name="T44" fmla="*/ 7 w 154"/>
              <a:gd name="T45" fmla="*/ 12 h 49"/>
              <a:gd name="T46" fmla="*/ 0 w 154"/>
              <a:gd name="T47" fmla="*/ 0 h 49"/>
              <a:gd name="T48" fmla="*/ 9 w 154"/>
              <a:gd name="T49" fmla="*/ 9 h 49"/>
              <a:gd name="T50" fmla="*/ 26 w 154"/>
              <a:gd name="T51" fmla="*/ 17 h 49"/>
              <a:gd name="T52" fmla="*/ 49 w 154"/>
              <a:gd name="T53" fmla="*/ 22 h 49"/>
              <a:gd name="T54" fmla="*/ 78 w 154"/>
              <a:gd name="T55" fmla="*/ 24 h 49"/>
              <a:gd name="T56" fmla="*/ 107 w 154"/>
              <a:gd name="T57" fmla="*/ 22 h 49"/>
              <a:gd name="T58" fmla="*/ 129 w 154"/>
              <a:gd name="T59" fmla="*/ 17 h 49"/>
              <a:gd name="T60" fmla="*/ 146 w 154"/>
              <a:gd name="T61" fmla="*/ 9 h 49"/>
              <a:gd name="T62" fmla="*/ 154 w 154"/>
              <a:gd name="T63" fmla="*/ 0 h 49"/>
              <a:gd name="T64" fmla="*/ 154 w 154"/>
              <a:gd name="T65" fmla="*/ 2 h 49"/>
              <a:gd name="T66" fmla="*/ 154 w 154"/>
              <a:gd name="T67" fmla="*/ 24 h 49"/>
              <a:gd name="T68" fmla="*/ 151 w 154"/>
              <a:gd name="T69" fmla="*/ 32 h 49"/>
              <a:gd name="T70" fmla="*/ 141 w 154"/>
              <a:gd name="T71" fmla="*/ 39 h 49"/>
              <a:gd name="T72" fmla="*/ 124 w 154"/>
              <a:gd name="T73" fmla="*/ 44 h 49"/>
              <a:gd name="T74" fmla="*/ 102 w 154"/>
              <a:gd name="T75" fmla="*/ 49 h 49"/>
              <a:gd name="T76" fmla="*/ 78 w 154"/>
              <a:gd name="T77" fmla="*/ 49 h 49"/>
              <a:gd name="T78" fmla="*/ 53 w 154"/>
              <a:gd name="T79" fmla="*/ 49 h 49"/>
              <a:gd name="T80" fmla="*/ 32 w 154"/>
              <a:gd name="T81" fmla="*/ 44 h 49"/>
              <a:gd name="T82" fmla="*/ 16 w 154"/>
              <a:gd name="T83" fmla="*/ 39 h 49"/>
              <a:gd name="T84" fmla="*/ 4 w 154"/>
              <a:gd name="T85" fmla="*/ 32 h 49"/>
              <a:gd name="T86" fmla="*/ 0 w 154"/>
              <a:gd name="T87" fmla="*/ 24 h 49"/>
              <a:gd name="T88" fmla="*/ 0 w 154"/>
              <a:gd name="T89" fmla="*/ 2 h 49"/>
              <a:gd name="T90" fmla="*/ 0 w 154"/>
              <a:gd name="T91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4" h="49">
                <a:moveTo>
                  <a:pt x="38" y="24"/>
                </a:moveTo>
                <a:lnTo>
                  <a:pt x="38" y="44"/>
                </a:lnTo>
                <a:lnTo>
                  <a:pt x="48" y="46"/>
                </a:lnTo>
                <a:lnTo>
                  <a:pt x="48" y="26"/>
                </a:lnTo>
                <a:lnTo>
                  <a:pt x="38" y="24"/>
                </a:lnTo>
                <a:close/>
                <a:moveTo>
                  <a:pt x="22" y="19"/>
                </a:moveTo>
                <a:lnTo>
                  <a:pt x="22" y="39"/>
                </a:lnTo>
                <a:lnTo>
                  <a:pt x="32" y="43"/>
                </a:lnTo>
                <a:lnTo>
                  <a:pt x="32" y="22"/>
                </a:lnTo>
                <a:lnTo>
                  <a:pt x="22" y="19"/>
                </a:lnTo>
                <a:close/>
                <a:moveTo>
                  <a:pt x="141" y="15"/>
                </a:moveTo>
                <a:lnTo>
                  <a:pt x="137" y="17"/>
                </a:lnTo>
                <a:lnTo>
                  <a:pt x="131" y="21"/>
                </a:lnTo>
                <a:lnTo>
                  <a:pt x="131" y="39"/>
                </a:lnTo>
                <a:lnTo>
                  <a:pt x="141" y="36"/>
                </a:lnTo>
                <a:lnTo>
                  <a:pt x="141" y="15"/>
                </a:lnTo>
                <a:close/>
                <a:moveTo>
                  <a:pt x="7" y="12"/>
                </a:moveTo>
                <a:lnTo>
                  <a:pt x="7" y="31"/>
                </a:lnTo>
                <a:lnTo>
                  <a:pt x="12" y="34"/>
                </a:lnTo>
                <a:lnTo>
                  <a:pt x="17" y="37"/>
                </a:lnTo>
                <a:lnTo>
                  <a:pt x="17" y="17"/>
                </a:lnTo>
                <a:lnTo>
                  <a:pt x="12" y="14"/>
                </a:lnTo>
                <a:lnTo>
                  <a:pt x="7" y="12"/>
                </a:lnTo>
                <a:close/>
                <a:moveTo>
                  <a:pt x="0" y="0"/>
                </a:moveTo>
                <a:lnTo>
                  <a:pt x="9" y="9"/>
                </a:lnTo>
                <a:lnTo>
                  <a:pt x="26" y="17"/>
                </a:lnTo>
                <a:lnTo>
                  <a:pt x="49" y="22"/>
                </a:lnTo>
                <a:lnTo>
                  <a:pt x="78" y="24"/>
                </a:lnTo>
                <a:lnTo>
                  <a:pt x="107" y="22"/>
                </a:lnTo>
                <a:lnTo>
                  <a:pt x="129" y="17"/>
                </a:lnTo>
                <a:lnTo>
                  <a:pt x="146" y="9"/>
                </a:lnTo>
                <a:lnTo>
                  <a:pt x="154" y="0"/>
                </a:lnTo>
                <a:lnTo>
                  <a:pt x="154" y="2"/>
                </a:lnTo>
                <a:lnTo>
                  <a:pt x="154" y="24"/>
                </a:lnTo>
                <a:lnTo>
                  <a:pt x="151" y="32"/>
                </a:lnTo>
                <a:lnTo>
                  <a:pt x="141" y="39"/>
                </a:lnTo>
                <a:lnTo>
                  <a:pt x="124" y="44"/>
                </a:lnTo>
                <a:lnTo>
                  <a:pt x="102" y="49"/>
                </a:lnTo>
                <a:lnTo>
                  <a:pt x="78" y="49"/>
                </a:lnTo>
                <a:lnTo>
                  <a:pt x="53" y="49"/>
                </a:lnTo>
                <a:lnTo>
                  <a:pt x="32" y="44"/>
                </a:lnTo>
                <a:lnTo>
                  <a:pt x="16" y="39"/>
                </a:lnTo>
                <a:lnTo>
                  <a:pt x="4" y="32"/>
                </a:lnTo>
                <a:lnTo>
                  <a:pt x="0" y="24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" name="Freeform 58"/>
          <p:cNvSpPr>
            <a:spLocks noEditPoints="1"/>
          </p:cNvSpPr>
          <p:nvPr/>
        </p:nvSpPr>
        <p:spPr bwMode="auto">
          <a:xfrm>
            <a:off x="5783865" y="4549768"/>
            <a:ext cx="122238" cy="39688"/>
          </a:xfrm>
          <a:custGeom>
            <a:avLst/>
            <a:gdLst>
              <a:gd name="T0" fmla="*/ 38 w 154"/>
              <a:gd name="T1" fmla="*/ 22 h 49"/>
              <a:gd name="T2" fmla="*/ 38 w 154"/>
              <a:gd name="T3" fmla="*/ 42 h 49"/>
              <a:gd name="T4" fmla="*/ 48 w 154"/>
              <a:gd name="T5" fmla="*/ 44 h 49"/>
              <a:gd name="T6" fmla="*/ 48 w 154"/>
              <a:gd name="T7" fmla="*/ 26 h 49"/>
              <a:gd name="T8" fmla="*/ 38 w 154"/>
              <a:gd name="T9" fmla="*/ 22 h 49"/>
              <a:gd name="T10" fmla="*/ 22 w 154"/>
              <a:gd name="T11" fmla="*/ 19 h 49"/>
              <a:gd name="T12" fmla="*/ 22 w 154"/>
              <a:gd name="T13" fmla="*/ 39 h 49"/>
              <a:gd name="T14" fmla="*/ 32 w 154"/>
              <a:gd name="T15" fmla="*/ 42 h 49"/>
              <a:gd name="T16" fmla="*/ 32 w 154"/>
              <a:gd name="T17" fmla="*/ 22 h 49"/>
              <a:gd name="T18" fmla="*/ 22 w 154"/>
              <a:gd name="T19" fmla="*/ 19 h 49"/>
              <a:gd name="T20" fmla="*/ 141 w 154"/>
              <a:gd name="T21" fmla="*/ 15 h 49"/>
              <a:gd name="T22" fmla="*/ 131 w 154"/>
              <a:gd name="T23" fmla="*/ 19 h 49"/>
              <a:gd name="T24" fmla="*/ 131 w 154"/>
              <a:gd name="T25" fmla="*/ 39 h 49"/>
              <a:gd name="T26" fmla="*/ 137 w 154"/>
              <a:gd name="T27" fmla="*/ 37 h 49"/>
              <a:gd name="T28" fmla="*/ 141 w 154"/>
              <a:gd name="T29" fmla="*/ 36 h 49"/>
              <a:gd name="T30" fmla="*/ 141 w 154"/>
              <a:gd name="T31" fmla="*/ 15 h 49"/>
              <a:gd name="T32" fmla="*/ 7 w 154"/>
              <a:gd name="T33" fmla="*/ 10 h 49"/>
              <a:gd name="T34" fmla="*/ 7 w 154"/>
              <a:gd name="T35" fmla="*/ 31 h 49"/>
              <a:gd name="T36" fmla="*/ 12 w 154"/>
              <a:gd name="T37" fmla="*/ 34 h 49"/>
              <a:gd name="T38" fmla="*/ 17 w 154"/>
              <a:gd name="T39" fmla="*/ 37 h 49"/>
              <a:gd name="T40" fmla="*/ 17 w 154"/>
              <a:gd name="T41" fmla="*/ 17 h 49"/>
              <a:gd name="T42" fmla="*/ 12 w 154"/>
              <a:gd name="T43" fmla="*/ 14 h 49"/>
              <a:gd name="T44" fmla="*/ 7 w 154"/>
              <a:gd name="T45" fmla="*/ 10 h 49"/>
              <a:gd name="T46" fmla="*/ 0 w 154"/>
              <a:gd name="T47" fmla="*/ 0 h 49"/>
              <a:gd name="T48" fmla="*/ 9 w 154"/>
              <a:gd name="T49" fmla="*/ 9 h 49"/>
              <a:gd name="T50" fmla="*/ 26 w 154"/>
              <a:gd name="T51" fmla="*/ 17 h 49"/>
              <a:gd name="T52" fmla="*/ 49 w 154"/>
              <a:gd name="T53" fmla="*/ 22 h 49"/>
              <a:gd name="T54" fmla="*/ 78 w 154"/>
              <a:gd name="T55" fmla="*/ 24 h 49"/>
              <a:gd name="T56" fmla="*/ 107 w 154"/>
              <a:gd name="T57" fmla="*/ 22 h 49"/>
              <a:gd name="T58" fmla="*/ 129 w 154"/>
              <a:gd name="T59" fmla="*/ 17 h 49"/>
              <a:gd name="T60" fmla="*/ 146 w 154"/>
              <a:gd name="T61" fmla="*/ 9 h 49"/>
              <a:gd name="T62" fmla="*/ 154 w 154"/>
              <a:gd name="T63" fmla="*/ 0 h 49"/>
              <a:gd name="T64" fmla="*/ 154 w 154"/>
              <a:gd name="T65" fmla="*/ 2 h 49"/>
              <a:gd name="T66" fmla="*/ 154 w 154"/>
              <a:gd name="T67" fmla="*/ 22 h 49"/>
              <a:gd name="T68" fmla="*/ 151 w 154"/>
              <a:gd name="T69" fmla="*/ 31 h 49"/>
              <a:gd name="T70" fmla="*/ 141 w 154"/>
              <a:gd name="T71" fmla="*/ 39 h 49"/>
              <a:gd name="T72" fmla="*/ 124 w 154"/>
              <a:gd name="T73" fmla="*/ 44 h 49"/>
              <a:gd name="T74" fmla="*/ 102 w 154"/>
              <a:gd name="T75" fmla="*/ 48 h 49"/>
              <a:gd name="T76" fmla="*/ 78 w 154"/>
              <a:gd name="T77" fmla="*/ 49 h 49"/>
              <a:gd name="T78" fmla="*/ 53 w 154"/>
              <a:gd name="T79" fmla="*/ 48 h 49"/>
              <a:gd name="T80" fmla="*/ 32 w 154"/>
              <a:gd name="T81" fmla="*/ 44 h 49"/>
              <a:gd name="T82" fmla="*/ 16 w 154"/>
              <a:gd name="T83" fmla="*/ 39 h 49"/>
              <a:gd name="T84" fmla="*/ 4 w 154"/>
              <a:gd name="T85" fmla="*/ 31 h 49"/>
              <a:gd name="T86" fmla="*/ 0 w 154"/>
              <a:gd name="T87" fmla="*/ 22 h 49"/>
              <a:gd name="T88" fmla="*/ 0 w 154"/>
              <a:gd name="T89" fmla="*/ 2 h 49"/>
              <a:gd name="T90" fmla="*/ 0 w 154"/>
              <a:gd name="T91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4" h="49">
                <a:moveTo>
                  <a:pt x="38" y="22"/>
                </a:moveTo>
                <a:lnTo>
                  <a:pt x="38" y="42"/>
                </a:lnTo>
                <a:lnTo>
                  <a:pt x="48" y="44"/>
                </a:lnTo>
                <a:lnTo>
                  <a:pt x="48" y="26"/>
                </a:lnTo>
                <a:lnTo>
                  <a:pt x="38" y="22"/>
                </a:lnTo>
                <a:close/>
                <a:moveTo>
                  <a:pt x="22" y="19"/>
                </a:moveTo>
                <a:lnTo>
                  <a:pt x="22" y="39"/>
                </a:lnTo>
                <a:lnTo>
                  <a:pt x="32" y="42"/>
                </a:lnTo>
                <a:lnTo>
                  <a:pt x="32" y="22"/>
                </a:lnTo>
                <a:lnTo>
                  <a:pt x="22" y="19"/>
                </a:lnTo>
                <a:close/>
                <a:moveTo>
                  <a:pt x="141" y="15"/>
                </a:moveTo>
                <a:lnTo>
                  <a:pt x="131" y="19"/>
                </a:lnTo>
                <a:lnTo>
                  <a:pt x="131" y="39"/>
                </a:lnTo>
                <a:lnTo>
                  <a:pt x="137" y="37"/>
                </a:lnTo>
                <a:lnTo>
                  <a:pt x="141" y="36"/>
                </a:lnTo>
                <a:lnTo>
                  <a:pt x="141" y="15"/>
                </a:lnTo>
                <a:close/>
                <a:moveTo>
                  <a:pt x="7" y="10"/>
                </a:moveTo>
                <a:lnTo>
                  <a:pt x="7" y="31"/>
                </a:lnTo>
                <a:lnTo>
                  <a:pt x="12" y="34"/>
                </a:lnTo>
                <a:lnTo>
                  <a:pt x="17" y="37"/>
                </a:lnTo>
                <a:lnTo>
                  <a:pt x="17" y="17"/>
                </a:lnTo>
                <a:lnTo>
                  <a:pt x="12" y="14"/>
                </a:lnTo>
                <a:lnTo>
                  <a:pt x="7" y="10"/>
                </a:lnTo>
                <a:close/>
                <a:moveTo>
                  <a:pt x="0" y="0"/>
                </a:moveTo>
                <a:lnTo>
                  <a:pt x="9" y="9"/>
                </a:lnTo>
                <a:lnTo>
                  <a:pt x="26" y="17"/>
                </a:lnTo>
                <a:lnTo>
                  <a:pt x="49" y="22"/>
                </a:lnTo>
                <a:lnTo>
                  <a:pt x="78" y="24"/>
                </a:lnTo>
                <a:lnTo>
                  <a:pt x="107" y="22"/>
                </a:lnTo>
                <a:lnTo>
                  <a:pt x="129" y="17"/>
                </a:lnTo>
                <a:lnTo>
                  <a:pt x="146" y="9"/>
                </a:lnTo>
                <a:lnTo>
                  <a:pt x="154" y="0"/>
                </a:lnTo>
                <a:lnTo>
                  <a:pt x="154" y="2"/>
                </a:lnTo>
                <a:lnTo>
                  <a:pt x="154" y="22"/>
                </a:lnTo>
                <a:lnTo>
                  <a:pt x="151" y="31"/>
                </a:lnTo>
                <a:lnTo>
                  <a:pt x="141" y="39"/>
                </a:lnTo>
                <a:lnTo>
                  <a:pt x="124" y="44"/>
                </a:lnTo>
                <a:lnTo>
                  <a:pt x="102" y="48"/>
                </a:lnTo>
                <a:lnTo>
                  <a:pt x="78" y="49"/>
                </a:lnTo>
                <a:lnTo>
                  <a:pt x="53" y="48"/>
                </a:lnTo>
                <a:lnTo>
                  <a:pt x="32" y="44"/>
                </a:lnTo>
                <a:lnTo>
                  <a:pt x="16" y="39"/>
                </a:lnTo>
                <a:lnTo>
                  <a:pt x="4" y="31"/>
                </a:lnTo>
                <a:lnTo>
                  <a:pt x="0" y="22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9" name="Freeform 59"/>
          <p:cNvSpPr>
            <a:spLocks noEditPoints="1"/>
          </p:cNvSpPr>
          <p:nvPr/>
        </p:nvSpPr>
        <p:spPr bwMode="auto">
          <a:xfrm>
            <a:off x="5783865" y="4575168"/>
            <a:ext cx="122238" cy="41275"/>
          </a:xfrm>
          <a:custGeom>
            <a:avLst/>
            <a:gdLst>
              <a:gd name="T0" fmla="*/ 38 w 154"/>
              <a:gd name="T1" fmla="*/ 24 h 51"/>
              <a:gd name="T2" fmla="*/ 38 w 154"/>
              <a:gd name="T3" fmla="*/ 44 h 51"/>
              <a:gd name="T4" fmla="*/ 48 w 154"/>
              <a:gd name="T5" fmla="*/ 46 h 51"/>
              <a:gd name="T6" fmla="*/ 48 w 154"/>
              <a:gd name="T7" fmla="*/ 26 h 51"/>
              <a:gd name="T8" fmla="*/ 38 w 154"/>
              <a:gd name="T9" fmla="*/ 24 h 51"/>
              <a:gd name="T10" fmla="*/ 22 w 154"/>
              <a:gd name="T11" fmla="*/ 21 h 51"/>
              <a:gd name="T12" fmla="*/ 22 w 154"/>
              <a:gd name="T13" fmla="*/ 41 h 51"/>
              <a:gd name="T14" fmla="*/ 32 w 154"/>
              <a:gd name="T15" fmla="*/ 43 h 51"/>
              <a:gd name="T16" fmla="*/ 32 w 154"/>
              <a:gd name="T17" fmla="*/ 24 h 51"/>
              <a:gd name="T18" fmla="*/ 22 w 154"/>
              <a:gd name="T19" fmla="*/ 21 h 51"/>
              <a:gd name="T20" fmla="*/ 141 w 154"/>
              <a:gd name="T21" fmla="*/ 16 h 51"/>
              <a:gd name="T22" fmla="*/ 137 w 154"/>
              <a:gd name="T23" fmla="*/ 19 h 51"/>
              <a:gd name="T24" fmla="*/ 131 w 154"/>
              <a:gd name="T25" fmla="*/ 21 h 51"/>
              <a:gd name="T26" fmla="*/ 131 w 154"/>
              <a:gd name="T27" fmla="*/ 41 h 51"/>
              <a:gd name="T28" fmla="*/ 141 w 154"/>
              <a:gd name="T29" fmla="*/ 36 h 51"/>
              <a:gd name="T30" fmla="*/ 141 w 154"/>
              <a:gd name="T31" fmla="*/ 16 h 51"/>
              <a:gd name="T32" fmla="*/ 7 w 154"/>
              <a:gd name="T33" fmla="*/ 12 h 51"/>
              <a:gd name="T34" fmla="*/ 7 w 154"/>
              <a:gd name="T35" fmla="*/ 32 h 51"/>
              <a:gd name="T36" fmla="*/ 12 w 154"/>
              <a:gd name="T37" fmla="*/ 36 h 51"/>
              <a:gd name="T38" fmla="*/ 17 w 154"/>
              <a:gd name="T39" fmla="*/ 38 h 51"/>
              <a:gd name="T40" fmla="*/ 17 w 154"/>
              <a:gd name="T41" fmla="*/ 19 h 51"/>
              <a:gd name="T42" fmla="*/ 12 w 154"/>
              <a:gd name="T43" fmla="*/ 16 h 51"/>
              <a:gd name="T44" fmla="*/ 7 w 154"/>
              <a:gd name="T45" fmla="*/ 12 h 51"/>
              <a:gd name="T46" fmla="*/ 0 w 154"/>
              <a:gd name="T47" fmla="*/ 0 h 51"/>
              <a:gd name="T48" fmla="*/ 9 w 154"/>
              <a:gd name="T49" fmla="*/ 10 h 51"/>
              <a:gd name="T50" fmla="*/ 26 w 154"/>
              <a:gd name="T51" fmla="*/ 17 h 51"/>
              <a:gd name="T52" fmla="*/ 49 w 154"/>
              <a:gd name="T53" fmla="*/ 22 h 51"/>
              <a:gd name="T54" fmla="*/ 78 w 154"/>
              <a:gd name="T55" fmla="*/ 24 h 51"/>
              <a:gd name="T56" fmla="*/ 107 w 154"/>
              <a:gd name="T57" fmla="*/ 22 h 51"/>
              <a:gd name="T58" fmla="*/ 129 w 154"/>
              <a:gd name="T59" fmla="*/ 17 h 51"/>
              <a:gd name="T60" fmla="*/ 146 w 154"/>
              <a:gd name="T61" fmla="*/ 10 h 51"/>
              <a:gd name="T62" fmla="*/ 154 w 154"/>
              <a:gd name="T63" fmla="*/ 0 h 51"/>
              <a:gd name="T64" fmla="*/ 154 w 154"/>
              <a:gd name="T65" fmla="*/ 4 h 51"/>
              <a:gd name="T66" fmla="*/ 154 w 154"/>
              <a:gd name="T67" fmla="*/ 24 h 51"/>
              <a:gd name="T68" fmla="*/ 151 w 154"/>
              <a:gd name="T69" fmla="*/ 32 h 51"/>
              <a:gd name="T70" fmla="*/ 141 w 154"/>
              <a:gd name="T71" fmla="*/ 39 h 51"/>
              <a:gd name="T72" fmla="*/ 124 w 154"/>
              <a:gd name="T73" fmla="*/ 46 h 51"/>
              <a:gd name="T74" fmla="*/ 102 w 154"/>
              <a:gd name="T75" fmla="*/ 49 h 51"/>
              <a:gd name="T76" fmla="*/ 78 w 154"/>
              <a:gd name="T77" fmla="*/ 51 h 51"/>
              <a:gd name="T78" fmla="*/ 53 w 154"/>
              <a:gd name="T79" fmla="*/ 49 h 51"/>
              <a:gd name="T80" fmla="*/ 32 w 154"/>
              <a:gd name="T81" fmla="*/ 46 h 51"/>
              <a:gd name="T82" fmla="*/ 16 w 154"/>
              <a:gd name="T83" fmla="*/ 39 h 51"/>
              <a:gd name="T84" fmla="*/ 4 w 154"/>
              <a:gd name="T85" fmla="*/ 32 h 51"/>
              <a:gd name="T86" fmla="*/ 0 w 154"/>
              <a:gd name="T87" fmla="*/ 24 h 51"/>
              <a:gd name="T88" fmla="*/ 0 w 154"/>
              <a:gd name="T89" fmla="*/ 4 h 51"/>
              <a:gd name="T90" fmla="*/ 0 w 154"/>
              <a:gd name="T9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4" h="51">
                <a:moveTo>
                  <a:pt x="38" y="24"/>
                </a:moveTo>
                <a:lnTo>
                  <a:pt x="38" y="44"/>
                </a:lnTo>
                <a:lnTo>
                  <a:pt x="48" y="46"/>
                </a:lnTo>
                <a:lnTo>
                  <a:pt x="48" y="26"/>
                </a:lnTo>
                <a:lnTo>
                  <a:pt x="38" y="24"/>
                </a:lnTo>
                <a:close/>
                <a:moveTo>
                  <a:pt x="22" y="21"/>
                </a:moveTo>
                <a:lnTo>
                  <a:pt x="22" y="41"/>
                </a:lnTo>
                <a:lnTo>
                  <a:pt x="32" y="43"/>
                </a:lnTo>
                <a:lnTo>
                  <a:pt x="32" y="24"/>
                </a:lnTo>
                <a:lnTo>
                  <a:pt x="22" y="21"/>
                </a:lnTo>
                <a:close/>
                <a:moveTo>
                  <a:pt x="141" y="16"/>
                </a:moveTo>
                <a:lnTo>
                  <a:pt x="137" y="19"/>
                </a:lnTo>
                <a:lnTo>
                  <a:pt x="131" y="21"/>
                </a:lnTo>
                <a:lnTo>
                  <a:pt x="131" y="41"/>
                </a:lnTo>
                <a:lnTo>
                  <a:pt x="141" y="36"/>
                </a:lnTo>
                <a:lnTo>
                  <a:pt x="141" y="16"/>
                </a:lnTo>
                <a:close/>
                <a:moveTo>
                  <a:pt x="7" y="12"/>
                </a:moveTo>
                <a:lnTo>
                  <a:pt x="7" y="32"/>
                </a:lnTo>
                <a:lnTo>
                  <a:pt x="12" y="36"/>
                </a:lnTo>
                <a:lnTo>
                  <a:pt x="17" y="38"/>
                </a:lnTo>
                <a:lnTo>
                  <a:pt x="17" y="19"/>
                </a:lnTo>
                <a:lnTo>
                  <a:pt x="12" y="16"/>
                </a:lnTo>
                <a:lnTo>
                  <a:pt x="7" y="12"/>
                </a:lnTo>
                <a:close/>
                <a:moveTo>
                  <a:pt x="0" y="0"/>
                </a:moveTo>
                <a:lnTo>
                  <a:pt x="9" y="10"/>
                </a:lnTo>
                <a:lnTo>
                  <a:pt x="26" y="17"/>
                </a:lnTo>
                <a:lnTo>
                  <a:pt x="49" y="22"/>
                </a:lnTo>
                <a:lnTo>
                  <a:pt x="78" y="24"/>
                </a:lnTo>
                <a:lnTo>
                  <a:pt x="107" y="22"/>
                </a:lnTo>
                <a:lnTo>
                  <a:pt x="129" y="17"/>
                </a:lnTo>
                <a:lnTo>
                  <a:pt x="146" y="10"/>
                </a:lnTo>
                <a:lnTo>
                  <a:pt x="154" y="0"/>
                </a:lnTo>
                <a:lnTo>
                  <a:pt x="154" y="4"/>
                </a:lnTo>
                <a:lnTo>
                  <a:pt x="154" y="24"/>
                </a:lnTo>
                <a:lnTo>
                  <a:pt x="151" y="32"/>
                </a:lnTo>
                <a:lnTo>
                  <a:pt x="141" y="39"/>
                </a:lnTo>
                <a:lnTo>
                  <a:pt x="124" y="46"/>
                </a:lnTo>
                <a:lnTo>
                  <a:pt x="102" y="49"/>
                </a:lnTo>
                <a:lnTo>
                  <a:pt x="78" y="51"/>
                </a:lnTo>
                <a:lnTo>
                  <a:pt x="53" y="49"/>
                </a:lnTo>
                <a:lnTo>
                  <a:pt x="32" y="46"/>
                </a:lnTo>
                <a:lnTo>
                  <a:pt x="16" y="39"/>
                </a:lnTo>
                <a:lnTo>
                  <a:pt x="4" y="32"/>
                </a:lnTo>
                <a:lnTo>
                  <a:pt x="0" y="24"/>
                </a:lnTo>
                <a:lnTo>
                  <a:pt x="0" y="4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0" name="Freeform 60"/>
          <p:cNvSpPr>
            <a:spLocks noEditPoints="1"/>
          </p:cNvSpPr>
          <p:nvPr/>
        </p:nvSpPr>
        <p:spPr bwMode="auto">
          <a:xfrm>
            <a:off x="5948965" y="4343393"/>
            <a:ext cx="123825" cy="60325"/>
          </a:xfrm>
          <a:custGeom>
            <a:avLst/>
            <a:gdLst>
              <a:gd name="T0" fmla="*/ 37 w 155"/>
              <a:gd name="T1" fmla="*/ 68 h 74"/>
              <a:gd name="T2" fmla="*/ 49 w 155"/>
              <a:gd name="T3" fmla="*/ 49 h 74"/>
              <a:gd name="T4" fmla="*/ 22 w 155"/>
              <a:gd name="T5" fmla="*/ 42 h 74"/>
              <a:gd name="T6" fmla="*/ 33 w 155"/>
              <a:gd name="T7" fmla="*/ 66 h 74"/>
              <a:gd name="T8" fmla="*/ 22 w 155"/>
              <a:gd name="T9" fmla="*/ 42 h 74"/>
              <a:gd name="T10" fmla="*/ 137 w 155"/>
              <a:gd name="T11" fmla="*/ 42 h 74"/>
              <a:gd name="T12" fmla="*/ 130 w 155"/>
              <a:gd name="T13" fmla="*/ 64 h 74"/>
              <a:gd name="T14" fmla="*/ 142 w 155"/>
              <a:gd name="T15" fmla="*/ 39 h 74"/>
              <a:gd name="T16" fmla="*/ 8 w 155"/>
              <a:gd name="T17" fmla="*/ 56 h 74"/>
              <a:gd name="T18" fmla="*/ 18 w 155"/>
              <a:gd name="T19" fmla="*/ 61 h 74"/>
              <a:gd name="T20" fmla="*/ 11 w 155"/>
              <a:gd name="T21" fmla="*/ 39 h 74"/>
              <a:gd name="T22" fmla="*/ 77 w 155"/>
              <a:gd name="T23" fmla="*/ 7 h 74"/>
              <a:gd name="T24" fmla="*/ 25 w 155"/>
              <a:gd name="T25" fmla="*/ 14 h 74"/>
              <a:gd name="T26" fmla="*/ 11 w 155"/>
              <a:gd name="T27" fmla="*/ 20 h 74"/>
              <a:gd name="T28" fmla="*/ 6 w 155"/>
              <a:gd name="T29" fmla="*/ 27 h 74"/>
              <a:gd name="T30" fmla="*/ 11 w 155"/>
              <a:gd name="T31" fmla="*/ 32 h 74"/>
              <a:gd name="T32" fmla="*/ 25 w 155"/>
              <a:gd name="T33" fmla="*/ 39 h 74"/>
              <a:gd name="T34" fmla="*/ 77 w 155"/>
              <a:gd name="T35" fmla="*/ 47 h 74"/>
              <a:gd name="T36" fmla="*/ 130 w 155"/>
              <a:gd name="T37" fmla="*/ 39 h 74"/>
              <a:gd name="T38" fmla="*/ 144 w 155"/>
              <a:gd name="T39" fmla="*/ 32 h 74"/>
              <a:gd name="T40" fmla="*/ 149 w 155"/>
              <a:gd name="T41" fmla="*/ 27 h 74"/>
              <a:gd name="T42" fmla="*/ 144 w 155"/>
              <a:gd name="T43" fmla="*/ 20 h 74"/>
              <a:gd name="T44" fmla="*/ 130 w 155"/>
              <a:gd name="T45" fmla="*/ 14 h 74"/>
              <a:gd name="T46" fmla="*/ 77 w 155"/>
              <a:gd name="T47" fmla="*/ 7 h 74"/>
              <a:gd name="T48" fmla="*/ 101 w 155"/>
              <a:gd name="T49" fmla="*/ 2 h 74"/>
              <a:gd name="T50" fmla="*/ 140 w 155"/>
              <a:gd name="T51" fmla="*/ 10 h 74"/>
              <a:gd name="T52" fmla="*/ 155 w 155"/>
              <a:gd name="T53" fmla="*/ 27 h 74"/>
              <a:gd name="T54" fmla="*/ 150 w 155"/>
              <a:gd name="T55" fmla="*/ 56 h 74"/>
              <a:gd name="T56" fmla="*/ 123 w 155"/>
              <a:gd name="T57" fmla="*/ 69 h 74"/>
              <a:gd name="T58" fmla="*/ 77 w 155"/>
              <a:gd name="T59" fmla="*/ 74 h 74"/>
              <a:gd name="T60" fmla="*/ 32 w 155"/>
              <a:gd name="T61" fmla="*/ 69 h 74"/>
              <a:gd name="T62" fmla="*/ 5 w 155"/>
              <a:gd name="T63" fmla="*/ 56 h 74"/>
              <a:gd name="T64" fmla="*/ 0 w 155"/>
              <a:gd name="T65" fmla="*/ 27 h 74"/>
              <a:gd name="T66" fmla="*/ 15 w 155"/>
              <a:gd name="T67" fmla="*/ 10 h 74"/>
              <a:gd name="T68" fmla="*/ 52 w 155"/>
              <a:gd name="T69" fmla="*/ 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5" h="74">
                <a:moveTo>
                  <a:pt x="37" y="47"/>
                </a:moveTo>
                <a:lnTo>
                  <a:pt x="37" y="68"/>
                </a:lnTo>
                <a:lnTo>
                  <a:pt x="49" y="69"/>
                </a:lnTo>
                <a:lnTo>
                  <a:pt x="49" y="49"/>
                </a:lnTo>
                <a:lnTo>
                  <a:pt x="37" y="47"/>
                </a:lnTo>
                <a:close/>
                <a:moveTo>
                  <a:pt x="22" y="42"/>
                </a:moveTo>
                <a:lnTo>
                  <a:pt x="22" y="63"/>
                </a:lnTo>
                <a:lnTo>
                  <a:pt x="33" y="66"/>
                </a:lnTo>
                <a:lnTo>
                  <a:pt x="33" y="46"/>
                </a:lnTo>
                <a:lnTo>
                  <a:pt x="22" y="42"/>
                </a:lnTo>
                <a:close/>
                <a:moveTo>
                  <a:pt x="142" y="39"/>
                </a:moveTo>
                <a:lnTo>
                  <a:pt x="137" y="42"/>
                </a:lnTo>
                <a:lnTo>
                  <a:pt x="130" y="44"/>
                </a:lnTo>
                <a:lnTo>
                  <a:pt x="130" y="64"/>
                </a:lnTo>
                <a:lnTo>
                  <a:pt x="142" y="59"/>
                </a:lnTo>
                <a:lnTo>
                  <a:pt x="142" y="39"/>
                </a:lnTo>
                <a:close/>
                <a:moveTo>
                  <a:pt x="8" y="36"/>
                </a:moveTo>
                <a:lnTo>
                  <a:pt x="8" y="56"/>
                </a:lnTo>
                <a:lnTo>
                  <a:pt x="11" y="59"/>
                </a:lnTo>
                <a:lnTo>
                  <a:pt x="18" y="61"/>
                </a:lnTo>
                <a:lnTo>
                  <a:pt x="18" y="41"/>
                </a:lnTo>
                <a:lnTo>
                  <a:pt x="11" y="39"/>
                </a:lnTo>
                <a:lnTo>
                  <a:pt x="8" y="36"/>
                </a:lnTo>
                <a:close/>
                <a:moveTo>
                  <a:pt x="77" y="7"/>
                </a:moveTo>
                <a:lnTo>
                  <a:pt x="49" y="8"/>
                </a:lnTo>
                <a:lnTo>
                  <a:pt x="25" y="14"/>
                </a:lnTo>
                <a:lnTo>
                  <a:pt x="17" y="17"/>
                </a:lnTo>
                <a:lnTo>
                  <a:pt x="11" y="20"/>
                </a:lnTo>
                <a:lnTo>
                  <a:pt x="8" y="24"/>
                </a:lnTo>
                <a:lnTo>
                  <a:pt x="6" y="27"/>
                </a:lnTo>
                <a:lnTo>
                  <a:pt x="8" y="29"/>
                </a:lnTo>
                <a:lnTo>
                  <a:pt x="11" y="32"/>
                </a:lnTo>
                <a:lnTo>
                  <a:pt x="17" y="36"/>
                </a:lnTo>
                <a:lnTo>
                  <a:pt x="25" y="39"/>
                </a:lnTo>
                <a:lnTo>
                  <a:pt x="49" y="46"/>
                </a:lnTo>
                <a:lnTo>
                  <a:pt x="77" y="47"/>
                </a:lnTo>
                <a:lnTo>
                  <a:pt x="106" y="46"/>
                </a:lnTo>
                <a:lnTo>
                  <a:pt x="130" y="39"/>
                </a:lnTo>
                <a:lnTo>
                  <a:pt x="138" y="36"/>
                </a:lnTo>
                <a:lnTo>
                  <a:pt x="144" y="32"/>
                </a:lnTo>
                <a:lnTo>
                  <a:pt x="147" y="29"/>
                </a:lnTo>
                <a:lnTo>
                  <a:pt x="149" y="27"/>
                </a:lnTo>
                <a:lnTo>
                  <a:pt x="147" y="24"/>
                </a:lnTo>
                <a:lnTo>
                  <a:pt x="144" y="20"/>
                </a:lnTo>
                <a:lnTo>
                  <a:pt x="138" y="17"/>
                </a:lnTo>
                <a:lnTo>
                  <a:pt x="130" y="14"/>
                </a:lnTo>
                <a:lnTo>
                  <a:pt x="106" y="8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101" y="2"/>
                </a:lnTo>
                <a:lnTo>
                  <a:pt x="123" y="5"/>
                </a:lnTo>
                <a:lnTo>
                  <a:pt x="140" y="10"/>
                </a:lnTo>
                <a:lnTo>
                  <a:pt x="150" y="19"/>
                </a:lnTo>
                <a:lnTo>
                  <a:pt x="155" y="27"/>
                </a:lnTo>
                <a:lnTo>
                  <a:pt x="155" y="47"/>
                </a:lnTo>
                <a:lnTo>
                  <a:pt x="150" y="56"/>
                </a:lnTo>
                <a:lnTo>
                  <a:pt x="140" y="63"/>
                </a:lnTo>
                <a:lnTo>
                  <a:pt x="123" y="69"/>
                </a:lnTo>
                <a:lnTo>
                  <a:pt x="101" y="73"/>
                </a:lnTo>
                <a:lnTo>
                  <a:pt x="77" y="74"/>
                </a:lnTo>
                <a:lnTo>
                  <a:pt x="52" y="73"/>
                </a:lnTo>
                <a:lnTo>
                  <a:pt x="32" y="69"/>
                </a:lnTo>
                <a:lnTo>
                  <a:pt x="15" y="63"/>
                </a:lnTo>
                <a:lnTo>
                  <a:pt x="5" y="56"/>
                </a:lnTo>
                <a:lnTo>
                  <a:pt x="0" y="47"/>
                </a:lnTo>
                <a:lnTo>
                  <a:pt x="0" y="27"/>
                </a:lnTo>
                <a:lnTo>
                  <a:pt x="5" y="19"/>
                </a:lnTo>
                <a:lnTo>
                  <a:pt x="15" y="10"/>
                </a:lnTo>
                <a:lnTo>
                  <a:pt x="32" y="5"/>
                </a:lnTo>
                <a:lnTo>
                  <a:pt x="52" y="2"/>
                </a:lnTo>
                <a:lnTo>
                  <a:pt x="7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1" name="Freeform 61"/>
          <p:cNvSpPr>
            <a:spLocks/>
          </p:cNvSpPr>
          <p:nvPr/>
        </p:nvSpPr>
        <p:spPr bwMode="auto">
          <a:xfrm>
            <a:off x="5990240" y="4352918"/>
            <a:ext cx="42863" cy="26988"/>
          </a:xfrm>
          <a:custGeom>
            <a:avLst/>
            <a:gdLst>
              <a:gd name="T0" fmla="*/ 33 w 55"/>
              <a:gd name="T1" fmla="*/ 0 h 34"/>
              <a:gd name="T2" fmla="*/ 41 w 55"/>
              <a:gd name="T3" fmla="*/ 2 h 34"/>
              <a:gd name="T4" fmla="*/ 51 w 55"/>
              <a:gd name="T5" fmla="*/ 7 h 34"/>
              <a:gd name="T6" fmla="*/ 51 w 55"/>
              <a:gd name="T7" fmla="*/ 10 h 34"/>
              <a:gd name="T8" fmla="*/ 31 w 55"/>
              <a:gd name="T9" fmla="*/ 9 h 34"/>
              <a:gd name="T10" fmla="*/ 29 w 55"/>
              <a:gd name="T11" fmla="*/ 7 h 34"/>
              <a:gd name="T12" fmla="*/ 26 w 55"/>
              <a:gd name="T13" fmla="*/ 5 h 34"/>
              <a:gd name="T14" fmla="*/ 22 w 55"/>
              <a:gd name="T15" fmla="*/ 9 h 34"/>
              <a:gd name="T16" fmla="*/ 24 w 55"/>
              <a:gd name="T17" fmla="*/ 10 h 34"/>
              <a:gd name="T18" fmla="*/ 31 w 55"/>
              <a:gd name="T19" fmla="*/ 12 h 34"/>
              <a:gd name="T20" fmla="*/ 43 w 55"/>
              <a:gd name="T21" fmla="*/ 15 h 34"/>
              <a:gd name="T22" fmla="*/ 53 w 55"/>
              <a:gd name="T23" fmla="*/ 19 h 34"/>
              <a:gd name="T24" fmla="*/ 55 w 55"/>
              <a:gd name="T25" fmla="*/ 22 h 34"/>
              <a:gd name="T26" fmla="*/ 51 w 55"/>
              <a:gd name="T27" fmla="*/ 27 h 34"/>
              <a:gd name="T28" fmla="*/ 44 w 55"/>
              <a:gd name="T29" fmla="*/ 29 h 34"/>
              <a:gd name="T30" fmla="*/ 33 w 55"/>
              <a:gd name="T31" fmla="*/ 31 h 34"/>
              <a:gd name="T32" fmla="*/ 22 w 55"/>
              <a:gd name="T33" fmla="*/ 34 h 34"/>
              <a:gd name="T34" fmla="*/ 14 w 55"/>
              <a:gd name="T35" fmla="*/ 31 h 34"/>
              <a:gd name="T36" fmla="*/ 4 w 55"/>
              <a:gd name="T37" fmla="*/ 27 h 34"/>
              <a:gd name="T38" fmla="*/ 0 w 55"/>
              <a:gd name="T39" fmla="*/ 22 h 34"/>
              <a:gd name="T40" fmla="*/ 22 w 55"/>
              <a:gd name="T41" fmla="*/ 20 h 34"/>
              <a:gd name="T42" fmla="*/ 22 w 55"/>
              <a:gd name="T43" fmla="*/ 24 h 34"/>
              <a:gd name="T44" fmla="*/ 24 w 55"/>
              <a:gd name="T45" fmla="*/ 27 h 34"/>
              <a:gd name="T46" fmla="*/ 29 w 55"/>
              <a:gd name="T47" fmla="*/ 26 h 34"/>
              <a:gd name="T48" fmla="*/ 31 w 55"/>
              <a:gd name="T49" fmla="*/ 22 h 34"/>
              <a:gd name="T50" fmla="*/ 27 w 55"/>
              <a:gd name="T51" fmla="*/ 20 h 34"/>
              <a:gd name="T52" fmla="*/ 17 w 55"/>
              <a:gd name="T53" fmla="*/ 17 h 34"/>
              <a:gd name="T54" fmla="*/ 9 w 55"/>
              <a:gd name="T55" fmla="*/ 15 h 34"/>
              <a:gd name="T56" fmla="*/ 4 w 55"/>
              <a:gd name="T57" fmla="*/ 14 h 34"/>
              <a:gd name="T58" fmla="*/ 0 w 55"/>
              <a:gd name="T59" fmla="*/ 9 h 34"/>
              <a:gd name="T60" fmla="*/ 4 w 55"/>
              <a:gd name="T61" fmla="*/ 5 h 34"/>
              <a:gd name="T62" fmla="*/ 11 w 55"/>
              <a:gd name="T63" fmla="*/ 4 h 34"/>
              <a:gd name="T64" fmla="*/ 22 w 55"/>
              <a:gd name="T65" fmla="*/ 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34">
                <a:moveTo>
                  <a:pt x="22" y="0"/>
                </a:moveTo>
                <a:lnTo>
                  <a:pt x="33" y="0"/>
                </a:lnTo>
                <a:lnTo>
                  <a:pt x="33" y="2"/>
                </a:lnTo>
                <a:lnTo>
                  <a:pt x="41" y="2"/>
                </a:lnTo>
                <a:lnTo>
                  <a:pt x="48" y="4"/>
                </a:lnTo>
                <a:lnTo>
                  <a:pt x="51" y="7"/>
                </a:lnTo>
                <a:lnTo>
                  <a:pt x="51" y="9"/>
                </a:lnTo>
                <a:lnTo>
                  <a:pt x="51" y="10"/>
                </a:lnTo>
                <a:lnTo>
                  <a:pt x="31" y="10"/>
                </a:lnTo>
                <a:lnTo>
                  <a:pt x="31" y="9"/>
                </a:lnTo>
                <a:lnTo>
                  <a:pt x="31" y="7"/>
                </a:lnTo>
                <a:lnTo>
                  <a:pt x="29" y="7"/>
                </a:lnTo>
                <a:lnTo>
                  <a:pt x="29" y="7"/>
                </a:lnTo>
                <a:lnTo>
                  <a:pt x="26" y="5"/>
                </a:lnTo>
                <a:lnTo>
                  <a:pt x="24" y="7"/>
                </a:lnTo>
                <a:lnTo>
                  <a:pt x="22" y="9"/>
                </a:lnTo>
                <a:lnTo>
                  <a:pt x="22" y="10"/>
                </a:lnTo>
                <a:lnTo>
                  <a:pt x="24" y="10"/>
                </a:lnTo>
                <a:lnTo>
                  <a:pt x="26" y="10"/>
                </a:lnTo>
                <a:lnTo>
                  <a:pt x="31" y="12"/>
                </a:lnTo>
                <a:lnTo>
                  <a:pt x="36" y="14"/>
                </a:lnTo>
                <a:lnTo>
                  <a:pt x="43" y="15"/>
                </a:lnTo>
                <a:lnTo>
                  <a:pt x="48" y="15"/>
                </a:lnTo>
                <a:lnTo>
                  <a:pt x="53" y="19"/>
                </a:lnTo>
                <a:lnTo>
                  <a:pt x="53" y="20"/>
                </a:lnTo>
                <a:lnTo>
                  <a:pt x="55" y="22"/>
                </a:lnTo>
                <a:lnTo>
                  <a:pt x="53" y="24"/>
                </a:lnTo>
                <a:lnTo>
                  <a:pt x="51" y="27"/>
                </a:lnTo>
                <a:lnTo>
                  <a:pt x="49" y="29"/>
                </a:lnTo>
                <a:lnTo>
                  <a:pt x="44" y="29"/>
                </a:lnTo>
                <a:lnTo>
                  <a:pt x="39" y="31"/>
                </a:lnTo>
                <a:lnTo>
                  <a:pt x="33" y="31"/>
                </a:lnTo>
                <a:lnTo>
                  <a:pt x="33" y="34"/>
                </a:lnTo>
                <a:lnTo>
                  <a:pt x="22" y="34"/>
                </a:lnTo>
                <a:lnTo>
                  <a:pt x="22" y="31"/>
                </a:lnTo>
                <a:lnTo>
                  <a:pt x="14" y="31"/>
                </a:lnTo>
                <a:lnTo>
                  <a:pt x="7" y="29"/>
                </a:lnTo>
                <a:lnTo>
                  <a:pt x="4" y="27"/>
                </a:lnTo>
                <a:lnTo>
                  <a:pt x="2" y="26"/>
                </a:lnTo>
                <a:lnTo>
                  <a:pt x="0" y="22"/>
                </a:lnTo>
                <a:lnTo>
                  <a:pt x="0" y="20"/>
                </a:lnTo>
                <a:lnTo>
                  <a:pt x="22" y="20"/>
                </a:lnTo>
                <a:lnTo>
                  <a:pt x="22" y="22"/>
                </a:lnTo>
                <a:lnTo>
                  <a:pt x="22" y="24"/>
                </a:lnTo>
                <a:lnTo>
                  <a:pt x="22" y="26"/>
                </a:lnTo>
                <a:lnTo>
                  <a:pt x="24" y="27"/>
                </a:lnTo>
                <a:lnTo>
                  <a:pt x="26" y="27"/>
                </a:lnTo>
                <a:lnTo>
                  <a:pt x="29" y="26"/>
                </a:lnTo>
                <a:lnTo>
                  <a:pt x="31" y="24"/>
                </a:lnTo>
                <a:lnTo>
                  <a:pt x="31" y="22"/>
                </a:lnTo>
                <a:lnTo>
                  <a:pt x="29" y="20"/>
                </a:lnTo>
                <a:lnTo>
                  <a:pt x="27" y="20"/>
                </a:lnTo>
                <a:lnTo>
                  <a:pt x="22" y="19"/>
                </a:lnTo>
                <a:lnTo>
                  <a:pt x="17" y="17"/>
                </a:lnTo>
                <a:lnTo>
                  <a:pt x="12" y="17"/>
                </a:lnTo>
                <a:lnTo>
                  <a:pt x="9" y="15"/>
                </a:lnTo>
                <a:lnTo>
                  <a:pt x="5" y="15"/>
                </a:lnTo>
                <a:lnTo>
                  <a:pt x="4" y="14"/>
                </a:lnTo>
                <a:lnTo>
                  <a:pt x="0" y="12"/>
                </a:lnTo>
                <a:lnTo>
                  <a:pt x="0" y="9"/>
                </a:lnTo>
                <a:lnTo>
                  <a:pt x="0" y="7"/>
                </a:lnTo>
                <a:lnTo>
                  <a:pt x="4" y="5"/>
                </a:lnTo>
                <a:lnTo>
                  <a:pt x="5" y="4"/>
                </a:lnTo>
                <a:lnTo>
                  <a:pt x="11" y="4"/>
                </a:lnTo>
                <a:lnTo>
                  <a:pt x="16" y="2"/>
                </a:lnTo>
                <a:lnTo>
                  <a:pt x="22" y="2"/>
                </a:lnTo>
                <a:lnTo>
                  <a:pt x="2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2" name="Freeform 62"/>
          <p:cNvSpPr>
            <a:spLocks noEditPoints="1"/>
          </p:cNvSpPr>
          <p:nvPr/>
        </p:nvSpPr>
        <p:spPr bwMode="auto">
          <a:xfrm>
            <a:off x="5948965" y="4387843"/>
            <a:ext cx="123825" cy="41275"/>
          </a:xfrm>
          <a:custGeom>
            <a:avLst/>
            <a:gdLst>
              <a:gd name="T0" fmla="*/ 37 w 155"/>
              <a:gd name="T1" fmla="*/ 24 h 51"/>
              <a:gd name="T2" fmla="*/ 37 w 155"/>
              <a:gd name="T3" fmla="*/ 44 h 51"/>
              <a:gd name="T4" fmla="*/ 49 w 155"/>
              <a:gd name="T5" fmla="*/ 46 h 51"/>
              <a:gd name="T6" fmla="*/ 49 w 155"/>
              <a:gd name="T7" fmla="*/ 25 h 51"/>
              <a:gd name="T8" fmla="*/ 37 w 155"/>
              <a:gd name="T9" fmla="*/ 24 h 51"/>
              <a:gd name="T10" fmla="*/ 22 w 155"/>
              <a:gd name="T11" fmla="*/ 20 h 51"/>
              <a:gd name="T12" fmla="*/ 22 w 155"/>
              <a:gd name="T13" fmla="*/ 41 h 51"/>
              <a:gd name="T14" fmla="*/ 33 w 155"/>
              <a:gd name="T15" fmla="*/ 42 h 51"/>
              <a:gd name="T16" fmla="*/ 33 w 155"/>
              <a:gd name="T17" fmla="*/ 24 h 51"/>
              <a:gd name="T18" fmla="*/ 22 w 155"/>
              <a:gd name="T19" fmla="*/ 20 h 51"/>
              <a:gd name="T20" fmla="*/ 142 w 155"/>
              <a:gd name="T21" fmla="*/ 15 h 51"/>
              <a:gd name="T22" fmla="*/ 137 w 155"/>
              <a:gd name="T23" fmla="*/ 18 h 51"/>
              <a:gd name="T24" fmla="*/ 130 w 155"/>
              <a:gd name="T25" fmla="*/ 20 h 51"/>
              <a:gd name="T26" fmla="*/ 130 w 155"/>
              <a:gd name="T27" fmla="*/ 41 h 51"/>
              <a:gd name="T28" fmla="*/ 142 w 155"/>
              <a:gd name="T29" fmla="*/ 35 h 51"/>
              <a:gd name="T30" fmla="*/ 142 w 155"/>
              <a:gd name="T31" fmla="*/ 15 h 51"/>
              <a:gd name="T32" fmla="*/ 8 w 155"/>
              <a:gd name="T33" fmla="*/ 12 h 51"/>
              <a:gd name="T34" fmla="*/ 8 w 155"/>
              <a:gd name="T35" fmla="*/ 32 h 51"/>
              <a:gd name="T36" fmla="*/ 11 w 155"/>
              <a:gd name="T37" fmla="*/ 35 h 51"/>
              <a:gd name="T38" fmla="*/ 18 w 155"/>
              <a:gd name="T39" fmla="*/ 37 h 51"/>
              <a:gd name="T40" fmla="*/ 18 w 155"/>
              <a:gd name="T41" fmla="*/ 18 h 51"/>
              <a:gd name="T42" fmla="*/ 11 w 155"/>
              <a:gd name="T43" fmla="*/ 15 h 51"/>
              <a:gd name="T44" fmla="*/ 8 w 155"/>
              <a:gd name="T45" fmla="*/ 12 h 51"/>
              <a:gd name="T46" fmla="*/ 0 w 155"/>
              <a:gd name="T47" fmla="*/ 0 h 51"/>
              <a:gd name="T48" fmla="*/ 8 w 155"/>
              <a:gd name="T49" fmla="*/ 10 h 51"/>
              <a:gd name="T50" fmla="*/ 25 w 155"/>
              <a:gd name="T51" fmla="*/ 17 h 51"/>
              <a:gd name="T52" fmla="*/ 49 w 155"/>
              <a:gd name="T53" fmla="*/ 22 h 51"/>
              <a:gd name="T54" fmla="*/ 77 w 155"/>
              <a:gd name="T55" fmla="*/ 25 h 51"/>
              <a:gd name="T56" fmla="*/ 106 w 155"/>
              <a:gd name="T57" fmla="*/ 22 h 51"/>
              <a:gd name="T58" fmla="*/ 130 w 155"/>
              <a:gd name="T59" fmla="*/ 17 h 51"/>
              <a:gd name="T60" fmla="*/ 147 w 155"/>
              <a:gd name="T61" fmla="*/ 10 h 51"/>
              <a:gd name="T62" fmla="*/ 154 w 155"/>
              <a:gd name="T63" fmla="*/ 0 h 51"/>
              <a:gd name="T64" fmla="*/ 155 w 155"/>
              <a:gd name="T65" fmla="*/ 3 h 51"/>
              <a:gd name="T66" fmla="*/ 155 w 155"/>
              <a:gd name="T67" fmla="*/ 24 h 51"/>
              <a:gd name="T68" fmla="*/ 150 w 155"/>
              <a:gd name="T69" fmla="*/ 32 h 51"/>
              <a:gd name="T70" fmla="*/ 140 w 155"/>
              <a:gd name="T71" fmla="*/ 39 h 51"/>
              <a:gd name="T72" fmla="*/ 123 w 155"/>
              <a:gd name="T73" fmla="*/ 46 h 51"/>
              <a:gd name="T74" fmla="*/ 101 w 155"/>
              <a:gd name="T75" fmla="*/ 49 h 51"/>
              <a:gd name="T76" fmla="*/ 77 w 155"/>
              <a:gd name="T77" fmla="*/ 51 h 51"/>
              <a:gd name="T78" fmla="*/ 52 w 155"/>
              <a:gd name="T79" fmla="*/ 49 h 51"/>
              <a:gd name="T80" fmla="*/ 32 w 155"/>
              <a:gd name="T81" fmla="*/ 46 h 51"/>
              <a:gd name="T82" fmla="*/ 15 w 155"/>
              <a:gd name="T83" fmla="*/ 39 h 51"/>
              <a:gd name="T84" fmla="*/ 5 w 155"/>
              <a:gd name="T85" fmla="*/ 32 h 51"/>
              <a:gd name="T86" fmla="*/ 0 w 155"/>
              <a:gd name="T87" fmla="*/ 24 h 51"/>
              <a:gd name="T88" fmla="*/ 0 w 155"/>
              <a:gd name="T89" fmla="*/ 3 h 51"/>
              <a:gd name="T90" fmla="*/ 0 w 155"/>
              <a:gd name="T9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5" h="51">
                <a:moveTo>
                  <a:pt x="37" y="24"/>
                </a:moveTo>
                <a:lnTo>
                  <a:pt x="37" y="44"/>
                </a:lnTo>
                <a:lnTo>
                  <a:pt x="49" y="46"/>
                </a:lnTo>
                <a:lnTo>
                  <a:pt x="49" y="25"/>
                </a:lnTo>
                <a:lnTo>
                  <a:pt x="37" y="24"/>
                </a:lnTo>
                <a:close/>
                <a:moveTo>
                  <a:pt x="22" y="20"/>
                </a:moveTo>
                <a:lnTo>
                  <a:pt x="22" y="41"/>
                </a:lnTo>
                <a:lnTo>
                  <a:pt x="33" y="42"/>
                </a:lnTo>
                <a:lnTo>
                  <a:pt x="33" y="24"/>
                </a:lnTo>
                <a:lnTo>
                  <a:pt x="22" y="20"/>
                </a:lnTo>
                <a:close/>
                <a:moveTo>
                  <a:pt x="142" y="15"/>
                </a:moveTo>
                <a:lnTo>
                  <a:pt x="137" y="18"/>
                </a:lnTo>
                <a:lnTo>
                  <a:pt x="130" y="20"/>
                </a:lnTo>
                <a:lnTo>
                  <a:pt x="130" y="41"/>
                </a:lnTo>
                <a:lnTo>
                  <a:pt x="142" y="35"/>
                </a:lnTo>
                <a:lnTo>
                  <a:pt x="142" y="15"/>
                </a:lnTo>
                <a:close/>
                <a:moveTo>
                  <a:pt x="8" y="12"/>
                </a:moveTo>
                <a:lnTo>
                  <a:pt x="8" y="32"/>
                </a:lnTo>
                <a:lnTo>
                  <a:pt x="11" y="35"/>
                </a:lnTo>
                <a:lnTo>
                  <a:pt x="18" y="37"/>
                </a:lnTo>
                <a:lnTo>
                  <a:pt x="18" y="18"/>
                </a:lnTo>
                <a:lnTo>
                  <a:pt x="11" y="15"/>
                </a:lnTo>
                <a:lnTo>
                  <a:pt x="8" y="12"/>
                </a:lnTo>
                <a:close/>
                <a:moveTo>
                  <a:pt x="0" y="0"/>
                </a:moveTo>
                <a:lnTo>
                  <a:pt x="8" y="10"/>
                </a:lnTo>
                <a:lnTo>
                  <a:pt x="25" y="17"/>
                </a:lnTo>
                <a:lnTo>
                  <a:pt x="49" y="22"/>
                </a:lnTo>
                <a:lnTo>
                  <a:pt x="77" y="25"/>
                </a:lnTo>
                <a:lnTo>
                  <a:pt x="106" y="22"/>
                </a:lnTo>
                <a:lnTo>
                  <a:pt x="130" y="17"/>
                </a:lnTo>
                <a:lnTo>
                  <a:pt x="147" y="10"/>
                </a:lnTo>
                <a:lnTo>
                  <a:pt x="154" y="0"/>
                </a:lnTo>
                <a:lnTo>
                  <a:pt x="155" y="3"/>
                </a:lnTo>
                <a:lnTo>
                  <a:pt x="155" y="24"/>
                </a:lnTo>
                <a:lnTo>
                  <a:pt x="150" y="32"/>
                </a:lnTo>
                <a:lnTo>
                  <a:pt x="140" y="39"/>
                </a:lnTo>
                <a:lnTo>
                  <a:pt x="123" y="46"/>
                </a:lnTo>
                <a:lnTo>
                  <a:pt x="101" y="49"/>
                </a:lnTo>
                <a:lnTo>
                  <a:pt x="77" y="51"/>
                </a:lnTo>
                <a:lnTo>
                  <a:pt x="52" y="49"/>
                </a:lnTo>
                <a:lnTo>
                  <a:pt x="32" y="46"/>
                </a:lnTo>
                <a:lnTo>
                  <a:pt x="15" y="39"/>
                </a:lnTo>
                <a:lnTo>
                  <a:pt x="5" y="32"/>
                </a:lnTo>
                <a:lnTo>
                  <a:pt x="0" y="24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3" name="Freeform 63"/>
          <p:cNvSpPr>
            <a:spLocks noEditPoints="1"/>
          </p:cNvSpPr>
          <p:nvPr/>
        </p:nvSpPr>
        <p:spPr bwMode="auto">
          <a:xfrm>
            <a:off x="5948965" y="4414830"/>
            <a:ext cx="123825" cy="41275"/>
          </a:xfrm>
          <a:custGeom>
            <a:avLst/>
            <a:gdLst>
              <a:gd name="T0" fmla="*/ 37 w 155"/>
              <a:gd name="T1" fmla="*/ 23 h 51"/>
              <a:gd name="T2" fmla="*/ 37 w 155"/>
              <a:gd name="T3" fmla="*/ 44 h 51"/>
              <a:gd name="T4" fmla="*/ 49 w 155"/>
              <a:gd name="T5" fmla="*/ 45 h 51"/>
              <a:gd name="T6" fmla="*/ 49 w 155"/>
              <a:gd name="T7" fmla="*/ 25 h 51"/>
              <a:gd name="T8" fmla="*/ 37 w 155"/>
              <a:gd name="T9" fmla="*/ 23 h 51"/>
              <a:gd name="T10" fmla="*/ 22 w 155"/>
              <a:gd name="T11" fmla="*/ 18 h 51"/>
              <a:gd name="T12" fmla="*/ 22 w 155"/>
              <a:gd name="T13" fmla="*/ 39 h 51"/>
              <a:gd name="T14" fmla="*/ 33 w 155"/>
              <a:gd name="T15" fmla="*/ 42 h 51"/>
              <a:gd name="T16" fmla="*/ 33 w 155"/>
              <a:gd name="T17" fmla="*/ 22 h 51"/>
              <a:gd name="T18" fmla="*/ 22 w 155"/>
              <a:gd name="T19" fmla="*/ 18 h 51"/>
              <a:gd name="T20" fmla="*/ 142 w 155"/>
              <a:gd name="T21" fmla="*/ 15 h 51"/>
              <a:gd name="T22" fmla="*/ 130 w 155"/>
              <a:gd name="T23" fmla="*/ 20 h 51"/>
              <a:gd name="T24" fmla="*/ 130 w 155"/>
              <a:gd name="T25" fmla="*/ 40 h 51"/>
              <a:gd name="T26" fmla="*/ 137 w 155"/>
              <a:gd name="T27" fmla="*/ 37 h 51"/>
              <a:gd name="T28" fmla="*/ 142 w 155"/>
              <a:gd name="T29" fmla="*/ 35 h 51"/>
              <a:gd name="T30" fmla="*/ 142 w 155"/>
              <a:gd name="T31" fmla="*/ 15 h 51"/>
              <a:gd name="T32" fmla="*/ 8 w 155"/>
              <a:gd name="T33" fmla="*/ 12 h 51"/>
              <a:gd name="T34" fmla="*/ 8 w 155"/>
              <a:gd name="T35" fmla="*/ 32 h 51"/>
              <a:gd name="T36" fmla="*/ 11 w 155"/>
              <a:gd name="T37" fmla="*/ 34 h 51"/>
              <a:gd name="T38" fmla="*/ 18 w 155"/>
              <a:gd name="T39" fmla="*/ 37 h 51"/>
              <a:gd name="T40" fmla="*/ 18 w 155"/>
              <a:gd name="T41" fmla="*/ 17 h 51"/>
              <a:gd name="T42" fmla="*/ 11 w 155"/>
              <a:gd name="T43" fmla="*/ 15 h 51"/>
              <a:gd name="T44" fmla="*/ 8 w 155"/>
              <a:gd name="T45" fmla="*/ 12 h 51"/>
              <a:gd name="T46" fmla="*/ 0 w 155"/>
              <a:gd name="T47" fmla="*/ 0 h 51"/>
              <a:gd name="T48" fmla="*/ 8 w 155"/>
              <a:gd name="T49" fmla="*/ 10 h 51"/>
              <a:gd name="T50" fmla="*/ 25 w 155"/>
              <a:gd name="T51" fmla="*/ 17 h 51"/>
              <a:gd name="T52" fmla="*/ 49 w 155"/>
              <a:gd name="T53" fmla="*/ 22 h 51"/>
              <a:gd name="T54" fmla="*/ 77 w 155"/>
              <a:gd name="T55" fmla="*/ 23 h 51"/>
              <a:gd name="T56" fmla="*/ 106 w 155"/>
              <a:gd name="T57" fmla="*/ 22 h 51"/>
              <a:gd name="T58" fmla="*/ 130 w 155"/>
              <a:gd name="T59" fmla="*/ 17 h 51"/>
              <a:gd name="T60" fmla="*/ 147 w 155"/>
              <a:gd name="T61" fmla="*/ 10 h 51"/>
              <a:gd name="T62" fmla="*/ 154 w 155"/>
              <a:gd name="T63" fmla="*/ 0 h 51"/>
              <a:gd name="T64" fmla="*/ 155 w 155"/>
              <a:gd name="T65" fmla="*/ 3 h 51"/>
              <a:gd name="T66" fmla="*/ 155 w 155"/>
              <a:gd name="T67" fmla="*/ 23 h 51"/>
              <a:gd name="T68" fmla="*/ 150 w 155"/>
              <a:gd name="T69" fmla="*/ 32 h 51"/>
              <a:gd name="T70" fmla="*/ 140 w 155"/>
              <a:gd name="T71" fmla="*/ 39 h 51"/>
              <a:gd name="T72" fmla="*/ 123 w 155"/>
              <a:gd name="T73" fmla="*/ 45 h 51"/>
              <a:gd name="T74" fmla="*/ 101 w 155"/>
              <a:gd name="T75" fmla="*/ 49 h 51"/>
              <a:gd name="T76" fmla="*/ 77 w 155"/>
              <a:gd name="T77" fmla="*/ 51 h 51"/>
              <a:gd name="T78" fmla="*/ 52 w 155"/>
              <a:gd name="T79" fmla="*/ 49 h 51"/>
              <a:gd name="T80" fmla="*/ 32 w 155"/>
              <a:gd name="T81" fmla="*/ 45 h 51"/>
              <a:gd name="T82" fmla="*/ 15 w 155"/>
              <a:gd name="T83" fmla="*/ 39 h 51"/>
              <a:gd name="T84" fmla="*/ 5 w 155"/>
              <a:gd name="T85" fmla="*/ 32 h 51"/>
              <a:gd name="T86" fmla="*/ 0 w 155"/>
              <a:gd name="T87" fmla="*/ 23 h 51"/>
              <a:gd name="T88" fmla="*/ 0 w 155"/>
              <a:gd name="T89" fmla="*/ 3 h 51"/>
              <a:gd name="T90" fmla="*/ 0 w 155"/>
              <a:gd name="T9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5" h="51">
                <a:moveTo>
                  <a:pt x="37" y="23"/>
                </a:moveTo>
                <a:lnTo>
                  <a:pt x="37" y="44"/>
                </a:lnTo>
                <a:lnTo>
                  <a:pt x="49" y="45"/>
                </a:lnTo>
                <a:lnTo>
                  <a:pt x="49" y="25"/>
                </a:lnTo>
                <a:lnTo>
                  <a:pt x="37" y="23"/>
                </a:lnTo>
                <a:close/>
                <a:moveTo>
                  <a:pt x="22" y="18"/>
                </a:moveTo>
                <a:lnTo>
                  <a:pt x="22" y="39"/>
                </a:lnTo>
                <a:lnTo>
                  <a:pt x="33" y="42"/>
                </a:lnTo>
                <a:lnTo>
                  <a:pt x="33" y="22"/>
                </a:lnTo>
                <a:lnTo>
                  <a:pt x="22" y="18"/>
                </a:lnTo>
                <a:close/>
                <a:moveTo>
                  <a:pt x="142" y="15"/>
                </a:moveTo>
                <a:lnTo>
                  <a:pt x="130" y="20"/>
                </a:lnTo>
                <a:lnTo>
                  <a:pt x="130" y="40"/>
                </a:lnTo>
                <a:lnTo>
                  <a:pt x="137" y="37"/>
                </a:lnTo>
                <a:lnTo>
                  <a:pt x="142" y="35"/>
                </a:lnTo>
                <a:lnTo>
                  <a:pt x="142" y="15"/>
                </a:lnTo>
                <a:close/>
                <a:moveTo>
                  <a:pt x="8" y="12"/>
                </a:moveTo>
                <a:lnTo>
                  <a:pt x="8" y="32"/>
                </a:lnTo>
                <a:lnTo>
                  <a:pt x="11" y="34"/>
                </a:lnTo>
                <a:lnTo>
                  <a:pt x="18" y="37"/>
                </a:lnTo>
                <a:lnTo>
                  <a:pt x="18" y="17"/>
                </a:lnTo>
                <a:lnTo>
                  <a:pt x="11" y="15"/>
                </a:lnTo>
                <a:lnTo>
                  <a:pt x="8" y="12"/>
                </a:lnTo>
                <a:close/>
                <a:moveTo>
                  <a:pt x="0" y="0"/>
                </a:moveTo>
                <a:lnTo>
                  <a:pt x="8" y="10"/>
                </a:lnTo>
                <a:lnTo>
                  <a:pt x="25" y="17"/>
                </a:lnTo>
                <a:lnTo>
                  <a:pt x="49" y="22"/>
                </a:lnTo>
                <a:lnTo>
                  <a:pt x="77" y="23"/>
                </a:lnTo>
                <a:lnTo>
                  <a:pt x="106" y="22"/>
                </a:lnTo>
                <a:lnTo>
                  <a:pt x="130" y="17"/>
                </a:lnTo>
                <a:lnTo>
                  <a:pt x="147" y="10"/>
                </a:lnTo>
                <a:lnTo>
                  <a:pt x="154" y="0"/>
                </a:lnTo>
                <a:lnTo>
                  <a:pt x="155" y="3"/>
                </a:lnTo>
                <a:lnTo>
                  <a:pt x="155" y="23"/>
                </a:lnTo>
                <a:lnTo>
                  <a:pt x="150" y="32"/>
                </a:lnTo>
                <a:lnTo>
                  <a:pt x="140" y="39"/>
                </a:lnTo>
                <a:lnTo>
                  <a:pt x="123" y="45"/>
                </a:lnTo>
                <a:lnTo>
                  <a:pt x="101" y="49"/>
                </a:lnTo>
                <a:lnTo>
                  <a:pt x="77" y="51"/>
                </a:lnTo>
                <a:lnTo>
                  <a:pt x="52" y="49"/>
                </a:lnTo>
                <a:lnTo>
                  <a:pt x="32" y="45"/>
                </a:lnTo>
                <a:lnTo>
                  <a:pt x="15" y="39"/>
                </a:lnTo>
                <a:lnTo>
                  <a:pt x="5" y="32"/>
                </a:lnTo>
                <a:lnTo>
                  <a:pt x="0" y="23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4" name="Freeform 64"/>
          <p:cNvSpPr>
            <a:spLocks noEditPoints="1"/>
          </p:cNvSpPr>
          <p:nvPr/>
        </p:nvSpPr>
        <p:spPr bwMode="auto">
          <a:xfrm>
            <a:off x="5948965" y="4441818"/>
            <a:ext cx="123825" cy="39688"/>
          </a:xfrm>
          <a:custGeom>
            <a:avLst/>
            <a:gdLst>
              <a:gd name="T0" fmla="*/ 37 w 155"/>
              <a:gd name="T1" fmla="*/ 23 h 49"/>
              <a:gd name="T2" fmla="*/ 37 w 155"/>
              <a:gd name="T3" fmla="*/ 44 h 49"/>
              <a:gd name="T4" fmla="*/ 49 w 155"/>
              <a:gd name="T5" fmla="*/ 45 h 49"/>
              <a:gd name="T6" fmla="*/ 49 w 155"/>
              <a:gd name="T7" fmla="*/ 25 h 49"/>
              <a:gd name="T8" fmla="*/ 37 w 155"/>
              <a:gd name="T9" fmla="*/ 23 h 49"/>
              <a:gd name="T10" fmla="*/ 22 w 155"/>
              <a:gd name="T11" fmla="*/ 18 h 49"/>
              <a:gd name="T12" fmla="*/ 22 w 155"/>
              <a:gd name="T13" fmla="*/ 39 h 49"/>
              <a:gd name="T14" fmla="*/ 33 w 155"/>
              <a:gd name="T15" fmla="*/ 42 h 49"/>
              <a:gd name="T16" fmla="*/ 33 w 155"/>
              <a:gd name="T17" fmla="*/ 22 h 49"/>
              <a:gd name="T18" fmla="*/ 22 w 155"/>
              <a:gd name="T19" fmla="*/ 18 h 49"/>
              <a:gd name="T20" fmla="*/ 142 w 155"/>
              <a:gd name="T21" fmla="*/ 15 h 49"/>
              <a:gd name="T22" fmla="*/ 137 w 155"/>
              <a:gd name="T23" fmla="*/ 17 h 49"/>
              <a:gd name="T24" fmla="*/ 130 w 155"/>
              <a:gd name="T25" fmla="*/ 18 h 49"/>
              <a:gd name="T26" fmla="*/ 130 w 155"/>
              <a:gd name="T27" fmla="*/ 39 h 49"/>
              <a:gd name="T28" fmla="*/ 142 w 155"/>
              <a:gd name="T29" fmla="*/ 35 h 49"/>
              <a:gd name="T30" fmla="*/ 142 w 155"/>
              <a:gd name="T31" fmla="*/ 15 h 49"/>
              <a:gd name="T32" fmla="*/ 8 w 155"/>
              <a:gd name="T33" fmla="*/ 11 h 49"/>
              <a:gd name="T34" fmla="*/ 8 w 155"/>
              <a:gd name="T35" fmla="*/ 30 h 49"/>
              <a:gd name="T36" fmla="*/ 11 w 155"/>
              <a:gd name="T37" fmla="*/ 33 h 49"/>
              <a:gd name="T38" fmla="*/ 18 w 155"/>
              <a:gd name="T39" fmla="*/ 37 h 49"/>
              <a:gd name="T40" fmla="*/ 18 w 155"/>
              <a:gd name="T41" fmla="*/ 17 h 49"/>
              <a:gd name="T42" fmla="*/ 11 w 155"/>
              <a:gd name="T43" fmla="*/ 13 h 49"/>
              <a:gd name="T44" fmla="*/ 8 w 155"/>
              <a:gd name="T45" fmla="*/ 11 h 49"/>
              <a:gd name="T46" fmla="*/ 0 w 155"/>
              <a:gd name="T47" fmla="*/ 0 h 49"/>
              <a:gd name="T48" fmla="*/ 8 w 155"/>
              <a:gd name="T49" fmla="*/ 8 h 49"/>
              <a:gd name="T50" fmla="*/ 25 w 155"/>
              <a:gd name="T51" fmla="*/ 17 h 49"/>
              <a:gd name="T52" fmla="*/ 49 w 155"/>
              <a:gd name="T53" fmla="*/ 22 h 49"/>
              <a:gd name="T54" fmla="*/ 77 w 155"/>
              <a:gd name="T55" fmla="*/ 23 h 49"/>
              <a:gd name="T56" fmla="*/ 106 w 155"/>
              <a:gd name="T57" fmla="*/ 22 h 49"/>
              <a:gd name="T58" fmla="*/ 130 w 155"/>
              <a:gd name="T59" fmla="*/ 17 h 49"/>
              <a:gd name="T60" fmla="*/ 147 w 155"/>
              <a:gd name="T61" fmla="*/ 8 h 49"/>
              <a:gd name="T62" fmla="*/ 154 w 155"/>
              <a:gd name="T63" fmla="*/ 0 h 49"/>
              <a:gd name="T64" fmla="*/ 155 w 155"/>
              <a:gd name="T65" fmla="*/ 1 h 49"/>
              <a:gd name="T66" fmla="*/ 155 w 155"/>
              <a:gd name="T67" fmla="*/ 22 h 49"/>
              <a:gd name="T68" fmla="*/ 150 w 155"/>
              <a:gd name="T69" fmla="*/ 30 h 49"/>
              <a:gd name="T70" fmla="*/ 140 w 155"/>
              <a:gd name="T71" fmla="*/ 39 h 49"/>
              <a:gd name="T72" fmla="*/ 123 w 155"/>
              <a:gd name="T73" fmla="*/ 44 h 49"/>
              <a:gd name="T74" fmla="*/ 101 w 155"/>
              <a:gd name="T75" fmla="*/ 49 h 49"/>
              <a:gd name="T76" fmla="*/ 77 w 155"/>
              <a:gd name="T77" fmla="*/ 49 h 49"/>
              <a:gd name="T78" fmla="*/ 52 w 155"/>
              <a:gd name="T79" fmla="*/ 49 h 49"/>
              <a:gd name="T80" fmla="*/ 32 w 155"/>
              <a:gd name="T81" fmla="*/ 44 h 49"/>
              <a:gd name="T82" fmla="*/ 15 w 155"/>
              <a:gd name="T83" fmla="*/ 39 h 49"/>
              <a:gd name="T84" fmla="*/ 5 w 155"/>
              <a:gd name="T85" fmla="*/ 30 h 49"/>
              <a:gd name="T86" fmla="*/ 0 w 155"/>
              <a:gd name="T87" fmla="*/ 22 h 49"/>
              <a:gd name="T88" fmla="*/ 0 w 155"/>
              <a:gd name="T89" fmla="*/ 1 h 49"/>
              <a:gd name="T90" fmla="*/ 0 w 155"/>
              <a:gd name="T91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5" h="49">
                <a:moveTo>
                  <a:pt x="37" y="23"/>
                </a:moveTo>
                <a:lnTo>
                  <a:pt x="37" y="44"/>
                </a:lnTo>
                <a:lnTo>
                  <a:pt x="49" y="45"/>
                </a:lnTo>
                <a:lnTo>
                  <a:pt x="49" y="25"/>
                </a:lnTo>
                <a:lnTo>
                  <a:pt x="37" y="23"/>
                </a:lnTo>
                <a:close/>
                <a:moveTo>
                  <a:pt x="22" y="18"/>
                </a:moveTo>
                <a:lnTo>
                  <a:pt x="22" y="39"/>
                </a:lnTo>
                <a:lnTo>
                  <a:pt x="33" y="42"/>
                </a:lnTo>
                <a:lnTo>
                  <a:pt x="33" y="22"/>
                </a:lnTo>
                <a:lnTo>
                  <a:pt x="22" y="18"/>
                </a:lnTo>
                <a:close/>
                <a:moveTo>
                  <a:pt x="142" y="15"/>
                </a:moveTo>
                <a:lnTo>
                  <a:pt x="137" y="17"/>
                </a:lnTo>
                <a:lnTo>
                  <a:pt x="130" y="18"/>
                </a:lnTo>
                <a:lnTo>
                  <a:pt x="130" y="39"/>
                </a:lnTo>
                <a:lnTo>
                  <a:pt x="142" y="35"/>
                </a:lnTo>
                <a:lnTo>
                  <a:pt x="142" y="15"/>
                </a:lnTo>
                <a:close/>
                <a:moveTo>
                  <a:pt x="8" y="11"/>
                </a:moveTo>
                <a:lnTo>
                  <a:pt x="8" y="30"/>
                </a:lnTo>
                <a:lnTo>
                  <a:pt x="11" y="33"/>
                </a:lnTo>
                <a:lnTo>
                  <a:pt x="18" y="37"/>
                </a:lnTo>
                <a:lnTo>
                  <a:pt x="18" y="17"/>
                </a:lnTo>
                <a:lnTo>
                  <a:pt x="11" y="13"/>
                </a:lnTo>
                <a:lnTo>
                  <a:pt x="8" y="11"/>
                </a:lnTo>
                <a:close/>
                <a:moveTo>
                  <a:pt x="0" y="0"/>
                </a:moveTo>
                <a:lnTo>
                  <a:pt x="8" y="8"/>
                </a:lnTo>
                <a:lnTo>
                  <a:pt x="25" y="17"/>
                </a:lnTo>
                <a:lnTo>
                  <a:pt x="49" y="22"/>
                </a:lnTo>
                <a:lnTo>
                  <a:pt x="77" y="23"/>
                </a:lnTo>
                <a:lnTo>
                  <a:pt x="106" y="22"/>
                </a:lnTo>
                <a:lnTo>
                  <a:pt x="130" y="17"/>
                </a:lnTo>
                <a:lnTo>
                  <a:pt x="147" y="8"/>
                </a:lnTo>
                <a:lnTo>
                  <a:pt x="154" y="0"/>
                </a:lnTo>
                <a:lnTo>
                  <a:pt x="155" y="1"/>
                </a:lnTo>
                <a:lnTo>
                  <a:pt x="155" y="22"/>
                </a:lnTo>
                <a:lnTo>
                  <a:pt x="150" y="30"/>
                </a:lnTo>
                <a:lnTo>
                  <a:pt x="140" y="39"/>
                </a:lnTo>
                <a:lnTo>
                  <a:pt x="123" y="44"/>
                </a:lnTo>
                <a:lnTo>
                  <a:pt x="101" y="49"/>
                </a:lnTo>
                <a:lnTo>
                  <a:pt x="77" y="49"/>
                </a:lnTo>
                <a:lnTo>
                  <a:pt x="52" y="49"/>
                </a:lnTo>
                <a:lnTo>
                  <a:pt x="32" y="44"/>
                </a:lnTo>
                <a:lnTo>
                  <a:pt x="15" y="39"/>
                </a:lnTo>
                <a:lnTo>
                  <a:pt x="5" y="30"/>
                </a:lnTo>
                <a:lnTo>
                  <a:pt x="0" y="22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5" name="Freeform 65"/>
          <p:cNvSpPr>
            <a:spLocks noEditPoints="1"/>
          </p:cNvSpPr>
          <p:nvPr/>
        </p:nvSpPr>
        <p:spPr bwMode="auto">
          <a:xfrm>
            <a:off x="5948965" y="4467218"/>
            <a:ext cx="123825" cy="41275"/>
          </a:xfrm>
          <a:custGeom>
            <a:avLst/>
            <a:gdLst>
              <a:gd name="T0" fmla="*/ 37 w 155"/>
              <a:gd name="T1" fmla="*/ 23 h 51"/>
              <a:gd name="T2" fmla="*/ 37 w 155"/>
              <a:gd name="T3" fmla="*/ 44 h 51"/>
              <a:gd name="T4" fmla="*/ 49 w 155"/>
              <a:gd name="T5" fmla="*/ 46 h 51"/>
              <a:gd name="T6" fmla="*/ 49 w 155"/>
              <a:gd name="T7" fmla="*/ 27 h 51"/>
              <a:gd name="T8" fmla="*/ 37 w 155"/>
              <a:gd name="T9" fmla="*/ 23 h 51"/>
              <a:gd name="T10" fmla="*/ 22 w 155"/>
              <a:gd name="T11" fmla="*/ 20 h 51"/>
              <a:gd name="T12" fmla="*/ 22 w 155"/>
              <a:gd name="T13" fmla="*/ 40 h 51"/>
              <a:gd name="T14" fmla="*/ 33 w 155"/>
              <a:gd name="T15" fmla="*/ 44 h 51"/>
              <a:gd name="T16" fmla="*/ 33 w 155"/>
              <a:gd name="T17" fmla="*/ 23 h 51"/>
              <a:gd name="T18" fmla="*/ 22 w 155"/>
              <a:gd name="T19" fmla="*/ 20 h 51"/>
              <a:gd name="T20" fmla="*/ 142 w 155"/>
              <a:gd name="T21" fmla="*/ 17 h 51"/>
              <a:gd name="T22" fmla="*/ 130 w 155"/>
              <a:gd name="T23" fmla="*/ 20 h 51"/>
              <a:gd name="T24" fmla="*/ 130 w 155"/>
              <a:gd name="T25" fmla="*/ 40 h 51"/>
              <a:gd name="T26" fmla="*/ 137 w 155"/>
              <a:gd name="T27" fmla="*/ 39 h 51"/>
              <a:gd name="T28" fmla="*/ 142 w 155"/>
              <a:gd name="T29" fmla="*/ 35 h 51"/>
              <a:gd name="T30" fmla="*/ 142 w 155"/>
              <a:gd name="T31" fmla="*/ 17 h 51"/>
              <a:gd name="T32" fmla="*/ 8 w 155"/>
              <a:gd name="T33" fmla="*/ 12 h 51"/>
              <a:gd name="T34" fmla="*/ 8 w 155"/>
              <a:gd name="T35" fmla="*/ 32 h 51"/>
              <a:gd name="T36" fmla="*/ 11 w 155"/>
              <a:gd name="T37" fmla="*/ 35 h 51"/>
              <a:gd name="T38" fmla="*/ 18 w 155"/>
              <a:gd name="T39" fmla="*/ 39 h 51"/>
              <a:gd name="T40" fmla="*/ 18 w 155"/>
              <a:gd name="T41" fmla="*/ 18 h 51"/>
              <a:gd name="T42" fmla="*/ 11 w 155"/>
              <a:gd name="T43" fmla="*/ 15 h 51"/>
              <a:gd name="T44" fmla="*/ 8 w 155"/>
              <a:gd name="T45" fmla="*/ 12 h 51"/>
              <a:gd name="T46" fmla="*/ 0 w 155"/>
              <a:gd name="T47" fmla="*/ 0 h 51"/>
              <a:gd name="T48" fmla="*/ 8 w 155"/>
              <a:gd name="T49" fmla="*/ 10 h 51"/>
              <a:gd name="T50" fmla="*/ 25 w 155"/>
              <a:gd name="T51" fmla="*/ 18 h 51"/>
              <a:gd name="T52" fmla="*/ 49 w 155"/>
              <a:gd name="T53" fmla="*/ 23 h 51"/>
              <a:gd name="T54" fmla="*/ 77 w 155"/>
              <a:gd name="T55" fmla="*/ 25 h 51"/>
              <a:gd name="T56" fmla="*/ 106 w 155"/>
              <a:gd name="T57" fmla="*/ 23 h 51"/>
              <a:gd name="T58" fmla="*/ 130 w 155"/>
              <a:gd name="T59" fmla="*/ 18 h 51"/>
              <a:gd name="T60" fmla="*/ 147 w 155"/>
              <a:gd name="T61" fmla="*/ 10 h 51"/>
              <a:gd name="T62" fmla="*/ 154 w 155"/>
              <a:gd name="T63" fmla="*/ 0 h 51"/>
              <a:gd name="T64" fmla="*/ 155 w 155"/>
              <a:gd name="T65" fmla="*/ 3 h 51"/>
              <a:gd name="T66" fmla="*/ 155 w 155"/>
              <a:gd name="T67" fmla="*/ 23 h 51"/>
              <a:gd name="T68" fmla="*/ 150 w 155"/>
              <a:gd name="T69" fmla="*/ 32 h 51"/>
              <a:gd name="T70" fmla="*/ 140 w 155"/>
              <a:gd name="T71" fmla="*/ 40 h 51"/>
              <a:gd name="T72" fmla="*/ 123 w 155"/>
              <a:gd name="T73" fmla="*/ 46 h 51"/>
              <a:gd name="T74" fmla="*/ 101 w 155"/>
              <a:gd name="T75" fmla="*/ 49 h 51"/>
              <a:gd name="T76" fmla="*/ 77 w 155"/>
              <a:gd name="T77" fmla="*/ 51 h 51"/>
              <a:gd name="T78" fmla="*/ 52 w 155"/>
              <a:gd name="T79" fmla="*/ 49 h 51"/>
              <a:gd name="T80" fmla="*/ 32 w 155"/>
              <a:gd name="T81" fmla="*/ 46 h 51"/>
              <a:gd name="T82" fmla="*/ 15 w 155"/>
              <a:gd name="T83" fmla="*/ 40 h 51"/>
              <a:gd name="T84" fmla="*/ 5 w 155"/>
              <a:gd name="T85" fmla="*/ 32 h 51"/>
              <a:gd name="T86" fmla="*/ 0 w 155"/>
              <a:gd name="T87" fmla="*/ 23 h 51"/>
              <a:gd name="T88" fmla="*/ 0 w 155"/>
              <a:gd name="T89" fmla="*/ 3 h 51"/>
              <a:gd name="T90" fmla="*/ 0 w 155"/>
              <a:gd name="T9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5" h="51">
                <a:moveTo>
                  <a:pt x="37" y="23"/>
                </a:moveTo>
                <a:lnTo>
                  <a:pt x="37" y="44"/>
                </a:lnTo>
                <a:lnTo>
                  <a:pt x="49" y="46"/>
                </a:lnTo>
                <a:lnTo>
                  <a:pt x="49" y="27"/>
                </a:lnTo>
                <a:lnTo>
                  <a:pt x="37" y="23"/>
                </a:lnTo>
                <a:close/>
                <a:moveTo>
                  <a:pt x="22" y="20"/>
                </a:moveTo>
                <a:lnTo>
                  <a:pt x="22" y="40"/>
                </a:lnTo>
                <a:lnTo>
                  <a:pt x="33" y="44"/>
                </a:lnTo>
                <a:lnTo>
                  <a:pt x="33" y="23"/>
                </a:lnTo>
                <a:lnTo>
                  <a:pt x="22" y="20"/>
                </a:lnTo>
                <a:close/>
                <a:moveTo>
                  <a:pt x="142" y="17"/>
                </a:moveTo>
                <a:lnTo>
                  <a:pt x="130" y="20"/>
                </a:lnTo>
                <a:lnTo>
                  <a:pt x="130" y="40"/>
                </a:lnTo>
                <a:lnTo>
                  <a:pt x="137" y="39"/>
                </a:lnTo>
                <a:lnTo>
                  <a:pt x="142" y="35"/>
                </a:lnTo>
                <a:lnTo>
                  <a:pt x="142" y="17"/>
                </a:lnTo>
                <a:close/>
                <a:moveTo>
                  <a:pt x="8" y="12"/>
                </a:moveTo>
                <a:lnTo>
                  <a:pt x="8" y="32"/>
                </a:lnTo>
                <a:lnTo>
                  <a:pt x="11" y="35"/>
                </a:lnTo>
                <a:lnTo>
                  <a:pt x="18" y="39"/>
                </a:lnTo>
                <a:lnTo>
                  <a:pt x="18" y="18"/>
                </a:lnTo>
                <a:lnTo>
                  <a:pt x="11" y="15"/>
                </a:lnTo>
                <a:lnTo>
                  <a:pt x="8" y="12"/>
                </a:lnTo>
                <a:close/>
                <a:moveTo>
                  <a:pt x="0" y="0"/>
                </a:moveTo>
                <a:lnTo>
                  <a:pt x="8" y="10"/>
                </a:lnTo>
                <a:lnTo>
                  <a:pt x="25" y="18"/>
                </a:lnTo>
                <a:lnTo>
                  <a:pt x="49" y="23"/>
                </a:lnTo>
                <a:lnTo>
                  <a:pt x="77" y="25"/>
                </a:lnTo>
                <a:lnTo>
                  <a:pt x="106" y="23"/>
                </a:lnTo>
                <a:lnTo>
                  <a:pt x="130" y="18"/>
                </a:lnTo>
                <a:lnTo>
                  <a:pt x="147" y="10"/>
                </a:lnTo>
                <a:lnTo>
                  <a:pt x="154" y="0"/>
                </a:lnTo>
                <a:lnTo>
                  <a:pt x="155" y="3"/>
                </a:lnTo>
                <a:lnTo>
                  <a:pt x="155" y="23"/>
                </a:lnTo>
                <a:lnTo>
                  <a:pt x="150" y="32"/>
                </a:lnTo>
                <a:lnTo>
                  <a:pt x="140" y="40"/>
                </a:lnTo>
                <a:lnTo>
                  <a:pt x="123" y="46"/>
                </a:lnTo>
                <a:lnTo>
                  <a:pt x="101" y="49"/>
                </a:lnTo>
                <a:lnTo>
                  <a:pt x="77" y="51"/>
                </a:lnTo>
                <a:lnTo>
                  <a:pt x="52" y="49"/>
                </a:lnTo>
                <a:lnTo>
                  <a:pt x="32" y="46"/>
                </a:lnTo>
                <a:lnTo>
                  <a:pt x="15" y="40"/>
                </a:lnTo>
                <a:lnTo>
                  <a:pt x="5" y="32"/>
                </a:lnTo>
                <a:lnTo>
                  <a:pt x="0" y="23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6" name="Freeform 66"/>
          <p:cNvSpPr>
            <a:spLocks noEditPoints="1"/>
          </p:cNvSpPr>
          <p:nvPr/>
        </p:nvSpPr>
        <p:spPr bwMode="auto">
          <a:xfrm>
            <a:off x="5948965" y="4494205"/>
            <a:ext cx="123825" cy="41275"/>
          </a:xfrm>
          <a:custGeom>
            <a:avLst/>
            <a:gdLst>
              <a:gd name="T0" fmla="*/ 37 w 155"/>
              <a:gd name="T1" fmla="*/ 23 h 50"/>
              <a:gd name="T2" fmla="*/ 37 w 155"/>
              <a:gd name="T3" fmla="*/ 44 h 50"/>
              <a:gd name="T4" fmla="*/ 49 w 155"/>
              <a:gd name="T5" fmla="*/ 45 h 50"/>
              <a:gd name="T6" fmla="*/ 49 w 155"/>
              <a:gd name="T7" fmla="*/ 25 h 50"/>
              <a:gd name="T8" fmla="*/ 37 w 155"/>
              <a:gd name="T9" fmla="*/ 23 h 50"/>
              <a:gd name="T10" fmla="*/ 22 w 155"/>
              <a:gd name="T11" fmla="*/ 20 h 50"/>
              <a:gd name="T12" fmla="*/ 22 w 155"/>
              <a:gd name="T13" fmla="*/ 39 h 50"/>
              <a:gd name="T14" fmla="*/ 33 w 155"/>
              <a:gd name="T15" fmla="*/ 42 h 50"/>
              <a:gd name="T16" fmla="*/ 33 w 155"/>
              <a:gd name="T17" fmla="*/ 22 h 50"/>
              <a:gd name="T18" fmla="*/ 22 w 155"/>
              <a:gd name="T19" fmla="*/ 20 h 50"/>
              <a:gd name="T20" fmla="*/ 142 w 155"/>
              <a:gd name="T21" fmla="*/ 15 h 50"/>
              <a:gd name="T22" fmla="*/ 137 w 155"/>
              <a:gd name="T23" fmla="*/ 18 h 50"/>
              <a:gd name="T24" fmla="*/ 130 w 155"/>
              <a:gd name="T25" fmla="*/ 20 h 50"/>
              <a:gd name="T26" fmla="*/ 130 w 155"/>
              <a:gd name="T27" fmla="*/ 40 h 50"/>
              <a:gd name="T28" fmla="*/ 142 w 155"/>
              <a:gd name="T29" fmla="*/ 35 h 50"/>
              <a:gd name="T30" fmla="*/ 142 w 155"/>
              <a:gd name="T31" fmla="*/ 15 h 50"/>
              <a:gd name="T32" fmla="*/ 8 w 155"/>
              <a:gd name="T33" fmla="*/ 12 h 50"/>
              <a:gd name="T34" fmla="*/ 8 w 155"/>
              <a:gd name="T35" fmla="*/ 32 h 50"/>
              <a:gd name="T36" fmla="*/ 11 w 155"/>
              <a:gd name="T37" fmla="*/ 35 h 50"/>
              <a:gd name="T38" fmla="*/ 18 w 155"/>
              <a:gd name="T39" fmla="*/ 37 h 50"/>
              <a:gd name="T40" fmla="*/ 18 w 155"/>
              <a:gd name="T41" fmla="*/ 17 h 50"/>
              <a:gd name="T42" fmla="*/ 11 w 155"/>
              <a:gd name="T43" fmla="*/ 15 h 50"/>
              <a:gd name="T44" fmla="*/ 8 w 155"/>
              <a:gd name="T45" fmla="*/ 12 h 50"/>
              <a:gd name="T46" fmla="*/ 0 w 155"/>
              <a:gd name="T47" fmla="*/ 0 h 50"/>
              <a:gd name="T48" fmla="*/ 8 w 155"/>
              <a:gd name="T49" fmla="*/ 10 h 50"/>
              <a:gd name="T50" fmla="*/ 25 w 155"/>
              <a:gd name="T51" fmla="*/ 17 h 50"/>
              <a:gd name="T52" fmla="*/ 49 w 155"/>
              <a:gd name="T53" fmla="*/ 22 h 50"/>
              <a:gd name="T54" fmla="*/ 77 w 155"/>
              <a:gd name="T55" fmla="*/ 23 h 50"/>
              <a:gd name="T56" fmla="*/ 106 w 155"/>
              <a:gd name="T57" fmla="*/ 22 h 50"/>
              <a:gd name="T58" fmla="*/ 130 w 155"/>
              <a:gd name="T59" fmla="*/ 17 h 50"/>
              <a:gd name="T60" fmla="*/ 147 w 155"/>
              <a:gd name="T61" fmla="*/ 10 h 50"/>
              <a:gd name="T62" fmla="*/ 154 w 155"/>
              <a:gd name="T63" fmla="*/ 0 h 50"/>
              <a:gd name="T64" fmla="*/ 155 w 155"/>
              <a:gd name="T65" fmla="*/ 3 h 50"/>
              <a:gd name="T66" fmla="*/ 155 w 155"/>
              <a:gd name="T67" fmla="*/ 23 h 50"/>
              <a:gd name="T68" fmla="*/ 150 w 155"/>
              <a:gd name="T69" fmla="*/ 32 h 50"/>
              <a:gd name="T70" fmla="*/ 140 w 155"/>
              <a:gd name="T71" fmla="*/ 39 h 50"/>
              <a:gd name="T72" fmla="*/ 123 w 155"/>
              <a:gd name="T73" fmla="*/ 45 h 50"/>
              <a:gd name="T74" fmla="*/ 101 w 155"/>
              <a:gd name="T75" fmla="*/ 49 h 50"/>
              <a:gd name="T76" fmla="*/ 77 w 155"/>
              <a:gd name="T77" fmla="*/ 50 h 50"/>
              <a:gd name="T78" fmla="*/ 52 w 155"/>
              <a:gd name="T79" fmla="*/ 49 h 50"/>
              <a:gd name="T80" fmla="*/ 32 w 155"/>
              <a:gd name="T81" fmla="*/ 45 h 50"/>
              <a:gd name="T82" fmla="*/ 15 w 155"/>
              <a:gd name="T83" fmla="*/ 39 h 50"/>
              <a:gd name="T84" fmla="*/ 5 w 155"/>
              <a:gd name="T85" fmla="*/ 32 h 50"/>
              <a:gd name="T86" fmla="*/ 0 w 155"/>
              <a:gd name="T87" fmla="*/ 23 h 50"/>
              <a:gd name="T88" fmla="*/ 0 w 155"/>
              <a:gd name="T89" fmla="*/ 3 h 50"/>
              <a:gd name="T90" fmla="*/ 0 w 155"/>
              <a:gd name="T91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5" h="50">
                <a:moveTo>
                  <a:pt x="37" y="23"/>
                </a:moveTo>
                <a:lnTo>
                  <a:pt x="37" y="44"/>
                </a:lnTo>
                <a:lnTo>
                  <a:pt x="49" y="45"/>
                </a:lnTo>
                <a:lnTo>
                  <a:pt x="49" y="25"/>
                </a:lnTo>
                <a:lnTo>
                  <a:pt x="37" y="23"/>
                </a:lnTo>
                <a:close/>
                <a:moveTo>
                  <a:pt x="22" y="20"/>
                </a:moveTo>
                <a:lnTo>
                  <a:pt x="22" y="39"/>
                </a:lnTo>
                <a:lnTo>
                  <a:pt x="33" y="42"/>
                </a:lnTo>
                <a:lnTo>
                  <a:pt x="33" y="22"/>
                </a:lnTo>
                <a:lnTo>
                  <a:pt x="22" y="20"/>
                </a:lnTo>
                <a:close/>
                <a:moveTo>
                  <a:pt x="142" y="15"/>
                </a:moveTo>
                <a:lnTo>
                  <a:pt x="137" y="18"/>
                </a:lnTo>
                <a:lnTo>
                  <a:pt x="130" y="20"/>
                </a:lnTo>
                <a:lnTo>
                  <a:pt x="130" y="40"/>
                </a:lnTo>
                <a:lnTo>
                  <a:pt x="142" y="35"/>
                </a:lnTo>
                <a:lnTo>
                  <a:pt x="142" y="15"/>
                </a:lnTo>
                <a:close/>
                <a:moveTo>
                  <a:pt x="8" y="12"/>
                </a:moveTo>
                <a:lnTo>
                  <a:pt x="8" y="32"/>
                </a:lnTo>
                <a:lnTo>
                  <a:pt x="11" y="35"/>
                </a:lnTo>
                <a:lnTo>
                  <a:pt x="18" y="37"/>
                </a:lnTo>
                <a:lnTo>
                  <a:pt x="18" y="17"/>
                </a:lnTo>
                <a:lnTo>
                  <a:pt x="11" y="15"/>
                </a:lnTo>
                <a:lnTo>
                  <a:pt x="8" y="12"/>
                </a:lnTo>
                <a:close/>
                <a:moveTo>
                  <a:pt x="0" y="0"/>
                </a:moveTo>
                <a:lnTo>
                  <a:pt x="8" y="10"/>
                </a:lnTo>
                <a:lnTo>
                  <a:pt x="25" y="17"/>
                </a:lnTo>
                <a:lnTo>
                  <a:pt x="49" y="22"/>
                </a:lnTo>
                <a:lnTo>
                  <a:pt x="77" y="23"/>
                </a:lnTo>
                <a:lnTo>
                  <a:pt x="106" y="22"/>
                </a:lnTo>
                <a:lnTo>
                  <a:pt x="130" y="17"/>
                </a:lnTo>
                <a:lnTo>
                  <a:pt x="147" y="10"/>
                </a:lnTo>
                <a:lnTo>
                  <a:pt x="154" y="0"/>
                </a:lnTo>
                <a:lnTo>
                  <a:pt x="155" y="3"/>
                </a:lnTo>
                <a:lnTo>
                  <a:pt x="155" y="23"/>
                </a:lnTo>
                <a:lnTo>
                  <a:pt x="150" y="32"/>
                </a:lnTo>
                <a:lnTo>
                  <a:pt x="140" y="39"/>
                </a:lnTo>
                <a:lnTo>
                  <a:pt x="123" y="45"/>
                </a:lnTo>
                <a:lnTo>
                  <a:pt x="101" y="49"/>
                </a:lnTo>
                <a:lnTo>
                  <a:pt x="77" y="50"/>
                </a:lnTo>
                <a:lnTo>
                  <a:pt x="52" y="49"/>
                </a:lnTo>
                <a:lnTo>
                  <a:pt x="32" y="45"/>
                </a:lnTo>
                <a:lnTo>
                  <a:pt x="15" y="39"/>
                </a:lnTo>
                <a:lnTo>
                  <a:pt x="5" y="32"/>
                </a:lnTo>
                <a:lnTo>
                  <a:pt x="0" y="23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7" name="Freeform 67"/>
          <p:cNvSpPr>
            <a:spLocks noEditPoints="1"/>
          </p:cNvSpPr>
          <p:nvPr/>
        </p:nvSpPr>
        <p:spPr bwMode="auto">
          <a:xfrm>
            <a:off x="5948965" y="4521193"/>
            <a:ext cx="123825" cy="41275"/>
          </a:xfrm>
          <a:custGeom>
            <a:avLst/>
            <a:gdLst>
              <a:gd name="T0" fmla="*/ 37 w 155"/>
              <a:gd name="T1" fmla="*/ 23 h 50"/>
              <a:gd name="T2" fmla="*/ 37 w 155"/>
              <a:gd name="T3" fmla="*/ 44 h 50"/>
              <a:gd name="T4" fmla="*/ 49 w 155"/>
              <a:gd name="T5" fmla="*/ 45 h 50"/>
              <a:gd name="T6" fmla="*/ 49 w 155"/>
              <a:gd name="T7" fmla="*/ 25 h 50"/>
              <a:gd name="T8" fmla="*/ 37 w 155"/>
              <a:gd name="T9" fmla="*/ 23 h 50"/>
              <a:gd name="T10" fmla="*/ 22 w 155"/>
              <a:gd name="T11" fmla="*/ 18 h 50"/>
              <a:gd name="T12" fmla="*/ 22 w 155"/>
              <a:gd name="T13" fmla="*/ 38 h 50"/>
              <a:gd name="T14" fmla="*/ 33 w 155"/>
              <a:gd name="T15" fmla="*/ 42 h 50"/>
              <a:gd name="T16" fmla="*/ 33 w 155"/>
              <a:gd name="T17" fmla="*/ 22 h 50"/>
              <a:gd name="T18" fmla="*/ 22 w 155"/>
              <a:gd name="T19" fmla="*/ 18 h 50"/>
              <a:gd name="T20" fmla="*/ 142 w 155"/>
              <a:gd name="T21" fmla="*/ 15 h 50"/>
              <a:gd name="T22" fmla="*/ 137 w 155"/>
              <a:gd name="T23" fmla="*/ 16 h 50"/>
              <a:gd name="T24" fmla="*/ 130 w 155"/>
              <a:gd name="T25" fmla="*/ 20 h 50"/>
              <a:gd name="T26" fmla="*/ 130 w 155"/>
              <a:gd name="T27" fmla="*/ 40 h 50"/>
              <a:gd name="T28" fmla="*/ 137 w 155"/>
              <a:gd name="T29" fmla="*/ 37 h 50"/>
              <a:gd name="T30" fmla="*/ 142 w 155"/>
              <a:gd name="T31" fmla="*/ 35 h 50"/>
              <a:gd name="T32" fmla="*/ 142 w 155"/>
              <a:gd name="T33" fmla="*/ 15 h 50"/>
              <a:gd name="T34" fmla="*/ 8 w 155"/>
              <a:gd name="T35" fmla="*/ 11 h 50"/>
              <a:gd name="T36" fmla="*/ 8 w 155"/>
              <a:gd name="T37" fmla="*/ 32 h 50"/>
              <a:gd name="T38" fmla="*/ 11 w 155"/>
              <a:gd name="T39" fmla="*/ 33 h 50"/>
              <a:gd name="T40" fmla="*/ 18 w 155"/>
              <a:gd name="T41" fmla="*/ 37 h 50"/>
              <a:gd name="T42" fmla="*/ 18 w 155"/>
              <a:gd name="T43" fmla="*/ 16 h 50"/>
              <a:gd name="T44" fmla="*/ 11 w 155"/>
              <a:gd name="T45" fmla="*/ 15 h 50"/>
              <a:gd name="T46" fmla="*/ 8 w 155"/>
              <a:gd name="T47" fmla="*/ 11 h 50"/>
              <a:gd name="T48" fmla="*/ 0 w 155"/>
              <a:gd name="T49" fmla="*/ 0 h 50"/>
              <a:gd name="T50" fmla="*/ 8 w 155"/>
              <a:gd name="T51" fmla="*/ 10 h 50"/>
              <a:gd name="T52" fmla="*/ 25 w 155"/>
              <a:gd name="T53" fmla="*/ 16 h 50"/>
              <a:gd name="T54" fmla="*/ 49 w 155"/>
              <a:gd name="T55" fmla="*/ 22 h 50"/>
              <a:gd name="T56" fmla="*/ 77 w 155"/>
              <a:gd name="T57" fmla="*/ 23 h 50"/>
              <a:gd name="T58" fmla="*/ 106 w 155"/>
              <a:gd name="T59" fmla="*/ 22 h 50"/>
              <a:gd name="T60" fmla="*/ 130 w 155"/>
              <a:gd name="T61" fmla="*/ 16 h 50"/>
              <a:gd name="T62" fmla="*/ 147 w 155"/>
              <a:gd name="T63" fmla="*/ 10 h 50"/>
              <a:gd name="T64" fmla="*/ 154 w 155"/>
              <a:gd name="T65" fmla="*/ 0 h 50"/>
              <a:gd name="T66" fmla="*/ 155 w 155"/>
              <a:gd name="T67" fmla="*/ 3 h 50"/>
              <a:gd name="T68" fmla="*/ 155 w 155"/>
              <a:gd name="T69" fmla="*/ 23 h 50"/>
              <a:gd name="T70" fmla="*/ 150 w 155"/>
              <a:gd name="T71" fmla="*/ 32 h 50"/>
              <a:gd name="T72" fmla="*/ 140 w 155"/>
              <a:gd name="T73" fmla="*/ 38 h 50"/>
              <a:gd name="T74" fmla="*/ 123 w 155"/>
              <a:gd name="T75" fmla="*/ 44 h 50"/>
              <a:gd name="T76" fmla="*/ 101 w 155"/>
              <a:gd name="T77" fmla="*/ 49 h 50"/>
              <a:gd name="T78" fmla="*/ 77 w 155"/>
              <a:gd name="T79" fmla="*/ 50 h 50"/>
              <a:gd name="T80" fmla="*/ 52 w 155"/>
              <a:gd name="T81" fmla="*/ 49 h 50"/>
              <a:gd name="T82" fmla="*/ 32 w 155"/>
              <a:gd name="T83" fmla="*/ 44 h 50"/>
              <a:gd name="T84" fmla="*/ 15 w 155"/>
              <a:gd name="T85" fmla="*/ 38 h 50"/>
              <a:gd name="T86" fmla="*/ 5 w 155"/>
              <a:gd name="T87" fmla="*/ 32 h 50"/>
              <a:gd name="T88" fmla="*/ 0 w 155"/>
              <a:gd name="T89" fmla="*/ 23 h 50"/>
              <a:gd name="T90" fmla="*/ 0 w 155"/>
              <a:gd name="T91" fmla="*/ 3 h 50"/>
              <a:gd name="T92" fmla="*/ 0 w 155"/>
              <a:gd name="T93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5" h="50">
                <a:moveTo>
                  <a:pt x="37" y="23"/>
                </a:moveTo>
                <a:lnTo>
                  <a:pt x="37" y="44"/>
                </a:lnTo>
                <a:lnTo>
                  <a:pt x="49" y="45"/>
                </a:lnTo>
                <a:lnTo>
                  <a:pt x="49" y="25"/>
                </a:lnTo>
                <a:lnTo>
                  <a:pt x="37" y="23"/>
                </a:lnTo>
                <a:close/>
                <a:moveTo>
                  <a:pt x="22" y="18"/>
                </a:moveTo>
                <a:lnTo>
                  <a:pt x="22" y="38"/>
                </a:lnTo>
                <a:lnTo>
                  <a:pt x="33" y="42"/>
                </a:lnTo>
                <a:lnTo>
                  <a:pt x="33" y="22"/>
                </a:lnTo>
                <a:lnTo>
                  <a:pt x="22" y="18"/>
                </a:lnTo>
                <a:close/>
                <a:moveTo>
                  <a:pt x="142" y="15"/>
                </a:moveTo>
                <a:lnTo>
                  <a:pt x="137" y="16"/>
                </a:lnTo>
                <a:lnTo>
                  <a:pt x="130" y="20"/>
                </a:lnTo>
                <a:lnTo>
                  <a:pt x="130" y="40"/>
                </a:lnTo>
                <a:lnTo>
                  <a:pt x="137" y="37"/>
                </a:lnTo>
                <a:lnTo>
                  <a:pt x="142" y="35"/>
                </a:lnTo>
                <a:lnTo>
                  <a:pt x="142" y="15"/>
                </a:lnTo>
                <a:close/>
                <a:moveTo>
                  <a:pt x="8" y="11"/>
                </a:moveTo>
                <a:lnTo>
                  <a:pt x="8" y="32"/>
                </a:lnTo>
                <a:lnTo>
                  <a:pt x="11" y="33"/>
                </a:lnTo>
                <a:lnTo>
                  <a:pt x="18" y="37"/>
                </a:lnTo>
                <a:lnTo>
                  <a:pt x="18" y="16"/>
                </a:lnTo>
                <a:lnTo>
                  <a:pt x="11" y="15"/>
                </a:lnTo>
                <a:lnTo>
                  <a:pt x="8" y="11"/>
                </a:lnTo>
                <a:close/>
                <a:moveTo>
                  <a:pt x="0" y="0"/>
                </a:moveTo>
                <a:lnTo>
                  <a:pt x="8" y="10"/>
                </a:lnTo>
                <a:lnTo>
                  <a:pt x="25" y="16"/>
                </a:lnTo>
                <a:lnTo>
                  <a:pt x="49" y="22"/>
                </a:lnTo>
                <a:lnTo>
                  <a:pt x="77" y="23"/>
                </a:lnTo>
                <a:lnTo>
                  <a:pt x="106" y="22"/>
                </a:lnTo>
                <a:lnTo>
                  <a:pt x="130" y="16"/>
                </a:lnTo>
                <a:lnTo>
                  <a:pt x="147" y="10"/>
                </a:lnTo>
                <a:lnTo>
                  <a:pt x="154" y="0"/>
                </a:lnTo>
                <a:lnTo>
                  <a:pt x="155" y="3"/>
                </a:lnTo>
                <a:lnTo>
                  <a:pt x="155" y="23"/>
                </a:lnTo>
                <a:lnTo>
                  <a:pt x="150" y="32"/>
                </a:lnTo>
                <a:lnTo>
                  <a:pt x="140" y="38"/>
                </a:lnTo>
                <a:lnTo>
                  <a:pt x="123" y="44"/>
                </a:lnTo>
                <a:lnTo>
                  <a:pt x="101" y="49"/>
                </a:lnTo>
                <a:lnTo>
                  <a:pt x="77" y="50"/>
                </a:lnTo>
                <a:lnTo>
                  <a:pt x="52" y="49"/>
                </a:lnTo>
                <a:lnTo>
                  <a:pt x="32" y="44"/>
                </a:lnTo>
                <a:lnTo>
                  <a:pt x="15" y="38"/>
                </a:lnTo>
                <a:lnTo>
                  <a:pt x="5" y="32"/>
                </a:lnTo>
                <a:lnTo>
                  <a:pt x="0" y="23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" name="Freeform 68"/>
          <p:cNvSpPr>
            <a:spLocks noEditPoints="1"/>
          </p:cNvSpPr>
          <p:nvPr/>
        </p:nvSpPr>
        <p:spPr bwMode="auto">
          <a:xfrm>
            <a:off x="5948965" y="4548180"/>
            <a:ext cx="123825" cy="39688"/>
          </a:xfrm>
          <a:custGeom>
            <a:avLst/>
            <a:gdLst>
              <a:gd name="T0" fmla="*/ 37 w 155"/>
              <a:gd name="T1" fmla="*/ 24 h 50"/>
              <a:gd name="T2" fmla="*/ 37 w 155"/>
              <a:gd name="T3" fmla="*/ 43 h 50"/>
              <a:gd name="T4" fmla="*/ 49 w 155"/>
              <a:gd name="T5" fmla="*/ 46 h 50"/>
              <a:gd name="T6" fmla="*/ 49 w 155"/>
              <a:gd name="T7" fmla="*/ 26 h 50"/>
              <a:gd name="T8" fmla="*/ 37 w 155"/>
              <a:gd name="T9" fmla="*/ 24 h 50"/>
              <a:gd name="T10" fmla="*/ 22 w 155"/>
              <a:gd name="T11" fmla="*/ 19 h 50"/>
              <a:gd name="T12" fmla="*/ 22 w 155"/>
              <a:gd name="T13" fmla="*/ 39 h 50"/>
              <a:gd name="T14" fmla="*/ 33 w 155"/>
              <a:gd name="T15" fmla="*/ 43 h 50"/>
              <a:gd name="T16" fmla="*/ 33 w 155"/>
              <a:gd name="T17" fmla="*/ 22 h 50"/>
              <a:gd name="T18" fmla="*/ 22 w 155"/>
              <a:gd name="T19" fmla="*/ 19 h 50"/>
              <a:gd name="T20" fmla="*/ 142 w 155"/>
              <a:gd name="T21" fmla="*/ 16 h 50"/>
              <a:gd name="T22" fmla="*/ 137 w 155"/>
              <a:gd name="T23" fmla="*/ 17 h 50"/>
              <a:gd name="T24" fmla="*/ 130 w 155"/>
              <a:gd name="T25" fmla="*/ 19 h 50"/>
              <a:gd name="T26" fmla="*/ 130 w 155"/>
              <a:gd name="T27" fmla="*/ 39 h 50"/>
              <a:gd name="T28" fmla="*/ 142 w 155"/>
              <a:gd name="T29" fmla="*/ 36 h 50"/>
              <a:gd name="T30" fmla="*/ 142 w 155"/>
              <a:gd name="T31" fmla="*/ 16 h 50"/>
              <a:gd name="T32" fmla="*/ 8 w 155"/>
              <a:gd name="T33" fmla="*/ 11 h 50"/>
              <a:gd name="T34" fmla="*/ 8 w 155"/>
              <a:gd name="T35" fmla="*/ 31 h 50"/>
              <a:gd name="T36" fmla="*/ 11 w 155"/>
              <a:gd name="T37" fmla="*/ 34 h 50"/>
              <a:gd name="T38" fmla="*/ 18 w 155"/>
              <a:gd name="T39" fmla="*/ 38 h 50"/>
              <a:gd name="T40" fmla="*/ 18 w 155"/>
              <a:gd name="T41" fmla="*/ 17 h 50"/>
              <a:gd name="T42" fmla="*/ 11 w 155"/>
              <a:gd name="T43" fmla="*/ 14 h 50"/>
              <a:gd name="T44" fmla="*/ 8 w 155"/>
              <a:gd name="T45" fmla="*/ 11 h 50"/>
              <a:gd name="T46" fmla="*/ 0 w 155"/>
              <a:gd name="T47" fmla="*/ 0 h 50"/>
              <a:gd name="T48" fmla="*/ 8 w 155"/>
              <a:gd name="T49" fmla="*/ 9 h 50"/>
              <a:gd name="T50" fmla="*/ 25 w 155"/>
              <a:gd name="T51" fmla="*/ 17 h 50"/>
              <a:gd name="T52" fmla="*/ 49 w 155"/>
              <a:gd name="T53" fmla="*/ 22 h 50"/>
              <a:gd name="T54" fmla="*/ 77 w 155"/>
              <a:gd name="T55" fmla="*/ 24 h 50"/>
              <a:gd name="T56" fmla="*/ 106 w 155"/>
              <a:gd name="T57" fmla="*/ 22 h 50"/>
              <a:gd name="T58" fmla="*/ 130 w 155"/>
              <a:gd name="T59" fmla="*/ 17 h 50"/>
              <a:gd name="T60" fmla="*/ 147 w 155"/>
              <a:gd name="T61" fmla="*/ 9 h 50"/>
              <a:gd name="T62" fmla="*/ 154 w 155"/>
              <a:gd name="T63" fmla="*/ 0 h 50"/>
              <a:gd name="T64" fmla="*/ 155 w 155"/>
              <a:gd name="T65" fmla="*/ 2 h 50"/>
              <a:gd name="T66" fmla="*/ 155 w 155"/>
              <a:gd name="T67" fmla="*/ 22 h 50"/>
              <a:gd name="T68" fmla="*/ 150 w 155"/>
              <a:gd name="T69" fmla="*/ 31 h 50"/>
              <a:gd name="T70" fmla="*/ 140 w 155"/>
              <a:gd name="T71" fmla="*/ 39 h 50"/>
              <a:gd name="T72" fmla="*/ 123 w 155"/>
              <a:gd name="T73" fmla="*/ 44 h 50"/>
              <a:gd name="T74" fmla="*/ 101 w 155"/>
              <a:gd name="T75" fmla="*/ 48 h 50"/>
              <a:gd name="T76" fmla="*/ 77 w 155"/>
              <a:gd name="T77" fmla="*/ 50 h 50"/>
              <a:gd name="T78" fmla="*/ 52 w 155"/>
              <a:gd name="T79" fmla="*/ 48 h 50"/>
              <a:gd name="T80" fmla="*/ 32 w 155"/>
              <a:gd name="T81" fmla="*/ 44 h 50"/>
              <a:gd name="T82" fmla="*/ 15 w 155"/>
              <a:gd name="T83" fmla="*/ 39 h 50"/>
              <a:gd name="T84" fmla="*/ 5 w 155"/>
              <a:gd name="T85" fmla="*/ 31 h 50"/>
              <a:gd name="T86" fmla="*/ 0 w 155"/>
              <a:gd name="T87" fmla="*/ 22 h 50"/>
              <a:gd name="T88" fmla="*/ 0 w 155"/>
              <a:gd name="T89" fmla="*/ 2 h 50"/>
              <a:gd name="T90" fmla="*/ 0 w 155"/>
              <a:gd name="T91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5" h="50">
                <a:moveTo>
                  <a:pt x="37" y="24"/>
                </a:moveTo>
                <a:lnTo>
                  <a:pt x="37" y="43"/>
                </a:lnTo>
                <a:lnTo>
                  <a:pt x="49" y="46"/>
                </a:lnTo>
                <a:lnTo>
                  <a:pt x="49" y="26"/>
                </a:lnTo>
                <a:lnTo>
                  <a:pt x="37" y="24"/>
                </a:lnTo>
                <a:close/>
                <a:moveTo>
                  <a:pt x="22" y="19"/>
                </a:moveTo>
                <a:lnTo>
                  <a:pt x="22" y="39"/>
                </a:lnTo>
                <a:lnTo>
                  <a:pt x="33" y="43"/>
                </a:lnTo>
                <a:lnTo>
                  <a:pt x="33" y="22"/>
                </a:lnTo>
                <a:lnTo>
                  <a:pt x="22" y="19"/>
                </a:lnTo>
                <a:close/>
                <a:moveTo>
                  <a:pt x="142" y="16"/>
                </a:moveTo>
                <a:lnTo>
                  <a:pt x="137" y="17"/>
                </a:lnTo>
                <a:lnTo>
                  <a:pt x="130" y="19"/>
                </a:lnTo>
                <a:lnTo>
                  <a:pt x="130" y="39"/>
                </a:lnTo>
                <a:lnTo>
                  <a:pt x="142" y="36"/>
                </a:lnTo>
                <a:lnTo>
                  <a:pt x="142" y="16"/>
                </a:lnTo>
                <a:close/>
                <a:moveTo>
                  <a:pt x="8" y="11"/>
                </a:moveTo>
                <a:lnTo>
                  <a:pt x="8" y="31"/>
                </a:lnTo>
                <a:lnTo>
                  <a:pt x="11" y="34"/>
                </a:lnTo>
                <a:lnTo>
                  <a:pt x="18" y="38"/>
                </a:lnTo>
                <a:lnTo>
                  <a:pt x="18" y="17"/>
                </a:lnTo>
                <a:lnTo>
                  <a:pt x="11" y="14"/>
                </a:lnTo>
                <a:lnTo>
                  <a:pt x="8" y="11"/>
                </a:lnTo>
                <a:close/>
                <a:moveTo>
                  <a:pt x="0" y="0"/>
                </a:moveTo>
                <a:lnTo>
                  <a:pt x="8" y="9"/>
                </a:lnTo>
                <a:lnTo>
                  <a:pt x="25" y="17"/>
                </a:lnTo>
                <a:lnTo>
                  <a:pt x="49" y="22"/>
                </a:lnTo>
                <a:lnTo>
                  <a:pt x="77" y="24"/>
                </a:lnTo>
                <a:lnTo>
                  <a:pt x="106" y="22"/>
                </a:lnTo>
                <a:lnTo>
                  <a:pt x="130" y="17"/>
                </a:lnTo>
                <a:lnTo>
                  <a:pt x="147" y="9"/>
                </a:lnTo>
                <a:lnTo>
                  <a:pt x="154" y="0"/>
                </a:lnTo>
                <a:lnTo>
                  <a:pt x="155" y="2"/>
                </a:lnTo>
                <a:lnTo>
                  <a:pt x="155" y="22"/>
                </a:lnTo>
                <a:lnTo>
                  <a:pt x="150" y="31"/>
                </a:lnTo>
                <a:lnTo>
                  <a:pt x="140" y="39"/>
                </a:lnTo>
                <a:lnTo>
                  <a:pt x="123" y="44"/>
                </a:lnTo>
                <a:lnTo>
                  <a:pt x="101" y="48"/>
                </a:lnTo>
                <a:lnTo>
                  <a:pt x="77" y="50"/>
                </a:lnTo>
                <a:lnTo>
                  <a:pt x="52" y="48"/>
                </a:lnTo>
                <a:lnTo>
                  <a:pt x="32" y="44"/>
                </a:lnTo>
                <a:lnTo>
                  <a:pt x="15" y="39"/>
                </a:lnTo>
                <a:lnTo>
                  <a:pt x="5" y="31"/>
                </a:lnTo>
                <a:lnTo>
                  <a:pt x="0" y="22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9" name="Freeform 69"/>
          <p:cNvSpPr>
            <a:spLocks noEditPoints="1"/>
          </p:cNvSpPr>
          <p:nvPr/>
        </p:nvSpPr>
        <p:spPr bwMode="auto">
          <a:xfrm>
            <a:off x="5948965" y="4573580"/>
            <a:ext cx="123825" cy="41275"/>
          </a:xfrm>
          <a:custGeom>
            <a:avLst/>
            <a:gdLst>
              <a:gd name="T0" fmla="*/ 37 w 155"/>
              <a:gd name="T1" fmla="*/ 23 h 50"/>
              <a:gd name="T2" fmla="*/ 37 w 155"/>
              <a:gd name="T3" fmla="*/ 44 h 50"/>
              <a:gd name="T4" fmla="*/ 49 w 155"/>
              <a:gd name="T5" fmla="*/ 45 h 50"/>
              <a:gd name="T6" fmla="*/ 49 w 155"/>
              <a:gd name="T7" fmla="*/ 25 h 50"/>
              <a:gd name="T8" fmla="*/ 37 w 155"/>
              <a:gd name="T9" fmla="*/ 23 h 50"/>
              <a:gd name="T10" fmla="*/ 22 w 155"/>
              <a:gd name="T11" fmla="*/ 20 h 50"/>
              <a:gd name="T12" fmla="*/ 22 w 155"/>
              <a:gd name="T13" fmla="*/ 40 h 50"/>
              <a:gd name="T14" fmla="*/ 33 w 155"/>
              <a:gd name="T15" fmla="*/ 44 h 50"/>
              <a:gd name="T16" fmla="*/ 33 w 155"/>
              <a:gd name="T17" fmla="*/ 23 h 50"/>
              <a:gd name="T18" fmla="*/ 22 w 155"/>
              <a:gd name="T19" fmla="*/ 20 h 50"/>
              <a:gd name="T20" fmla="*/ 142 w 155"/>
              <a:gd name="T21" fmla="*/ 17 h 50"/>
              <a:gd name="T22" fmla="*/ 137 w 155"/>
              <a:gd name="T23" fmla="*/ 18 h 50"/>
              <a:gd name="T24" fmla="*/ 130 w 155"/>
              <a:gd name="T25" fmla="*/ 20 h 50"/>
              <a:gd name="T26" fmla="*/ 130 w 155"/>
              <a:gd name="T27" fmla="*/ 40 h 50"/>
              <a:gd name="T28" fmla="*/ 137 w 155"/>
              <a:gd name="T29" fmla="*/ 39 h 50"/>
              <a:gd name="T30" fmla="*/ 142 w 155"/>
              <a:gd name="T31" fmla="*/ 35 h 50"/>
              <a:gd name="T32" fmla="*/ 142 w 155"/>
              <a:gd name="T33" fmla="*/ 17 h 50"/>
              <a:gd name="T34" fmla="*/ 8 w 155"/>
              <a:gd name="T35" fmla="*/ 11 h 50"/>
              <a:gd name="T36" fmla="*/ 8 w 155"/>
              <a:gd name="T37" fmla="*/ 32 h 50"/>
              <a:gd name="T38" fmla="*/ 11 w 155"/>
              <a:gd name="T39" fmla="*/ 35 h 50"/>
              <a:gd name="T40" fmla="*/ 18 w 155"/>
              <a:gd name="T41" fmla="*/ 37 h 50"/>
              <a:gd name="T42" fmla="*/ 18 w 155"/>
              <a:gd name="T43" fmla="*/ 18 h 50"/>
              <a:gd name="T44" fmla="*/ 11 w 155"/>
              <a:gd name="T45" fmla="*/ 15 h 50"/>
              <a:gd name="T46" fmla="*/ 8 w 155"/>
              <a:gd name="T47" fmla="*/ 11 h 50"/>
              <a:gd name="T48" fmla="*/ 0 w 155"/>
              <a:gd name="T49" fmla="*/ 0 h 50"/>
              <a:gd name="T50" fmla="*/ 8 w 155"/>
              <a:gd name="T51" fmla="*/ 10 h 50"/>
              <a:gd name="T52" fmla="*/ 25 w 155"/>
              <a:gd name="T53" fmla="*/ 17 h 50"/>
              <a:gd name="T54" fmla="*/ 49 w 155"/>
              <a:gd name="T55" fmla="*/ 23 h 50"/>
              <a:gd name="T56" fmla="*/ 77 w 155"/>
              <a:gd name="T57" fmla="*/ 25 h 50"/>
              <a:gd name="T58" fmla="*/ 106 w 155"/>
              <a:gd name="T59" fmla="*/ 23 h 50"/>
              <a:gd name="T60" fmla="*/ 130 w 155"/>
              <a:gd name="T61" fmla="*/ 17 h 50"/>
              <a:gd name="T62" fmla="*/ 147 w 155"/>
              <a:gd name="T63" fmla="*/ 10 h 50"/>
              <a:gd name="T64" fmla="*/ 154 w 155"/>
              <a:gd name="T65" fmla="*/ 0 h 50"/>
              <a:gd name="T66" fmla="*/ 155 w 155"/>
              <a:gd name="T67" fmla="*/ 3 h 50"/>
              <a:gd name="T68" fmla="*/ 155 w 155"/>
              <a:gd name="T69" fmla="*/ 23 h 50"/>
              <a:gd name="T70" fmla="*/ 150 w 155"/>
              <a:gd name="T71" fmla="*/ 32 h 50"/>
              <a:gd name="T72" fmla="*/ 140 w 155"/>
              <a:gd name="T73" fmla="*/ 39 h 50"/>
              <a:gd name="T74" fmla="*/ 123 w 155"/>
              <a:gd name="T75" fmla="*/ 45 h 50"/>
              <a:gd name="T76" fmla="*/ 101 w 155"/>
              <a:gd name="T77" fmla="*/ 49 h 50"/>
              <a:gd name="T78" fmla="*/ 77 w 155"/>
              <a:gd name="T79" fmla="*/ 50 h 50"/>
              <a:gd name="T80" fmla="*/ 52 w 155"/>
              <a:gd name="T81" fmla="*/ 49 h 50"/>
              <a:gd name="T82" fmla="*/ 32 w 155"/>
              <a:gd name="T83" fmla="*/ 45 h 50"/>
              <a:gd name="T84" fmla="*/ 15 w 155"/>
              <a:gd name="T85" fmla="*/ 39 h 50"/>
              <a:gd name="T86" fmla="*/ 5 w 155"/>
              <a:gd name="T87" fmla="*/ 32 h 50"/>
              <a:gd name="T88" fmla="*/ 0 w 155"/>
              <a:gd name="T89" fmla="*/ 23 h 50"/>
              <a:gd name="T90" fmla="*/ 0 w 155"/>
              <a:gd name="T91" fmla="*/ 3 h 50"/>
              <a:gd name="T92" fmla="*/ 0 w 155"/>
              <a:gd name="T93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5" h="50">
                <a:moveTo>
                  <a:pt x="37" y="23"/>
                </a:moveTo>
                <a:lnTo>
                  <a:pt x="37" y="44"/>
                </a:lnTo>
                <a:lnTo>
                  <a:pt x="49" y="45"/>
                </a:lnTo>
                <a:lnTo>
                  <a:pt x="49" y="25"/>
                </a:lnTo>
                <a:lnTo>
                  <a:pt x="37" y="23"/>
                </a:lnTo>
                <a:close/>
                <a:moveTo>
                  <a:pt x="22" y="20"/>
                </a:moveTo>
                <a:lnTo>
                  <a:pt x="22" y="40"/>
                </a:lnTo>
                <a:lnTo>
                  <a:pt x="33" y="44"/>
                </a:lnTo>
                <a:lnTo>
                  <a:pt x="33" y="23"/>
                </a:lnTo>
                <a:lnTo>
                  <a:pt x="22" y="20"/>
                </a:lnTo>
                <a:close/>
                <a:moveTo>
                  <a:pt x="142" y="17"/>
                </a:moveTo>
                <a:lnTo>
                  <a:pt x="137" y="18"/>
                </a:lnTo>
                <a:lnTo>
                  <a:pt x="130" y="20"/>
                </a:lnTo>
                <a:lnTo>
                  <a:pt x="130" y="40"/>
                </a:lnTo>
                <a:lnTo>
                  <a:pt x="137" y="39"/>
                </a:lnTo>
                <a:lnTo>
                  <a:pt x="142" y="35"/>
                </a:lnTo>
                <a:lnTo>
                  <a:pt x="142" y="17"/>
                </a:lnTo>
                <a:close/>
                <a:moveTo>
                  <a:pt x="8" y="11"/>
                </a:moveTo>
                <a:lnTo>
                  <a:pt x="8" y="32"/>
                </a:lnTo>
                <a:lnTo>
                  <a:pt x="11" y="35"/>
                </a:lnTo>
                <a:lnTo>
                  <a:pt x="18" y="37"/>
                </a:lnTo>
                <a:lnTo>
                  <a:pt x="18" y="18"/>
                </a:lnTo>
                <a:lnTo>
                  <a:pt x="11" y="15"/>
                </a:lnTo>
                <a:lnTo>
                  <a:pt x="8" y="11"/>
                </a:lnTo>
                <a:close/>
                <a:moveTo>
                  <a:pt x="0" y="0"/>
                </a:moveTo>
                <a:lnTo>
                  <a:pt x="8" y="10"/>
                </a:lnTo>
                <a:lnTo>
                  <a:pt x="25" y="17"/>
                </a:lnTo>
                <a:lnTo>
                  <a:pt x="49" y="23"/>
                </a:lnTo>
                <a:lnTo>
                  <a:pt x="77" y="25"/>
                </a:lnTo>
                <a:lnTo>
                  <a:pt x="106" y="23"/>
                </a:lnTo>
                <a:lnTo>
                  <a:pt x="130" y="17"/>
                </a:lnTo>
                <a:lnTo>
                  <a:pt x="147" y="10"/>
                </a:lnTo>
                <a:lnTo>
                  <a:pt x="154" y="0"/>
                </a:lnTo>
                <a:lnTo>
                  <a:pt x="155" y="3"/>
                </a:lnTo>
                <a:lnTo>
                  <a:pt x="155" y="23"/>
                </a:lnTo>
                <a:lnTo>
                  <a:pt x="150" y="32"/>
                </a:lnTo>
                <a:lnTo>
                  <a:pt x="140" y="39"/>
                </a:lnTo>
                <a:lnTo>
                  <a:pt x="123" y="45"/>
                </a:lnTo>
                <a:lnTo>
                  <a:pt x="101" y="49"/>
                </a:lnTo>
                <a:lnTo>
                  <a:pt x="77" y="50"/>
                </a:lnTo>
                <a:lnTo>
                  <a:pt x="52" y="49"/>
                </a:lnTo>
                <a:lnTo>
                  <a:pt x="32" y="45"/>
                </a:lnTo>
                <a:lnTo>
                  <a:pt x="15" y="39"/>
                </a:lnTo>
                <a:lnTo>
                  <a:pt x="5" y="32"/>
                </a:lnTo>
                <a:lnTo>
                  <a:pt x="0" y="23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0" name="Freeform 70"/>
          <p:cNvSpPr>
            <a:spLocks/>
          </p:cNvSpPr>
          <p:nvPr/>
        </p:nvSpPr>
        <p:spPr bwMode="auto">
          <a:xfrm>
            <a:off x="5633052" y="4168768"/>
            <a:ext cx="434975" cy="327025"/>
          </a:xfrm>
          <a:custGeom>
            <a:avLst/>
            <a:gdLst>
              <a:gd name="T0" fmla="*/ 497 w 547"/>
              <a:gd name="T1" fmla="*/ 0 h 413"/>
              <a:gd name="T2" fmla="*/ 509 w 547"/>
              <a:gd name="T3" fmla="*/ 2 h 413"/>
              <a:gd name="T4" fmla="*/ 520 w 547"/>
              <a:gd name="T5" fmla="*/ 9 h 413"/>
              <a:gd name="T6" fmla="*/ 525 w 547"/>
              <a:gd name="T7" fmla="*/ 19 h 413"/>
              <a:gd name="T8" fmla="*/ 547 w 547"/>
              <a:gd name="T9" fmla="*/ 144 h 413"/>
              <a:gd name="T10" fmla="*/ 545 w 547"/>
              <a:gd name="T11" fmla="*/ 156 h 413"/>
              <a:gd name="T12" fmla="*/ 538 w 547"/>
              <a:gd name="T13" fmla="*/ 166 h 413"/>
              <a:gd name="T14" fmla="*/ 526 w 547"/>
              <a:gd name="T15" fmla="*/ 171 h 413"/>
              <a:gd name="T16" fmla="*/ 523 w 547"/>
              <a:gd name="T17" fmla="*/ 171 h 413"/>
              <a:gd name="T18" fmla="*/ 516 w 547"/>
              <a:gd name="T19" fmla="*/ 171 h 413"/>
              <a:gd name="T20" fmla="*/ 509 w 547"/>
              <a:gd name="T21" fmla="*/ 168 h 413"/>
              <a:gd name="T22" fmla="*/ 504 w 547"/>
              <a:gd name="T23" fmla="*/ 164 h 413"/>
              <a:gd name="T24" fmla="*/ 501 w 547"/>
              <a:gd name="T25" fmla="*/ 158 h 413"/>
              <a:gd name="T26" fmla="*/ 499 w 547"/>
              <a:gd name="T27" fmla="*/ 153 h 413"/>
              <a:gd name="T28" fmla="*/ 489 w 547"/>
              <a:gd name="T29" fmla="*/ 88 h 413"/>
              <a:gd name="T30" fmla="*/ 445 w 547"/>
              <a:gd name="T31" fmla="*/ 147 h 413"/>
              <a:gd name="T32" fmla="*/ 399 w 547"/>
              <a:gd name="T33" fmla="*/ 200 h 413"/>
              <a:gd name="T34" fmla="*/ 352 w 547"/>
              <a:gd name="T35" fmla="*/ 244 h 413"/>
              <a:gd name="T36" fmla="*/ 304 w 547"/>
              <a:gd name="T37" fmla="*/ 281 h 413"/>
              <a:gd name="T38" fmla="*/ 257 w 547"/>
              <a:gd name="T39" fmla="*/ 313 h 413"/>
              <a:gd name="T40" fmla="*/ 213 w 547"/>
              <a:gd name="T41" fmla="*/ 339 h 413"/>
              <a:gd name="T42" fmla="*/ 171 w 547"/>
              <a:gd name="T43" fmla="*/ 359 h 413"/>
              <a:gd name="T44" fmla="*/ 133 w 547"/>
              <a:gd name="T45" fmla="*/ 376 h 413"/>
              <a:gd name="T46" fmla="*/ 99 w 547"/>
              <a:gd name="T47" fmla="*/ 390 h 413"/>
              <a:gd name="T48" fmla="*/ 71 w 547"/>
              <a:gd name="T49" fmla="*/ 400 h 413"/>
              <a:gd name="T50" fmla="*/ 49 w 547"/>
              <a:gd name="T51" fmla="*/ 407 h 413"/>
              <a:gd name="T52" fmla="*/ 33 w 547"/>
              <a:gd name="T53" fmla="*/ 412 h 413"/>
              <a:gd name="T54" fmla="*/ 27 w 547"/>
              <a:gd name="T55" fmla="*/ 412 h 413"/>
              <a:gd name="T56" fmla="*/ 22 w 547"/>
              <a:gd name="T57" fmla="*/ 413 h 413"/>
              <a:gd name="T58" fmla="*/ 17 w 547"/>
              <a:gd name="T59" fmla="*/ 412 h 413"/>
              <a:gd name="T60" fmla="*/ 10 w 547"/>
              <a:gd name="T61" fmla="*/ 410 h 413"/>
              <a:gd name="T62" fmla="*/ 5 w 547"/>
              <a:gd name="T63" fmla="*/ 405 h 413"/>
              <a:gd name="T64" fmla="*/ 1 w 547"/>
              <a:gd name="T65" fmla="*/ 400 h 413"/>
              <a:gd name="T66" fmla="*/ 0 w 547"/>
              <a:gd name="T67" fmla="*/ 395 h 413"/>
              <a:gd name="T68" fmla="*/ 0 w 547"/>
              <a:gd name="T69" fmla="*/ 381 h 413"/>
              <a:gd name="T70" fmla="*/ 6 w 547"/>
              <a:gd name="T71" fmla="*/ 371 h 413"/>
              <a:gd name="T72" fmla="*/ 17 w 547"/>
              <a:gd name="T73" fmla="*/ 366 h 413"/>
              <a:gd name="T74" fmla="*/ 23 w 547"/>
              <a:gd name="T75" fmla="*/ 364 h 413"/>
              <a:gd name="T76" fmla="*/ 37 w 547"/>
              <a:gd name="T77" fmla="*/ 361 h 413"/>
              <a:gd name="T78" fmla="*/ 59 w 547"/>
              <a:gd name="T79" fmla="*/ 354 h 413"/>
              <a:gd name="T80" fmla="*/ 88 w 547"/>
              <a:gd name="T81" fmla="*/ 344 h 413"/>
              <a:gd name="T82" fmla="*/ 122 w 547"/>
              <a:gd name="T83" fmla="*/ 330 h 413"/>
              <a:gd name="T84" fmla="*/ 159 w 547"/>
              <a:gd name="T85" fmla="*/ 312 h 413"/>
              <a:gd name="T86" fmla="*/ 201 w 547"/>
              <a:gd name="T87" fmla="*/ 291 h 413"/>
              <a:gd name="T88" fmla="*/ 243 w 547"/>
              <a:gd name="T89" fmla="*/ 264 h 413"/>
              <a:gd name="T90" fmla="*/ 289 w 547"/>
              <a:gd name="T91" fmla="*/ 234 h 413"/>
              <a:gd name="T92" fmla="*/ 333 w 547"/>
              <a:gd name="T93" fmla="*/ 198 h 413"/>
              <a:gd name="T94" fmla="*/ 376 w 547"/>
              <a:gd name="T95" fmla="*/ 156 h 413"/>
              <a:gd name="T96" fmla="*/ 416 w 547"/>
              <a:gd name="T97" fmla="*/ 109 h 413"/>
              <a:gd name="T98" fmla="*/ 453 w 547"/>
              <a:gd name="T99" fmla="*/ 56 h 413"/>
              <a:gd name="T100" fmla="*/ 382 w 547"/>
              <a:gd name="T101" fmla="*/ 68 h 413"/>
              <a:gd name="T102" fmla="*/ 370 w 547"/>
              <a:gd name="T103" fmla="*/ 66 h 413"/>
              <a:gd name="T104" fmla="*/ 360 w 547"/>
              <a:gd name="T105" fmla="*/ 59 h 413"/>
              <a:gd name="T106" fmla="*/ 355 w 547"/>
              <a:gd name="T107" fmla="*/ 48 h 413"/>
              <a:gd name="T108" fmla="*/ 357 w 547"/>
              <a:gd name="T109" fmla="*/ 36 h 413"/>
              <a:gd name="T110" fmla="*/ 364 w 547"/>
              <a:gd name="T111" fmla="*/ 26 h 413"/>
              <a:gd name="T112" fmla="*/ 374 w 547"/>
              <a:gd name="T113" fmla="*/ 20 h 413"/>
              <a:gd name="T114" fmla="*/ 497 w 547"/>
              <a:gd name="T115" fmla="*/ 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7" h="413">
                <a:moveTo>
                  <a:pt x="497" y="0"/>
                </a:moveTo>
                <a:lnTo>
                  <a:pt x="509" y="2"/>
                </a:lnTo>
                <a:lnTo>
                  <a:pt x="520" y="9"/>
                </a:lnTo>
                <a:lnTo>
                  <a:pt x="525" y="19"/>
                </a:lnTo>
                <a:lnTo>
                  <a:pt x="547" y="144"/>
                </a:lnTo>
                <a:lnTo>
                  <a:pt x="545" y="156"/>
                </a:lnTo>
                <a:lnTo>
                  <a:pt x="538" y="166"/>
                </a:lnTo>
                <a:lnTo>
                  <a:pt x="526" y="171"/>
                </a:lnTo>
                <a:lnTo>
                  <a:pt x="523" y="171"/>
                </a:lnTo>
                <a:lnTo>
                  <a:pt x="516" y="171"/>
                </a:lnTo>
                <a:lnTo>
                  <a:pt x="509" y="168"/>
                </a:lnTo>
                <a:lnTo>
                  <a:pt x="504" y="164"/>
                </a:lnTo>
                <a:lnTo>
                  <a:pt x="501" y="158"/>
                </a:lnTo>
                <a:lnTo>
                  <a:pt x="499" y="153"/>
                </a:lnTo>
                <a:lnTo>
                  <a:pt x="489" y="88"/>
                </a:lnTo>
                <a:lnTo>
                  <a:pt x="445" y="147"/>
                </a:lnTo>
                <a:lnTo>
                  <a:pt x="399" y="200"/>
                </a:lnTo>
                <a:lnTo>
                  <a:pt x="352" y="244"/>
                </a:lnTo>
                <a:lnTo>
                  <a:pt x="304" y="281"/>
                </a:lnTo>
                <a:lnTo>
                  <a:pt x="257" y="313"/>
                </a:lnTo>
                <a:lnTo>
                  <a:pt x="213" y="339"/>
                </a:lnTo>
                <a:lnTo>
                  <a:pt x="171" y="359"/>
                </a:lnTo>
                <a:lnTo>
                  <a:pt x="133" y="376"/>
                </a:lnTo>
                <a:lnTo>
                  <a:pt x="99" y="390"/>
                </a:lnTo>
                <a:lnTo>
                  <a:pt x="71" y="400"/>
                </a:lnTo>
                <a:lnTo>
                  <a:pt x="49" y="407"/>
                </a:lnTo>
                <a:lnTo>
                  <a:pt x="33" y="412"/>
                </a:lnTo>
                <a:lnTo>
                  <a:pt x="27" y="412"/>
                </a:lnTo>
                <a:lnTo>
                  <a:pt x="22" y="413"/>
                </a:lnTo>
                <a:lnTo>
                  <a:pt x="17" y="412"/>
                </a:lnTo>
                <a:lnTo>
                  <a:pt x="10" y="410"/>
                </a:lnTo>
                <a:lnTo>
                  <a:pt x="5" y="405"/>
                </a:lnTo>
                <a:lnTo>
                  <a:pt x="1" y="400"/>
                </a:lnTo>
                <a:lnTo>
                  <a:pt x="0" y="395"/>
                </a:lnTo>
                <a:lnTo>
                  <a:pt x="0" y="381"/>
                </a:lnTo>
                <a:lnTo>
                  <a:pt x="6" y="371"/>
                </a:lnTo>
                <a:lnTo>
                  <a:pt x="17" y="366"/>
                </a:lnTo>
                <a:lnTo>
                  <a:pt x="23" y="364"/>
                </a:lnTo>
                <a:lnTo>
                  <a:pt x="37" y="361"/>
                </a:lnTo>
                <a:lnTo>
                  <a:pt x="59" y="354"/>
                </a:lnTo>
                <a:lnTo>
                  <a:pt x="88" y="344"/>
                </a:lnTo>
                <a:lnTo>
                  <a:pt x="122" y="330"/>
                </a:lnTo>
                <a:lnTo>
                  <a:pt x="159" y="312"/>
                </a:lnTo>
                <a:lnTo>
                  <a:pt x="201" y="291"/>
                </a:lnTo>
                <a:lnTo>
                  <a:pt x="243" y="264"/>
                </a:lnTo>
                <a:lnTo>
                  <a:pt x="289" y="234"/>
                </a:lnTo>
                <a:lnTo>
                  <a:pt x="333" y="198"/>
                </a:lnTo>
                <a:lnTo>
                  <a:pt x="376" y="156"/>
                </a:lnTo>
                <a:lnTo>
                  <a:pt x="416" y="109"/>
                </a:lnTo>
                <a:lnTo>
                  <a:pt x="453" y="56"/>
                </a:lnTo>
                <a:lnTo>
                  <a:pt x="382" y="68"/>
                </a:lnTo>
                <a:lnTo>
                  <a:pt x="370" y="66"/>
                </a:lnTo>
                <a:lnTo>
                  <a:pt x="360" y="59"/>
                </a:lnTo>
                <a:lnTo>
                  <a:pt x="355" y="48"/>
                </a:lnTo>
                <a:lnTo>
                  <a:pt x="357" y="36"/>
                </a:lnTo>
                <a:lnTo>
                  <a:pt x="364" y="26"/>
                </a:lnTo>
                <a:lnTo>
                  <a:pt x="374" y="20"/>
                </a:lnTo>
                <a:lnTo>
                  <a:pt x="49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1" name="Freeform 72"/>
          <p:cNvSpPr>
            <a:spLocks/>
          </p:cNvSpPr>
          <p:nvPr/>
        </p:nvSpPr>
        <p:spPr bwMode="auto">
          <a:xfrm>
            <a:off x="7825390" y="4449755"/>
            <a:ext cx="50800" cy="58738"/>
          </a:xfrm>
          <a:custGeom>
            <a:avLst/>
            <a:gdLst>
              <a:gd name="T0" fmla="*/ 10 w 65"/>
              <a:gd name="T1" fmla="*/ 0 h 73"/>
              <a:gd name="T2" fmla="*/ 53 w 65"/>
              <a:gd name="T3" fmla="*/ 0 h 73"/>
              <a:gd name="T4" fmla="*/ 58 w 65"/>
              <a:gd name="T5" fmla="*/ 0 h 73"/>
              <a:gd name="T6" fmla="*/ 61 w 65"/>
              <a:gd name="T7" fmla="*/ 1 h 73"/>
              <a:gd name="T8" fmla="*/ 63 w 65"/>
              <a:gd name="T9" fmla="*/ 5 h 73"/>
              <a:gd name="T10" fmla="*/ 65 w 65"/>
              <a:gd name="T11" fmla="*/ 8 h 73"/>
              <a:gd name="T12" fmla="*/ 65 w 65"/>
              <a:gd name="T13" fmla="*/ 64 h 73"/>
              <a:gd name="T14" fmla="*/ 63 w 65"/>
              <a:gd name="T15" fmla="*/ 68 h 73"/>
              <a:gd name="T16" fmla="*/ 61 w 65"/>
              <a:gd name="T17" fmla="*/ 69 h 73"/>
              <a:gd name="T18" fmla="*/ 58 w 65"/>
              <a:gd name="T19" fmla="*/ 73 h 73"/>
              <a:gd name="T20" fmla="*/ 53 w 65"/>
              <a:gd name="T21" fmla="*/ 73 h 73"/>
              <a:gd name="T22" fmla="*/ 10 w 65"/>
              <a:gd name="T23" fmla="*/ 73 h 73"/>
              <a:gd name="T24" fmla="*/ 7 w 65"/>
              <a:gd name="T25" fmla="*/ 73 h 73"/>
              <a:gd name="T26" fmla="*/ 4 w 65"/>
              <a:gd name="T27" fmla="*/ 69 h 73"/>
              <a:gd name="T28" fmla="*/ 0 w 65"/>
              <a:gd name="T29" fmla="*/ 68 h 73"/>
              <a:gd name="T30" fmla="*/ 0 w 65"/>
              <a:gd name="T31" fmla="*/ 64 h 73"/>
              <a:gd name="T32" fmla="*/ 0 w 65"/>
              <a:gd name="T33" fmla="*/ 8 h 73"/>
              <a:gd name="T34" fmla="*/ 0 w 65"/>
              <a:gd name="T35" fmla="*/ 5 h 73"/>
              <a:gd name="T36" fmla="*/ 4 w 65"/>
              <a:gd name="T37" fmla="*/ 1 h 73"/>
              <a:gd name="T38" fmla="*/ 7 w 65"/>
              <a:gd name="T39" fmla="*/ 0 h 73"/>
              <a:gd name="T40" fmla="*/ 10 w 65"/>
              <a:gd name="T41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5" h="73">
                <a:moveTo>
                  <a:pt x="10" y="0"/>
                </a:moveTo>
                <a:lnTo>
                  <a:pt x="53" y="0"/>
                </a:lnTo>
                <a:lnTo>
                  <a:pt x="58" y="0"/>
                </a:lnTo>
                <a:lnTo>
                  <a:pt x="61" y="1"/>
                </a:lnTo>
                <a:lnTo>
                  <a:pt x="63" y="5"/>
                </a:lnTo>
                <a:lnTo>
                  <a:pt x="65" y="8"/>
                </a:lnTo>
                <a:lnTo>
                  <a:pt x="65" y="64"/>
                </a:lnTo>
                <a:lnTo>
                  <a:pt x="63" y="68"/>
                </a:lnTo>
                <a:lnTo>
                  <a:pt x="61" y="69"/>
                </a:lnTo>
                <a:lnTo>
                  <a:pt x="58" y="73"/>
                </a:lnTo>
                <a:lnTo>
                  <a:pt x="53" y="73"/>
                </a:lnTo>
                <a:lnTo>
                  <a:pt x="10" y="73"/>
                </a:lnTo>
                <a:lnTo>
                  <a:pt x="7" y="73"/>
                </a:lnTo>
                <a:lnTo>
                  <a:pt x="4" y="69"/>
                </a:lnTo>
                <a:lnTo>
                  <a:pt x="0" y="68"/>
                </a:lnTo>
                <a:lnTo>
                  <a:pt x="0" y="64"/>
                </a:lnTo>
                <a:lnTo>
                  <a:pt x="0" y="8"/>
                </a:lnTo>
                <a:lnTo>
                  <a:pt x="0" y="5"/>
                </a:lnTo>
                <a:lnTo>
                  <a:pt x="4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2" name="Freeform 73"/>
          <p:cNvSpPr>
            <a:spLocks/>
          </p:cNvSpPr>
          <p:nvPr/>
        </p:nvSpPr>
        <p:spPr bwMode="auto">
          <a:xfrm>
            <a:off x="7901590" y="4391018"/>
            <a:ext cx="50800" cy="117475"/>
          </a:xfrm>
          <a:custGeom>
            <a:avLst/>
            <a:gdLst>
              <a:gd name="T0" fmla="*/ 10 w 64"/>
              <a:gd name="T1" fmla="*/ 0 h 148"/>
              <a:gd name="T2" fmla="*/ 52 w 64"/>
              <a:gd name="T3" fmla="*/ 0 h 148"/>
              <a:gd name="T4" fmla="*/ 57 w 64"/>
              <a:gd name="T5" fmla="*/ 2 h 148"/>
              <a:gd name="T6" fmla="*/ 61 w 64"/>
              <a:gd name="T7" fmla="*/ 4 h 148"/>
              <a:gd name="T8" fmla="*/ 62 w 64"/>
              <a:gd name="T9" fmla="*/ 7 h 148"/>
              <a:gd name="T10" fmla="*/ 64 w 64"/>
              <a:gd name="T11" fmla="*/ 10 h 148"/>
              <a:gd name="T12" fmla="*/ 64 w 64"/>
              <a:gd name="T13" fmla="*/ 139 h 148"/>
              <a:gd name="T14" fmla="*/ 62 w 64"/>
              <a:gd name="T15" fmla="*/ 143 h 148"/>
              <a:gd name="T16" fmla="*/ 61 w 64"/>
              <a:gd name="T17" fmla="*/ 144 h 148"/>
              <a:gd name="T18" fmla="*/ 57 w 64"/>
              <a:gd name="T19" fmla="*/ 148 h 148"/>
              <a:gd name="T20" fmla="*/ 52 w 64"/>
              <a:gd name="T21" fmla="*/ 148 h 148"/>
              <a:gd name="T22" fmla="*/ 10 w 64"/>
              <a:gd name="T23" fmla="*/ 148 h 148"/>
              <a:gd name="T24" fmla="*/ 6 w 64"/>
              <a:gd name="T25" fmla="*/ 148 h 148"/>
              <a:gd name="T26" fmla="*/ 3 w 64"/>
              <a:gd name="T27" fmla="*/ 144 h 148"/>
              <a:gd name="T28" fmla="*/ 0 w 64"/>
              <a:gd name="T29" fmla="*/ 143 h 148"/>
              <a:gd name="T30" fmla="*/ 0 w 64"/>
              <a:gd name="T31" fmla="*/ 139 h 148"/>
              <a:gd name="T32" fmla="*/ 0 w 64"/>
              <a:gd name="T33" fmla="*/ 10 h 148"/>
              <a:gd name="T34" fmla="*/ 0 w 64"/>
              <a:gd name="T35" fmla="*/ 7 h 148"/>
              <a:gd name="T36" fmla="*/ 3 w 64"/>
              <a:gd name="T37" fmla="*/ 4 h 148"/>
              <a:gd name="T38" fmla="*/ 6 w 64"/>
              <a:gd name="T39" fmla="*/ 2 h 148"/>
              <a:gd name="T40" fmla="*/ 10 w 64"/>
              <a:gd name="T41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148">
                <a:moveTo>
                  <a:pt x="10" y="0"/>
                </a:moveTo>
                <a:lnTo>
                  <a:pt x="52" y="0"/>
                </a:lnTo>
                <a:lnTo>
                  <a:pt x="57" y="2"/>
                </a:lnTo>
                <a:lnTo>
                  <a:pt x="61" y="4"/>
                </a:lnTo>
                <a:lnTo>
                  <a:pt x="62" y="7"/>
                </a:lnTo>
                <a:lnTo>
                  <a:pt x="64" y="10"/>
                </a:lnTo>
                <a:lnTo>
                  <a:pt x="64" y="139"/>
                </a:lnTo>
                <a:lnTo>
                  <a:pt x="62" y="143"/>
                </a:lnTo>
                <a:lnTo>
                  <a:pt x="61" y="144"/>
                </a:lnTo>
                <a:lnTo>
                  <a:pt x="57" y="148"/>
                </a:lnTo>
                <a:lnTo>
                  <a:pt x="52" y="148"/>
                </a:lnTo>
                <a:lnTo>
                  <a:pt x="10" y="148"/>
                </a:lnTo>
                <a:lnTo>
                  <a:pt x="6" y="148"/>
                </a:lnTo>
                <a:lnTo>
                  <a:pt x="3" y="144"/>
                </a:lnTo>
                <a:lnTo>
                  <a:pt x="0" y="143"/>
                </a:lnTo>
                <a:lnTo>
                  <a:pt x="0" y="139"/>
                </a:lnTo>
                <a:lnTo>
                  <a:pt x="0" y="10"/>
                </a:lnTo>
                <a:lnTo>
                  <a:pt x="0" y="7"/>
                </a:lnTo>
                <a:lnTo>
                  <a:pt x="3" y="4"/>
                </a:lnTo>
                <a:lnTo>
                  <a:pt x="6" y="2"/>
                </a:lnTo>
                <a:lnTo>
                  <a:pt x="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3" name="Freeform 74"/>
          <p:cNvSpPr>
            <a:spLocks/>
          </p:cNvSpPr>
          <p:nvPr/>
        </p:nvSpPr>
        <p:spPr bwMode="auto">
          <a:xfrm>
            <a:off x="7977790" y="4333868"/>
            <a:ext cx="50800" cy="174625"/>
          </a:xfrm>
          <a:custGeom>
            <a:avLst/>
            <a:gdLst>
              <a:gd name="T0" fmla="*/ 10 w 65"/>
              <a:gd name="T1" fmla="*/ 0 h 221"/>
              <a:gd name="T2" fmla="*/ 53 w 65"/>
              <a:gd name="T3" fmla="*/ 0 h 221"/>
              <a:gd name="T4" fmla="*/ 58 w 65"/>
              <a:gd name="T5" fmla="*/ 0 h 221"/>
              <a:gd name="T6" fmla="*/ 61 w 65"/>
              <a:gd name="T7" fmla="*/ 2 h 221"/>
              <a:gd name="T8" fmla="*/ 63 w 65"/>
              <a:gd name="T9" fmla="*/ 6 h 221"/>
              <a:gd name="T10" fmla="*/ 65 w 65"/>
              <a:gd name="T11" fmla="*/ 9 h 221"/>
              <a:gd name="T12" fmla="*/ 65 w 65"/>
              <a:gd name="T13" fmla="*/ 212 h 221"/>
              <a:gd name="T14" fmla="*/ 63 w 65"/>
              <a:gd name="T15" fmla="*/ 216 h 221"/>
              <a:gd name="T16" fmla="*/ 61 w 65"/>
              <a:gd name="T17" fmla="*/ 217 h 221"/>
              <a:gd name="T18" fmla="*/ 58 w 65"/>
              <a:gd name="T19" fmla="*/ 221 h 221"/>
              <a:gd name="T20" fmla="*/ 53 w 65"/>
              <a:gd name="T21" fmla="*/ 221 h 221"/>
              <a:gd name="T22" fmla="*/ 10 w 65"/>
              <a:gd name="T23" fmla="*/ 221 h 221"/>
              <a:gd name="T24" fmla="*/ 7 w 65"/>
              <a:gd name="T25" fmla="*/ 221 h 221"/>
              <a:gd name="T26" fmla="*/ 4 w 65"/>
              <a:gd name="T27" fmla="*/ 217 h 221"/>
              <a:gd name="T28" fmla="*/ 0 w 65"/>
              <a:gd name="T29" fmla="*/ 216 h 221"/>
              <a:gd name="T30" fmla="*/ 0 w 65"/>
              <a:gd name="T31" fmla="*/ 212 h 221"/>
              <a:gd name="T32" fmla="*/ 0 w 65"/>
              <a:gd name="T33" fmla="*/ 9 h 221"/>
              <a:gd name="T34" fmla="*/ 0 w 65"/>
              <a:gd name="T35" fmla="*/ 6 h 221"/>
              <a:gd name="T36" fmla="*/ 4 w 65"/>
              <a:gd name="T37" fmla="*/ 2 h 221"/>
              <a:gd name="T38" fmla="*/ 7 w 65"/>
              <a:gd name="T39" fmla="*/ 0 h 221"/>
              <a:gd name="T40" fmla="*/ 10 w 65"/>
              <a:gd name="T41" fmla="*/ 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5" h="221">
                <a:moveTo>
                  <a:pt x="10" y="0"/>
                </a:moveTo>
                <a:lnTo>
                  <a:pt x="53" y="0"/>
                </a:lnTo>
                <a:lnTo>
                  <a:pt x="58" y="0"/>
                </a:lnTo>
                <a:lnTo>
                  <a:pt x="61" y="2"/>
                </a:lnTo>
                <a:lnTo>
                  <a:pt x="63" y="6"/>
                </a:lnTo>
                <a:lnTo>
                  <a:pt x="65" y="9"/>
                </a:lnTo>
                <a:lnTo>
                  <a:pt x="65" y="212"/>
                </a:lnTo>
                <a:lnTo>
                  <a:pt x="63" y="216"/>
                </a:lnTo>
                <a:lnTo>
                  <a:pt x="61" y="217"/>
                </a:lnTo>
                <a:lnTo>
                  <a:pt x="58" y="221"/>
                </a:lnTo>
                <a:lnTo>
                  <a:pt x="53" y="221"/>
                </a:lnTo>
                <a:lnTo>
                  <a:pt x="10" y="221"/>
                </a:lnTo>
                <a:lnTo>
                  <a:pt x="7" y="221"/>
                </a:lnTo>
                <a:lnTo>
                  <a:pt x="4" y="217"/>
                </a:lnTo>
                <a:lnTo>
                  <a:pt x="0" y="216"/>
                </a:lnTo>
                <a:lnTo>
                  <a:pt x="0" y="212"/>
                </a:lnTo>
                <a:lnTo>
                  <a:pt x="0" y="9"/>
                </a:lnTo>
                <a:lnTo>
                  <a:pt x="0" y="6"/>
                </a:lnTo>
                <a:lnTo>
                  <a:pt x="4" y="2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4" name="Freeform 75"/>
          <p:cNvSpPr>
            <a:spLocks/>
          </p:cNvSpPr>
          <p:nvPr/>
        </p:nvSpPr>
        <p:spPr bwMode="auto">
          <a:xfrm>
            <a:off x="8053990" y="4273543"/>
            <a:ext cx="52388" cy="234950"/>
          </a:xfrm>
          <a:custGeom>
            <a:avLst/>
            <a:gdLst>
              <a:gd name="T0" fmla="*/ 10 w 64"/>
              <a:gd name="T1" fmla="*/ 0 h 295"/>
              <a:gd name="T2" fmla="*/ 52 w 64"/>
              <a:gd name="T3" fmla="*/ 0 h 295"/>
              <a:gd name="T4" fmla="*/ 57 w 64"/>
              <a:gd name="T5" fmla="*/ 2 h 295"/>
              <a:gd name="T6" fmla="*/ 61 w 64"/>
              <a:gd name="T7" fmla="*/ 3 h 295"/>
              <a:gd name="T8" fmla="*/ 62 w 64"/>
              <a:gd name="T9" fmla="*/ 7 h 295"/>
              <a:gd name="T10" fmla="*/ 64 w 64"/>
              <a:gd name="T11" fmla="*/ 10 h 295"/>
              <a:gd name="T12" fmla="*/ 64 w 64"/>
              <a:gd name="T13" fmla="*/ 286 h 295"/>
              <a:gd name="T14" fmla="*/ 62 w 64"/>
              <a:gd name="T15" fmla="*/ 290 h 295"/>
              <a:gd name="T16" fmla="*/ 61 w 64"/>
              <a:gd name="T17" fmla="*/ 291 h 295"/>
              <a:gd name="T18" fmla="*/ 57 w 64"/>
              <a:gd name="T19" fmla="*/ 295 h 295"/>
              <a:gd name="T20" fmla="*/ 52 w 64"/>
              <a:gd name="T21" fmla="*/ 295 h 295"/>
              <a:gd name="T22" fmla="*/ 10 w 64"/>
              <a:gd name="T23" fmla="*/ 295 h 295"/>
              <a:gd name="T24" fmla="*/ 7 w 64"/>
              <a:gd name="T25" fmla="*/ 295 h 295"/>
              <a:gd name="T26" fmla="*/ 3 w 64"/>
              <a:gd name="T27" fmla="*/ 291 h 295"/>
              <a:gd name="T28" fmla="*/ 0 w 64"/>
              <a:gd name="T29" fmla="*/ 290 h 295"/>
              <a:gd name="T30" fmla="*/ 0 w 64"/>
              <a:gd name="T31" fmla="*/ 286 h 295"/>
              <a:gd name="T32" fmla="*/ 0 w 64"/>
              <a:gd name="T33" fmla="*/ 10 h 295"/>
              <a:gd name="T34" fmla="*/ 0 w 64"/>
              <a:gd name="T35" fmla="*/ 7 h 295"/>
              <a:gd name="T36" fmla="*/ 3 w 64"/>
              <a:gd name="T37" fmla="*/ 3 h 295"/>
              <a:gd name="T38" fmla="*/ 7 w 64"/>
              <a:gd name="T39" fmla="*/ 2 h 295"/>
              <a:gd name="T40" fmla="*/ 10 w 64"/>
              <a:gd name="T41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295">
                <a:moveTo>
                  <a:pt x="10" y="0"/>
                </a:moveTo>
                <a:lnTo>
                  <a:pt x="52" y="0"/>
                </a:lnTo>
                <a:lnTo>
                  <a:pt x="57" y="2"/>
                </a:lnTo>
                <a:lnTo>
                  <a:pt x="61" y="3"/>
                </a:lnTo>
                <a:lnTo>
                  <a:pt x="62" y="7"/>
                </a:lnTo>
                <a:lnTo>
                  <a:pt x="64" y="10"/>
                </a:lnTo>
                <a:lnTo>
                  <a:pt x="64" y="286"/>
                </a:lnTo>
                <a:lnTo>
                  <a:pt x="62" y="290"/>
                </a:lnTo>
                <a:lnTo>
                  <a:pt x="61" y="291"/>
                </a:lnTo>
                <a:lnTo>
                  <a:pt x="57" y="295"/>
                </a:lnTo>
                <a:lnTo>
                  <a:pt x="52" y="295"/>
                </a:lnTo>
                <a:lnTo>
                  <a:pt x="10" y="295"/>
                </a:lnTo>
                <a:lnTo>
                  <a:pt x="7" y="295"/>
                </a:lnTo>
                <a:lnTo>
                  <a:pt x="3" y="291"/>
                </a:lnTo>
                <a:lnTo>
                  <a:pt x="0" y="290"/>
                </a:lnTo>
                <a:lnTo>
                  <a:pt x="0" y="286"/>
                </a:lnTo>
                <a:lnTo>
                  <a:pt x="0" y="10"/>
                </a:lnTo>
                <a:lnTo>
                  <a:pt x="0" y="7"/>
                </a:lnTo>
                <a:lnTo>
                  <a:pt x="3" y="3"/>
                </a:lnTo>
                <a:lnTo>
                  <a:pt x="7" y="2"/>
                </a:lnTo>
                <a:lnTo>
                  <a:pt x="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5" name="Freeform 76"/>
          <p:cNvSpPr>
            <a:spLocks noEditPoints="1"/>
          </p:cNvSpPr>
          <p:nvPr/>
        </p:nvSpPr>
        <p:spPr bwMode="auto">
          <a:xfrm>
            <a:off x="7703152" y="4194168"/>
            <a:ext cx="523875" cy="395288"/>
          </a:xfrm>
          <a:custGeom>
            <a:avLst/>
            <a:gdLst>
              <a:gd name="T0" fmla="*/ 604 w 659"/>
              <a:gd name="T1" fmla="*/ 218 h 496"/>
              <a:gd name="T2" fmla="*/ 598 w 659"/>
              <a:gd name="T3" fmla="*/ 225 h 496"/>
              <a:gd name="T4" fmla="*/ 596 w 659"/>
              <a:gd name="T5" fmla="*/ 264 h 496"/>
              <a:gd name="T6" fmla="*/ 599 w 659"/>
              <a:gd name="T7" fmla="*/ 273 h 496"/>
              <a:gd name="T8" fmla="*/ 608 w 659"/>
              <a:gd name="T9" fmla="*/ 278 h 496"/>
              <a:gd name="T10" fmla="*/ 630 w 659"/>
              <a:gd name="T11" fmla="*/ 276 h 496"/>
              <a:gd name="T12" fmla="*/ 637 w 659"/>
              <a:gd name="T13" fmla="*/ 269 h 496"/>
              <a:gd name="T14" fmla="*/ 638 w 659"/>
              <a:gd name="T15" fmla="*/ 230 h 496"/>
              <a:gd name="T16" fmla="*/ 633 w 659"/>
              <a:gd name="T17" fmla="*/ 222 h 496"/>
              <a:gd name="T18" fmla="*/ 625 w 659"/>
              <a:gd name="T19" fmla="*/ 218 h 496"/>
              <a:gd name="T20" fmla="*/ 35 w 659"/>
              <a:gd name="T21" fmla="*/ 188 h 496"/>
              <a:gd name="T22" fmla="*/ 29 w 659"/>
              <a:gd name="T23" fmla="*/ 191 h 496"/>
              <a:gd name="T24" fmla="*/ 25 w 659"/>
              <a:gd name="T25" fmla="*/ 198 h 496"/>
              <a:gd name="T26" fmla="*/ 27 w 659"/>
              <a:gd name="T27" fmla="*/ 301 h 496"/>
              <a:gd name="T28" fmla="*/ 32 w 659"/>
              <a:gd name="T29" fmla="*/ 307 h 496"/>
              <a:gd name="T30" fmla="*/ 40 w 659"/>
              <a:gd name="T31" fmla="*/ 307 h 496"/>
              <a:gd name="T32" fmla="*/ 45 w 659"/>
              <a:gd name="T33" fmla="*/ 301 h 496"/>
              <a:gd name="T34" fmla="*/ 45 w 659"/>
              <a:gd name="T35" fmla="*/ 198 h 496"/>
              <a:gd name="T36" fmla="*/ 44 w 659"/>
              <a:gd name="T37" fmla="*/ 191 h 496"/>
              <a:gd name="T38" fmla="*/ 35 w 659"/>
              <a:gd name="T39" fmla="*/ 188 h 496"/>
              <a:gd name="T40" fmla="*/ 81 w 659"/>
              <a:gd name="T41" fmla="*/ 427 h 496"/>
              <a:gd name="T42" fmla="*/ 576 w 659"/>
              <a:gd name="T43" fmla="*/ 68 h 496"/>
              <a:gd name="T44" fmla="*/ 42 w 659"/>
              <a:gd name="T45" fmla="*/ 0 h 496"/>
              <a:gd name="T46" fmla="*/ 631 w 659"/>
              <a:gd name="T47" fmla="*/ 3 h 496"/>
              <a:gd name="T48" fmla="*/ 655 w 659"/>
              <a:gd name="T49" fmla="*/ 30 h 496"/>
              <a:gd name="T50" fmla="*/ 659 w 659"/>
              <a:gd name="T51" fmla="*/ 445 h 496"/>
              <a:gd name="T52" fmla="*/ 645 w 659"/>
              <a:gd name="T53" fmla="*/ 481 h 496"/>
              <a:gd name="T54" fmla="*/ 616 w 659"/>
              <a:gd name="T55" fmla="*/ 496 h 496"/>
              <a:gd name="T56" fmla="*/ 25 w 659"/>
              <a:gd name="T57" fmla="*/ 491 h 496"/>
              <a:gd name="T58" fmla="*/ 3 w 659"/>
              <a:gd name="T59" fmla="*/ 466 h 496"/>
              <a:gd name="T60" fmla="*/ 0 w 659"/>
              <a:gd name="T61" fmla="*/ 49 h 496"/>
              <a:gd name="T62" fmla="*/ 12 w 659"/>
              <a:gd name="T63" fmla="*/ 15 h 496"/>
              <a:gd name="T64" fmla="*/ 42 w 659"/>
              <a:gd name="T65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59" h="496">
                <a:moveTo>
                  <a:pt x="608" y="218"/>
                </a:moveTo>
                <a:lnTo>
                  <a:pt x="604" y="218"/>
                </a:lnTo>
                <a:lnTo>
                  <a:pt x="599" y="222"/>
                </a:lnTo>
                <a:lnTo>
                  <a:pt x="598" y="225"/>
                </a:lnTo>
                <a:lnTo>
                  <a:pt x="596" y="230"/>
                </a:lnTo>
                <a:lnTo>
                  <a:pt x="596" y="264"/>
                </a:lnTo>
                <a:lnTo>
                  <a:pt x="598" y="269"/>
                </a:lnTo>
                <a:lnTo>
                  <a:pt x="599" y="273"/>
                </a:lnTo>
                <a:lnTo>
                  <a:pt x="604" y="276"/>
                </a:lnTo>
                <a:lnTo>
                  <a:pt x="608" y="278"/>
                </a:lnTo>
                <a:lnTo>
                  <a:pt x="625" y="278"/>
                </a:lnTo>
                <a:lnTo>
                  <a:pt x="630" y="276"/>
                </a:lnTo>
                <a:lnTo>
                  <a:pt x="633" y="273"/>
                </a:lnTo>
                <a:lnTo>
                  <a:pt x="637" y="269"/>
                </a:lnTo>
                <a:lnTo>
                  <a:pt x="638" y="264"/>
                </a:lnTo>
                <a:lnTo>
                  <a:pt x="638" y="230"/>
                </a:lnTo>
                <a:lnTo>
                  <a:pt x="637" y="225"/>
                </a:lnTo>
                <a:lnTo>
                  <a:pt x="633" y="222"/>
                </a:lnTo>
                <a:lnTo>
                  <a:pt x="630" y="218"/>
                </a:lnTo>
                <a:lnTo>
                  <a:pt x="625" y="218"/>
                </a:lnTo>
                <a:lnTo>
                  <a:pt x="608" y="218"/>
                </a:lnTo>
                <a:close/>
                <a:moveTo>
                  <a:pt x="35" y="188"/>
                </a:moveTo>
                <a:lnTo>
                  <a:pt x="32" y="190"/>
                </a:lnTo>
                <a:lnTo>
                  <a:pt x="29" y="191"/>
                </a:lnTo>
                <a:lnTo>
                  <a:pt x="27" y="195"/>
                </a:lnTo>
                <a:lnTo>
                  <a:pt x="25" y="198"/>
                </a:lnTo>
                <a:lnTo>
                  <a:pt x="25" y="296"/>
                </a:lnTo>
                <a:lnTo>
                  <a:pt x="27" y="301"/>
                </a:lnTo>
                <a:lnTo>
                  <a:pt x="29" y="303"/>
                </a:lnTo>
                <a:lnTo>
                  <a:pt x="32" y="307"/>
                </a:lnTo>
                <a:lnTo>
                  <a:pt x="35" y="307"/>
                </a:lnTo>
                <a:lnTo>
                  <a:pt x="40" y="307"/>
                </a:lnTo>
                <a:lnTo>
                  <a:pt x="44" y="303"/>
                </a:lnTo>
                <a:lnTo>
                  <a:pt x="45" y="301"/>
                </a:lnTo>
                <a:lnTo>
                  <a:pt x="45" y="296"/>
                </a:lnTo>
                <a:lnTo>
                  <a:pt x="45" y="198"/>
                </a:lnTo>
                <a:lnTo>
                  <a:pt x="45" y="195"/>
                </a:lnTo>
                <a:lnTo>
                  <a:pt x="44" y="191"/>
                </a:lnTo>
                <a:lnTo>
                  <a:pt x="40" y="190"/>
                </a:lnTo>
                <a:lnTo>
                  <a:pt x="35" y="188"/>
                </a:lnTo>
                <a:close/>
                <a:moveTo>
                  <a:pt x="81" y="68"/>
                </a:moveTo>
                <a:lnTo>
                  <a:pt x="81" y="427"/>
                </a:lnTo>
                <a:lnTo>
                  <a:pt x="576" y="427"/>
                </a:lnTo>
                <a:lnTo>
                  <a:pt x="576" y="68"/>
                </a:lnTo>
                <a:lnTo>
                  <a:pt x="81" y="68"/>
                </a:lnTo>
                <a:close/>
                <a:moveTo>
                  <a:pt x="42" y="0"/>
                </a:moveTo>
                <a:lnTo>
                  <a:pt x="616" y="0"/>
                </a:lnTo>
                <a:lnTo>
                  <a:pt x="631" y="3"/>
                </a:lnTo>
                <a:lnTo>
                  <a:pt x="645" y="15"/>
                </a:lnTo>
                <a:lnTo>
                  <a:pt x="655" y="30"/>
                </a:lnTo>
                <a:lnTo>
                  <a:pt x="659" y="49"/>
                </a:lnTo>
                <a:lnTo>
                  <a:pt x="659" y="445"/>
                </a:lnTo>
                <a:lnTo>
                  <a:pt x="655" y="466"/>
                </a:lnTo>
                <a:lnTo>
                  <a:pt x="645" y="481"/>
                </a:lnTo>
                <a:lnTo>
                  <a:pt x="631" y="491"/>
                </a:lnTo>
                <a:lnTo>
                  <a:pt x="616" y="496"/>
                </a:lnTo>
                <a:lnTo>
                  <a:pt x="42" y="496"/>
                </a:lnTo>
                <a:lnTo>
                  <a:pt x="25" y="491"/>
                </a:lnTo>
                <a:lnTo>
                  <a:pt x="12" y="481"/>
                </a:lnTo>
                <a:lnTo>
                  <a:pt x="3" y="466"/>
                </a:lnTo>
                <a:lnTo>
                  <a:pt x="0" y="445"/>
                </a:lnTo>
                <a:lnTo>
                  <a:pt x="0" y="49"/>
                </a:lnTo>
                <a:lnTo>
                  <a:pt x="3" y="30"/>
                </a:lnTo>
                <a:lnTo>
                  <a:pt x="12" y="15"/>
                </a:lnTo>
                <a:lnTo>
                  <a:pt x="25" y="3"/>
                </a:lnTo>
                <a:lnTo>
                  <a:pt x="4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6" name="Freeform 78"/>
          <p:cNvSpPr>
            <a:spLocks noEditPoints="1"/>
          </p:cNvSpPr>
          <p:nvPr/>
        </p:nvSpPr>
        <p:spPr bwMode="auto">
          <a:xfrm>
            <a:off x="1418992" y="4226343"/>
            <a:ext cx="542925" cy="361950"/>
          </a:xfrm>
          <a:custGeom>
            <a:avLst/>
            <a:gdLst>
              <a:gd name="T0" fmla="*/ 278 w 684"/>
              <a:gd name="T1" fmla="*/ 409 h 455"/>
              <a:gd name="T2" fmla="*/ 390 w 684"/>
              <a:gd name="T3" fmla="*/ 379 h 455"/>
              <a:gd name="T4" fmla="*/ 134 w 684"/>
              <a:gd name="T5" fmla="*/ 45 h 455"/>
              <a:gd name="T6" fmla="*/ 551 w 684"/>
              <a:gd name="T7" fmla="*/ 301 h 455"/>
              <a:gd name="T8" fmla="*/ 134 w 684"/>
              <a:gd name="T9" fmla="*/ 45 h 455"/>
              <a:gd name="T10" fmla="*/ 581 w 684"/>
              <a:gd name="T11" fmla="*/ 0 h 455"/>
              <a:gd name="T12" fmla="*/ 591 w 684"/>
              <a:gd name="T13" fmla="*/ 3 h 455"/>
              <a:gd name="T14" fmla="*/ 596 w 684"/>
              <a:gd name="T15" fmla="*/ 13 h 455"/>
              <a:gd name="T16" fmla="*/ 601 w 684"/>
              <a:gd name="T17" fmla="*/ 331 h 455"/>
              <a:gd name="T18" fmla="*/ 623 w 684"/>
              <a:gd name="T19" fmla="*/ 355 h 455"/>
              <a:gd name="T20" fmla="*/ 652 w 684"/>
              <a:gd name="T21" fmla="*/ 384 h 455"/>
              <a:gd name="T22" fmla="*/ 673 w 684"/>
              <a:gd name="T23" fmla="*/ 403 h 455"/>
              <a:gd name="T24" fmla="*/ 683 w 684"/>
              <a:gd name="T25" fmla="*/ 418 h 455"/>
              <a:gd name="T26" fmla="*/ 684 w 684"/>
              <a:gd name="T27" fmla="*/ 431 h 455"/>
              <a:gd name="T28" fmla="*/ 684 w 684"/>
              <a:gd name="T29" fmla="*/ 438 h 455"/>
              <a:gd name="T30" fmla="*/ 684 w 684"/>
              <a:gd name="T31" fmla="*/ 447 h 455"/>
              <a:gd name="T32" fmla="*/ 679 w 684"/>
              <a:gd name="T33" fmla="*/ 453 h 455"/>
              <a:gd name="T34" fmla="*/ 673 w 684"/>
              <a:gd name="T35" fmla="*/ 455 h 455"/>
              <a:gd name="T36" fmla="*/ 669 w 684"/>
              <a:gd name="T37" fmla="*/ 455 h 455"/>
              <a:gd name="T38" fmla="*/ 346 w 684"/>
              <a:gd name="T39" fmla="*/ 455 h 455"/>
              <a:gd name="T40" fmla="*/ 19 w 684"/>
              <a:gd name="T41" fmla="*/ 455 h 455"/>
              <a:gd name="T42" fmla="*/ 14 w 684"/>
              <a:gd name="T43" fmla="*/ 455 h 455"/>
              <a:gd name="T44" fmla="*/ 7 w 684"/>
              <a:gd name="T45" fmla="*/ 453 h 455"/>
              <a:gd name="T46" fmla="*/ 0 w 684"/>
              <a:gd name="T47" fmla="*/ 447 h 455"/>
              <a:gd name="T48" fmla="*/ 0 w 684"/>
              <a:gd name="T49" fmla="*/ 431 h 455"/>
              <a:gd name="T50" fmla="*/ 2 w 684"/>
              <a:gd name="T51" fmla="*/ 418 h 455"/>
              <a:gd name="T52" fmla="*/ 12 w 684"/>
              <a:gd name="T53" fmla="*/ 403 h 455"/>
              <a:gd name="T54" fmla="*/ 32 w 684"/>
              <a:gd name="T55" fmla="*/ 384 h 455"/>
              <a:gd name="T56" fmla="*/ 61 w 684"/>
              <a:gd name="T57" fmla="*/ 355 h 455"/>
              <a:gd name="T58" fmla="*/ 83 w 684"/>
              <a:gd name="T59" fmla="*/ 331 h 455"/>
              <a:gd name="T60" fmla="*/ 88 w 684"/>
              <a:gd name="T61" fmla="*/ 13 h 455"/>
              <a:gd name="T62" fmla="*/ 93 w 684"/>
              <a:gd name="T63" fmla="*/ 3 h 455"/>
              <a:gd name="T64" fmla="*/ 103 w 684"/>
              <a:gd name="T65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4" h="455">
                <a:moveTo>
                  <a:pt x="295" y="379"/>
                </a:moveTo>
                <a:lnTo>
                  <a:pt x="278" y="409"/>
                </a:lnTo>
                <a:lnTo>
                  <a:pt x="407" y="409"/>
                </a:lnTo>
                <a:lnTo>
                  <a:pt x="390" y="379"/>
                </a:lnTo>
                <a:lnTo>
                  <a:pt x="295" y="379"/>
                </a:lnTo>
                <a:close/>
                <a:moveTo>
                  <a:pt x="134" y="45"/>
                </a:moveTo>
                <a:lnTo>
                  <a:pt x="134" y="301"/>
                </a:lnTo>
                <a:lnTo>
                  <a:pt x="551" y="301"/>
                </a:lnTo>
                <a:lnTo>
                  <a:pt x="551" y="45"/>
                </a:lnTo>
                <a:lnTo>
                  <a:pt x="134" y="45"/>
                </a:lnTo>
                <a:close/>
                <a:moveTo>
                  <a:pt x="103" y="0"/>
                </a:moveTo>
                <a:lnTo>
                  <a:pt x="581" y="0"/>
                </a:lnTo>
                <a:lnTo>
                  <a:pt x="588" y="1"/>
                </a:lnTo>
                <a:lnTo>
                  <a:pt x="591" y="3"/>
                </a:lnTo>
                <a:lnTo>
                  <a:pt x="595" y="8"/>
                </a:lnTo>
                <a:lnTo>
                  <a:pt x="596" y="13"/>
                </a:lnTo>
                <a:lnTo>
                  <a:pt x="596" y="326"/>
                </a:lnTo>
                <a:lnTo>
                  <a:pt x="601" y="331"/>
                </a:lnTo>
                <a:lnTo>
                  <a:pt x="612" y="342"/>
                </a:lnTo>
                <a:lnTo>
                  <a:pt x="623" y="355"/>
                </a:lnTo>
                <a:lnTo>
                  <a:pt x="639" y="369"/>
                </a:lnTo>
                <a:lnTo>
                  <a:pt x="652" y="384"/>
                </a:lnTo>
                <a:lnTo>
                  <a:pt x="664" y="396"/>
                </a:lnTo>
                <a:lnTo>
                  <a:pt x="673" y="403"/>
                </a:lnTo>
                <a:lnTo>
                  <a:pt x="679" y="411"/>
                </a:lnTo>
                <a:lnTo>
                  <a:pt x="683" y="418"/>
                </a:lnTo>
                <a:lnTo>
                  <a:pt x="684" y="423"/>
                </a:lnTo>
                <a:lnTo>
                  <a:pt x="684" y="431"/>
                </a:lnTo>
                <a:lnTo>
                  <a:pt x="684" y="436"/>
                </a:lnTo>
                <a:lnTo>
                  <a:pt x="684" y="438"/>
                </a:lnTo>
                <a:lnTo>
                  <a:pt x="684" y="443"/>
                </a:lnTo>
                <a:lnTo>
                  <a:pt x="684" y="447"/>
                </a:lnTo>
                <a:lnTo>
                  <a:pt x="683" y="450"/>
                </a:lnTo>
                <a:lnTo>
                  <a:pt x="679" y="453"/>
                </a:lnTo>
                <a:lnTo>
                  <a:pt x="676" y="453"/>
                </a:lnTo>
                <a:lnTo>
                  <a:pt x="673" y="455"/>
                </a:lnTo>
                <a:lnTo>
                  <a:pt x="671" y="455"/>
                </a:lnTo>
                <a:lnTo>
                  <a:pt x="669" y="455"/>
                </a:lnTo>
                <a:lnTo>
                  <a:pt x="667" y="455"/>
                </a:lnTo>
                <a:lnTo>
                  <a:pt x="346" y="455"/>
                </a:lnTo>
                <a:lnTo>
                  <a:pt x="20" y="455"/>
                </a:lnTo>
                <a:lnTo>
                  <a:pt x="19" y="455"/>
                </a:lnTo>
                <a:lnTo>
                  <a:pt x="17" y="455"/>
                </a:lnTo>
                <a:lnTo>
                  <a:pt x="14" y="455"/>
                </a:lnTo>
                <a:lnTo>
                  <a:pt x="10" y="453"/>
                </a:lnTo>
                <a:lnTo>
                  <a:pt x="7" y="453"/>
                </a:lnTo>
                <a:lnTo>
                  <a:pt x="4" y="450"/>
                </a:lnTo>
                <a:lnTo>
                  <a:pt x="0" y="447"/>
                </a:lnTo>
                <a:lnTo>
                  <a:pt x="0" y="443"/>
                </a:lnTo>
                <a:lnTo>
                  <a:pt x="0" y="431"/>
                </a:lnTo>
                <a:lnTo>
                  <a:pt x="0" y="423"/>
                </a:lnTo>
                <a:lnTo>
                  <a:pt x="2" y="418"/>
                </a:lnTo>
                <a:lnTo>
                  <a:pt x="5" y="411"/>
                </a:lnTo>
                <a:lnTo>
                  <a:pt x="12" y="403"/>
                </a:lnTo>
                <a:lnTo>
                  <a:pt x="20" y="396"/>
                </a:lnTo>
                <a:lnTo>
                  <a:pt x="32" y="384"/>
                </a:lnTo>
                <a:lnTo>
                  <a:pt x="46" y="369"/>
                </a:lnTo>
                <a:lnTo>
                  <a:pt x="61" y="355"/>
                </a:lnTo>
                <a:lnTo>
                  <a:pt x="73" y="342"/>
                </a:lnTo>
                <a:lnTo>
                  <a:pt x="83" y="331"/>
                </a:lnTo>
                <a:lnTo>
                  <a:pt x="88" y="326"/>
                </a:lnTo>
                <a:lnTo>
                  <a:pt x="88" y="13"/>
                </a:lnTo>
                <a:lnTo>
                  <a:pt x="90" y="8"/>
                </a:lnTo>
                <a:lnTo>
                  <a:pt x="93" y="3"/>
                </a:lnTo>
                <a:lnTo>
                  <a:pt x="98" y="1"/>
                </a:lnTo>
                <a:lnTo>
                  <a:pt x="10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7" name="Rectangle 79"/>
          <p:cNvSpPr>
            <a:spLocks noChangeArrowheads="1"/>
          </p:cNvSpPr>
          <p:nvPr/>
        </p:nvSpPr>
        <p:spPr bwMode="auto">
          <a:xfrm>
            <a:off x="1542817" y="4413668"/>
            <a:ext cx="15875" cy="33338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" name="Rectangle 80"/>
          <p:cNvSpPr>
            <a:spLocks noChangeArrowheads="1"/>
          </p:cNvSpPr>
          <p:nvPr/>
        </p:nvSpPr>
        <p:spPr bwMode="auto">
          <a:xfrm>
            <a:off x="1566630" y="4404143"/>
            <a:ext cx="15875" cy="42863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9" name="Rectangle 81"/>
          <p:cNvSpPr>
            <a:spLocks noChangeArrowheads="1"/>
          </p:cNvSpPr>
          <p:nvPr/>
        </p:nvSpPr>
        <p:spPr bwMode="auto">
          <a:xfrm>
            <a:off x="1590442" y="4386681"/>
            <a:ext cx="14288" cy="60325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0" name="Rectangle 82"/>
          <p:cNvSpPr>
            <a:spLocks noChangeArrowheads="1"/>
          </p:cNvSpPr>
          <p:nvPr/>
        </p:nvSpPr>
        <p:spPr bwMode="auto">
          <a:xfrm>
            <a:off x="1612667" y="4394618"/>
            <a:ext cx="15875" cy="52388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" name="Rectangle 83"/>
          <p:cNvSpPr>
            <a:spLocks noChangeArrowheads="1"/>
          </p:cNvSpPr>
          <p:nvPr/>
        </p:nvSpPr>
        <p:spPr bwMode="auto">
          <a:xfrm>
            <a:off x="1636480" y="4377156"/>
            <a:ext cx="14288" cy="69850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2" name="Rectangle 84"/>
          <p:cNvSpPr>
            <a:spLocks noChangeArrowheads="1"/>
          </p:cNvSpPr>
          <p:nvPr/>
        </p:nvSpPr>
        <p:spPr bwMode="auto">
          <a:xfrm>
            <a:off x="1658705" y="4359693"/>
            <a:ext cx="15875" cy="87313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3" name="Rectangle 85"/>
          <p:cNvSpPr>
            <a:spLocks noChangeArrowheads="1"/>
          </p:cNvSpPr>
          <p:nvPr/>
        </p:nvSpPr>
        <p:spPr bwMode="auto">
          <a:xfrm>
            <a:off x="1682517" y="4351756"/>
            <a:ext cx="15875" cy="95250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4" name="Rectangle 86"/>
          <p:cNvSpPr>
            <a:spLocks noChangeArrowheads="1"/>
          </p:cNvSpPr>
          <p:nvPr/>
        </p:nvSpPr>
        <p:spPr bwMode="auto">
          <a:xfrm>
            <a:off x="1704742" y="4366043"/>
            <a:ext cx="15875" cy="80963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5" name="Rectangle 87"/>
          <p:cNvSpPr>
            <a:spLocks noChangeArrowheads="1"/>
          </p:cNvSpPr>
          <p:nvPr/>
        </p:nvSpPr>
        <p:spPr bwMode="auto">
          <a:xfrm>
            <a:off x="1728555" y="4331118"/>
            <a:ext cx="15875" cy="115888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6" name="Rectangle 88"/>
          <p:cNvSpPr>
            <a:spLocks noChangeArrowheads="1"/>
          </p:cNvSpPr>
          <p:nvPr/>
        </p:nvSpPr>
        <p:spPr bwMode="auto">
          <a:xfrm>
            <a:off x="1752367" y="4316831"/>
            <a:ext cx="14288" cy="130175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7" name="Rectangle 89"/>
          <p:cNvSpPr>
            <a:spLocks noChangeArrowheads="1"/>
          </p:cNvSpPr>
          <p:nvPr/>
        </p:nvSpPr>
        <p:spPr bwMode="auto">
          <a:xfrm>
            <a:off x="1774592" y="4323181"/>
            <a:ext cx="15875" cy="123825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" name="Rectangle 90"/>
          <p:cNvSpPr>
            <a:spLocks noChangeArrowheads="1"/>
          </p:cNvSpPr>
          <p:nvPr/>
        </p:nvSpPr>
        <p:spPr bwMode="auto">
          <a:xfrm>
            <a:off x="1796817" y="4302543"/>
            <a:ext cx="17463" cy="144463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" name="Rectangle 91"/>
          <p:cNvSpPr>
            <a:spLocks noChangeArrowheads="1"/>
          </p:cNvSpPr>
          <p:nvPr/>
        </p:nvSpPr>
        <p:spPr bwMode="auto">
          <a:xfrm>
            <a:off x="1820630" y="4281906"/>
            <a:ext cx="15875" cy="165100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0" name="Freeform 93"/>
          <p:cNvSpPr>
            <a:spLocks noEditPoints="1"/>
          </p:cNvSpPr>
          <p:nvPr/>
        </p:nvSpPr>
        <p:spPr bwMode="auto">
          <a:xfrm>
            <a:off x="491892" y="4169193"/>
            <a:ext cx="287338" cy="471488"/>
          </a:xfrm>
          <a:custGeom>
            <a:avLst/>
            <a:gdLst>
              <a:gd name="T0" fmla="*/ 170 w 363"/>
              <a:gd name="T1" fmla="*/ 532 h 595"/>
              <a:gd name="T2" fmla="*/ 163 w 363"/>
              <a:gd name="T3" fmla="*/ 534 h 595"/>
              <a:gd name="T4" fmla="*/ 158 w 363"/>
              <a:gd name="T5" fmla="*/ 537 h 595"/>
              <a:gd name="T6" fmla="*/ 154 w 363"/>
              <a:gd name="T7" fmla="*/ 542 h 595"/>
              <a:gd name="T8" fmla="*/ 154 w 363"/>
              <a:gd name="T9" fmla="*/ 547 h 595"/>
              <a:gd name="T10" fmla="*/ 154 w 363"/>
              <a:gd name="T11" fmla="*/ 564 h 595"/>
              <a:gd name="T12" fmla="*/ 154 w 363"/>
              <a:gd name="T13" fmla="*/ 571 h 595"/>
              <a:gd name="T14" fmla="*/ 158 w 363"/>
              <a:gd name="T15" fmla="*/ 576 h 595"/>
              <a:gd name="T16" fmla="*/ 163 w 363"/>
              <a:gd name="T17" fmla="*/ 580 h 595"/>
              <a:gd name="T18" fmla="*/ 170 w 363"/>
              <a:gd name="T19" fmla="*/ 581 h 595"/>
              <a:gd name="T20" fmla="*/ 193 w 363"/>
              <a:gd name="T21" fmla="*/ 581 h 595"/>
              <a:gd name="T22" fmla="*/ 200 w 363"/>
              <a:gd name="T23" fmla="*/ 580 h 595"/>
              <a:gd name="T24" fmla="*/ 205 w 363"/>
              <a:gd name="T25" fmla="*/ 576 h 595"/>
              <a:gd name="T26" fmla="*/ 209 w 363"/>
              <a:gd name="T27" fmla="*/ 571 h 595"/>
              <a:gd name="T28" fmla="*/ 210 w 363"/>
              <a:gd name="T29" fmla="*/ 564 h 595"/>
              <a:gd name="T30" fmla="*/ 210 w 363"/>
              <a:gd name="T31" fmla="*/ 547 h 595"/>
              <a:gd name="T32" fmla="*/ 209 w 363"/>
              <a:gd name="T33" fmla="*/ 542 h 595"/>
              <a:gd name="T34" fmla="*/ 205 w 363"/>
              <a:gd name="T35" fmla="*/ 537 h 595"/>
              <a:gd name="T36" fmla="*/ 200 w 363"/>
              <a:gd name="T37" fmla="*/ 534 h 595"/>
              <a:gd name="T38" fmla="*/ 193 w 363"/>
              <a:gd name="T39" fmla="*/ 532 h 595"/>
              <a:gd name="T40" fmla="*/ 170 w 363"/>
              <a:gd name="T41" fmla="*/ 532 h 595"/>
              <a:gd name="T42" fmla="*/ 39 w 363"/>
              <a:gd name="T43" fmla="*/ 75 h 595"/>
              <a:gd name="T44" fmla="*/ 39 w 363"/>
              <a:gd name="T45" fmla="*/ 520 h 595"/>
              <a:gd name="T46" fmla="*/ 324 w 363"/>
              <a:gd name="T47" fmla="*/ 520 h 595"/>
              <a:gd name="T48" fmla="*/ 324 w 363"/>
              <a:gd name="T49" fmla="*/ 75 h 595"/>
              <a:gd name="T50" fmla="*/ 39 w 363"/>
              <a:gd name="T51" fmla="*/ 75 h 595"/>
              <a:gd name="T52" fmla="*/ 38 w 363"/>
              <a:gd name="T53" fmla="*/ 0 h 595"/>
              <a:gd name="T54" fmla="*/ 325 w 363"/>
              <a:gd name="T55" fmla="*/ 0 h 595"/>
              <a:gd name="T56" fmla="*/ 341 w 363"/>
              <a:gd name="T57" fmla="*/ 4 h 595"/>
              <a:gd name="T58" fmla="*/ 353 w 363"/>
              <a:gd name="T59" fmla="*/ 12 h 595"/>
              <a:gd name="T60" fmla="*/ 359 w 363"/>
              <a:gd name="T61" fmla="*/ 24 h 595"/>
              <a:gd name="T62" fmla="*/ 363 w 363"/>
              <a:gd name="T63" fmla="*/ 39 h 595"/>
              <a:gd name="T64" fmla="*/ 363 w 363"/>
              <a:gd name="T65" fmla="*/ 556 h 595"/>
              <a:gd name="T66" fmla="*/ 359 w 363"/>
              <a:gd name="T67" fmla="*/ 571 h 595"/>
              <a:gd name="T68" fmla="*/ 353 w 363"/>
              <a:gd name="T69" fmla="*/ 583 h 595"/>
              <a:gd name="T70" fmla="*/ 341 w 363"/>
              <a:gd name="T71" fmla="*/ 591 h 595"/>
              <a:gd name="T72" fmla="*/ 325 w 363"/>
              <a:gd name="T73" fmla="*/ 595 h 595"/>
              <a:gd name="T74" fmla="*/ 38 w 363"/>
              <a:gd name="T75" fmla="*/ 595 h 595"/>
              <a:gd name="T76" fmla="*/ 22 w 363"/>
              <a:gd name="T77" fmla="*/ 591 h 595"/>
              <a:gd name="T78" fmla="*/ 10 w 363"/>
              <a:gd name="T79" fmla="*/ 583 h 595"/>
              <a:gd name="T80" fmla="*/ 4 w 363"/>
              <a:gd name="T81" fmla="*/ 571 h 595"/>
              <a:gd name="T82" fmla="*/ 0 w 363"/>
              <a:gd name="T83" fmla="*/ 556 h 595"/>
              <a:gd name="T84" fmla="*/ 0 w 363"/>
              <a:gd name="T85" fmla="*/ 39 h 595"/>
              <a:gd name="T86" fmla="*/ 4 w 363"/>
              <a:gd name="T87" fmla="*/ 24 h 595"/>
              <a:gd name="T88" fmla="*/ 10 w 363"/>
              <a:gd name="T89" fmla="*/ 12 h 595"/>
              <a:gd name="T90" fmla="*/ 22 w 363"/>
              <a:gd name="T91" fmla="*/ 4 h 595"/>
              <a:gd name="T92" fmla="*/ 38 w 363"/>
              <a:gd name="T93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3" h="595">
                <a:moveTo>
                  <a:pt x="170" y="532"/>
                </a:moveTo>
                <a:lnTo>
                  <a:pt x="163" y="534"/>
                </a:lnTo>
                <a:lnTo>
                  <a:pt x="158" y="537"/>
                </a:lnTo>
                <a:lnTo>
                  <a:pt x="154" y="542"/>
                </a:lnTo>
                <a:lnTo>
                  <a:pt x="154" y="547"/>
                </a:lnTo>
                <a:lnTo>
                  <a:pt x="154" y="564"/>
                </a:lnTo>
                <a:lnTo>
                  <a:pt x="154" y="571"/>
                </a:lnTo>
                <a:lnTo>
                  <a:pt x="158" y="576"/>
                </a:lnTo>
                <a:lnTo>
                  <a:pt x="163" y="580"/>
                </a:lnTo>
                <a:lnTo>
                  <a:pt x="170" y="581"/>
                </a:lnTo>
                <a:lnTo>
                  <a:pt x="193" y="581"/>
                </a:lnTo>
                <a:lnTo>
                  <a:pt x="200" y="580"/>
                </a:lnTo>
                <a:lnTo>
                  <a:pt x="205" y="576"/>
                </a:lnTo>
                <a:lnTo>
                  <a:pt x="209" y="571"/>
                </a:lnTo>
                <a:lnTo>
                  <a:pt x="210" y="564"/>
                </a:lnTo>
                <a:lnTo>
                  <a:pt x="210" y="547"/>
                </a:lnTo>
                <a:lnTo>
                  <a:pt x="209" y="542"/>
                </a:lnTo>
                <a:lnTo>
                  <a:pt x="205" y="537"/>
                </a:lnTo>
                <a:lnTo>
                  <a:pt x="200" y="534"/>
                </a:lnTo>
                <a:lnTo>
                  <a:pt x="193" y="532"/>
                </a:lnTo>
                <a:lnTo>
                  <a:pt x="170" y="532"/>
                </a:lnTo>
                <a:close/>
                <a:moveTo>
                  <a:pt x="39" y="75"/>
                </a:moveTo>
                <a:lnTo>
                  <a:pt x="39" y="520"/>
                </a:lnTo>
                <a:lnTo>
                  <a:pt x="324" y="520"/>
                </a:lnTo>
                <a:lnTo>
                  <a:pt x="324" y="75"/>
                </a:lnTo>
                <a:lnTo>
                  <a:pt x="39" y="75"/>
                </a:lnTo>
                <a:close/>
                <a:moveTo>
                  <a:pt x="38" y="0"/>
                </a:moveTo>
                <a:lnTo>
                  <a:pt x="325" y="0"/>
                </a:lnTo>
                <a:lnTo>
                  <a:pt x="341" y="4"/>
                </a:lnTo>
                <a:lnTo>
                  <a:pt x="353" y="12"/>
                </a:lnTo>
                <a:lnTo>
                  <a:pt x="359" y="24"/>
                </a:lnTo>
                <a:lnTo>
                  <a:pt x="363" y="39"/>
                </a:lnTo>
                <a:lnTo>
                  <a:pt x="363" y="556"/>
                </a:lnTo>
                <a:lnTo>
                  <a:pt x="359" y="571"/>
                </a:lnTo>
                <a:lnTo>
                  <a:pt x="353" y="583"/>
                </a:lnTo>
                <a:lnTo>
                  <a:pt x="341" y="591"/>
                </a:lnTo>
                <a:lnTo>
                  <a:pt x="325" y="595"/>
                </a:lnTo>
                <a:lnTo>
                  <a:pt x="38" y="595"/>
                </a:lnTo>
                <a:lnTo>
                  <a:pt x="22" y="591"/>
                </a:lnTo>
                <a:lnTo>
                  <a:pt x="10" y="583"/>
                </a:lnTo>
                <a:lnTo>
                  <a:pt x="4" y="571"/>
                </a:lnTo>
                <a:lnTo>
                  <a:pt x="0" y="556"/>
                </a:lnTo>
                <a:lnTo>
                  <a:pt x="0" y="39"/>
                </a:lnTo>
                <a:lnTo>
                  <a:pt x="4" y="24"/>
                </a:lnTo>
                <a:lnTo>
                  <a:pt x="10" y="12"/>
                </a:lnTo>
                <a:lnTo>
                  <a:pt x="22" y="4"/>
                </a:lnTo>
                <a:lnTo>
                  <a:pt x="3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1" name="Freeform 94"/>
          <p:cNvSpPr>
            <a:spLocks/>
          </p:cNvSpPr>
          <p:nvPr/>
        </p:nvSpPr>
        <p:spPr bwMode="auto">
          <a:xfrm>
            <a:off x="683980" y="4440656"/>
            <a:ext cx="36513" cy="120650"/>
          </a:xfrm>
          <a:custGeom>
            <a:avLst/>
            <a:gdLst>
              <a:gd name="T0" fmla="*/ 11 w 46"/>
              <a:gd name="T1" fmla="*/ 0 h 150"/>
              <a:gd name="T2" fmla="*/ 36 w 46"/>
              <a:gd name="T3" fmla="*/ 0 h 150"/>
              <a:gd name="T4" fmla="*/ 39 w 46"/>
              <a:gd name="T5" fmla="*/ 1 h 150"/>
              <a:gd name="T6" fmla="*/ 43 w 46"/>
              <a:gd name="T7" fmla="*/ 3 h 150"/>
              <a:gd name="T8" fmla="*/ 44 w 46"/>
              <a:gd name="T9" fmla="*/ 5 h 150"/>
              <a:gd name="T10" fmla="*/ 46 w 46"/>
              <a:gd name="T11" fmla="*/ 10 h 150"/>
              <a:gd name="T12" fmla="*/ 46 w 46"/>
              <a:gd name="T13" fmla="*/ 142 h 150"/>
              <a:gd name="T14" fmla="*/ 44 w 46"/>
              <a:gd name="T15" fmla="*/ 145 h 150"/>
              <a:gd name="T16" fmla="*/ 43 w 46"/>
              <a:gd name="T17" fmla="*/ 149 h 150"/>
              <a:gd name="T18" fmla="*/ 39 w 46"/>
              <a:gd name="T19" fmla="*/ 150 h 150"/>
              <a:gd name="T20" fmla="*/ 36 w 46"/>
              <a:gd name="T21" fmla="*/ 150 h 150"/>
              <a:gd name="T22" fmla="*/ 11 w 46"/>
              <a:gd name="T23" fmla="*/ 150 h 150"/>
              <a:gd name="T24" fmla="*/ 7 w 46"/>
              <a:gd name="T25" fmla="*/ 150 h 150"/>
              <a:gd name="T26" fmla="*/ 4 w 46"/>
              <a:gd name="T27" fmla="*/ 149 h 150"/>
              <a:gd name="T28" fmla="*/ 0 w 46"/>
              <a:gd name="T29" fmla="*/ 145 h 150"/>
              <a:gd name="T30" fmla="*/ 0 w 46"/>
              <a:gd name="T31" fmla="*/ 142 h 150"/>
              <a:gd name="T32" fmla="*/ 0 w 46"/>
              <a:gd name="T33" fmla="*/ 10 h 150"/>
              <a:gd name="T34" fmla="*/ 0 w 46"/>
              <a:gd name="T35" fmla="*/ 5 h 150"/>
              <a:gd name="T36" fmla="*/ 4 w 46"/>
              <a:gd name="T37" fmla="*/ 3 h 150"/>
              <a:gd name="T38" fmla="*/ 7 w 46"/>
              <a:gd name="T39" fmla="*/ 1 h 150"/>
              <a:gd name="T40" fmla="*/ 11 w 46"/>
              <a:gd name="T41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" h="150">
                <a:moveTo>
                  <a:pt x="11" y="0"/>
                </a:moveTo>
                <a:lnTo>
                  <a:pt x="36" y="0"/>
                </a:lnTo>
                <a:lnTo>
                  <a:pt x="39" y="1"/>
                </a:lnTo>
                <a:lnTo>
                  <a:pt x="43" y="3"/>
                </a:lnTo>
                <a:lnTo>
                  <a:pt x="44" y="5"/>
                </a:lnTo>
                <a:lnTo>
                  <a:pt x="46" y="10"/>
                </a:lnTo>
                <a:lnTo>
                  <a:pt x="46" y="142"/>
                </a:lnTo>
                <a:lnTo>
                  <a:pt x="44" y="145"/>
                </a:lnTo>
                <a:lnTo>
                  <a:pt x="43" y="149"/>
                </a:lnTo>
                <a:lnTo>
                  <a:pt x="39" y="150"/>
                </a:lnTo>
                <a:lnTo>
                  <a:pt x="36" y="150"/>
                </a:lnTo>
                <a:lnTo>
                  <a:pt x="11" y="150"/>
                </a:lnTo>
                <a:lnTo>
                  <a:pt x="7" y="150"/>
                </a:lnTo>
                <a:lnTo>
                  <a:pt x="4" y="149"/>
                </a:lnTo>
                <a:lnTo>
                  <a:pt x="0" y="145"/>
                </a:lnTo>
                <a:lnTo>
                  <a:pt x="0" y="142"/>
                </a:lnTo>
                <a:lnTo>
                  <a:pt x="0" y="10"/>
                </a:lnTo>
                <a:lnTo>
                  <a:pt x="0" y="5"/>
                </a:lnTo>
                <a:lnTo>
                  <a:pt x="4" y="3"/>
                </a:lnTo>
                <a:lnTo>
                  <a:pt x="7" y="1"/>
                </a:lnTo>
                <a:lnTo>
                  <a:pt x="1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2" name="Freeform 95"/>
          <p:cNvSpPr>
            <a:spLocks/>
          </p:cNvSpPr>
          <p:nvPr/>
        </p:nvSpPr>
        <p:spPr bwMode="auto">
          <a:xfrm>
            <a:off x="639530" y="4469231"/>
            <a:ext cx="36513" cy="92075"/>
          </a:xfrm>
          <a:custGeom>
            <a:avLst/>
            <a:gdLst>
              <a:gd name="T0" fmla="*/ 10 w 45"/>
              <a:gd name="T1" fmla="*/ 0 h 115"/>
              <a:gd name="T2" fmla="*/ 35 w 45"/>
              <a:gd name="T3" fmla="*/ 0 h 115"/>
              <a:gd name="T4" fmla="*/ 39 w 45"/>
              <a:gd name="T5" fmla="*/ 2 h 115"/>
              <a:gd name="T6" fmla="*/ 42 w 45"/>
              <a:gd name="T7" fmla="*/ 3 h 115"/>
              <a:gd name="T8" fmla="*/ 45 w 45"/>
              <a:gd name="T9" fmla="*/ 5 h 115"/>
              <a:gd name="T10" fmla="*/ 45 w 45"/>
              <a:gd name="T11" fmla="*/ 10 h 115"/>
              <a:gd name="T12" fmla="*/ 45 w 45"/>
              <a:gd name="T13" fmla="*/ 107 h 115"/>
              <a:gd name="T14" fmla="*/ 45 w 45"/>
              <a:gd name="T15" fmla="*/ 110 h 115"/>
              <a:gd name="T16" fmla="*/ 42 w 45"/>
              <a:gd name="T17" fmla="*/ 114 h 115"/>
              <a:gd name="T18" fmla="*/ 39 w 45"/>
              <a:gd name="T19" fmla="*/ 115 h 115"/>
              <a:gd name="T20" fmla="*/ 35 w 45"/>
              <a:gd name="T21" fmla="*/ 115 h 115"/>
              <a:gd name="T22" fmla="*/ 10 w 45"/>
              <a:gd name="T23" fmla="*/ 115 h 115"/>
              <a:gd name="T24" fmla="*/ 6 w 45"/>
              <a:gd name="T25" fmla="*/ 115 h 115"/>
              <a:gd name="T26" fmla="*/ 3 w 45"/>
              <a:gd name="T27" fmla="*/ 114 h 115"/>
              <a:gd name="T28" fmla="*/ 0 w 45"/>
              <a:gd name="T29" fmla="*/ 110 h 115"/>
              <a:gd name="T30" fmla="*/ 0 w 45"/>
              <a:gd name="T31" fmla="*/ 107 h 115"/>
              <a:gd name="T32" fmla="*/ 0 w 45"/>
              <a:gd name="T33" fmla="*/ 10 h 115"/>
              <a:gd name="T34" fmla="*/ 0 w 45"/>
              <a:gd name="T35" fmla="*/ 5 h 115"/>
              <a:gd name="T36" fmla="*/ 3 w 45"/>
              <a:gd name="T37" fmla="*/ 3 h 115"/>
              <a:gd name="T38" fmla="*/ 6 w 45"/>
              <a:gd name="T39" fmla="*/ 2 h 115"/>
              <a:gd name="T40" fmla="*/ 10 w 45"/>
              <a:gd name="T41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5" h="115">
                <a:moveTo>
                  <a:pt x="10" y="0"/>
                </a:moveTo>
                <a:lnTo>
                  <a:pt x="35" y="0"/>
                </a:lnTo>
                <a:lnTo>
                  <a:pt x="39" y="2"/>
                </a:lnTo>
                <a:lnTo>
                  <a:pt x="42" y="3"/>
                </a:lnTo>
                <a:lnTo>
                  <a:pt x="45" y="5"/>
                </a:lnTo>
                <a:lnTo>
                  <a:pt x="45" y="10"/>
                </a:lnTo>
                <a:lnTo>
                  <a:pt x="45" y="107"/>
                </a:lnTo>
                <a:lnTo>
                  <a:pt x="45" y="110"/>
                </a:lnTo>
                <a:lnTo>
                  <a:pt x="42" y="114"/>
                </a:lnTo>
                <a:lnTo>
                  <a:pt x="39" y="115"/>
                </a:lnTo>
                <a:lnTo>
                  <a:pt x="35" y="115"/>
                </a:lnTo>
                <a:lnTo>
                  <a:pt x="10" y="115"/>
                </a:lnTo>
                <a:lnTo>
                  <a:pt x="6" y="115"/>
                </a:lnTo>
                <a:lnTo>
                  <a:pt x="3" y="114"/>
                </a:lnTo>
                <a:lnTo>
                  <a:pt x="0" y="110"/>
                </a:lnTo>
                <a:lnTo>
                  <a:pt x="0" y="107"/>
                </a:lnTo>
                <a:lnTo>
                  <a:pt x="0" y="10"/>
                </a:lnTo>
                <a:lnTo>
                  <a:pt x="0" y="5"/>
                </a:lnTo>
                <a:lnTo>
                  <a:pt x="3" y="3"/>
                </a:lnTo>
                <a:lnTo>
                  <a:pt x="6" y="2"/>
                </a:lnTo>
                <a:lnTo>
                  <a:pt x="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3" name="Freeform 96"/>
          <p:cNvSpPr>
            <a:spLocks/>
          </p:cNvSpPr>
          <p:nvPr/>
        </p:nvSpPr>
        <p:spPr bwMode="auto">
          <a:xfrm>
            <a:off x="595080" y="4497806"/>
            <a:ext cx="36513" cy="63500"/>
          </a:xfrm>
          <a:custGeom>
            <a:avLst/>
            <a:gdLst>
              <a:gd name="T0" fmla="*/ 10 w 45"/>
              <a:gd name="T1" fmla="*/ 0 h 79"/>
              <a:gd name="T2" fmla="*/ 35 w 45"/>
              <a:gd name="T3" fmla="*/ 0 h 79"/>
              <a:gd name="T4" fmla="*/ 39 w 45"/>
              <a:gd name="T5" fmla="*/ 1 h 79"/>
              <a:gd name="T6" fmla="*/ 42 w 45"/>
              <a:gd name="T7" fmla="*/ 3 h 79"/>
              <a:gd name="T8" fmla="*/ 45 w 45"/>
              <a:gd name="T9" fmla="*/ 5 h 79"/>
              <a:gd name="T10" fmla="*/ 45 w 45"/>
              <a:gd name="T11" fmla="*/ 8 h 79"/>
              <a:gd name="T12" fmla="*/ 45 w 45"/>
              <a:gd name="T13" fmla="*/ 71 h 79"/>
              <a:gd name="T14" fmla="*/ 45 w 45"/>
              <a:gd name="T15" fmla="*/ 74 h 79"/>
              <a:gd name="T16" fmla="*/ 42 w 45"/>
              <a:gd name="T17" fmla="*/ 78 h 79"/>
              <a:gd name="T18" fmla="*/ 39 w 45"/>
              <a:gd name="T19" fmla="*/ 79 h 79"/>
              <a:gd name="T20" fmla="*/ 35 w 45"/>
              <a:gd name="T21" fmla="*/ 79 h 79"/>
              <a:gd name="T22" fmla="*/ 10 w 45"/>
              <a:gd name="T23" fmla="*/ 79 h 79"/>
              <a:gd name="T24" fmla="*/ 6 w 45"/>
              <a:gd name="T25" fmla="*/ 79 h 79"/>
              <a:gd name="T26" fmla="*/ 3 w 45"/>
              <a:gd name="T27" fmla="*/ 78 h 79"/>
              <a:gd name="T28" fmla="*/ 0 w 45"/>
              <a:gd name="T29" fmla="*/ 74 h 79"/>
              <a:gd name="T30" fmla="*/ 0 w 45"/>
              <a:gd name="T31" fmla="*/ 71 h 79"/>
              <a:gd name="T32" fmla="*/ 0 w 45"/>
              <a:gd name="T33" fmla="*/ 8 h 79"/>
              <a:gd name="T34" fmla="*/ 0 w 45"/>
              <a:gd name="T35" fmla="*/ 5 h 79"/>
              <a:gd name="T36" fmla="*/ 3 w 45"/>
              <a:gd name="T37" fmla="*/ 3 h 79"/>
              <a:gd name="T38" fmla="*/ 6 w 45"/>
              <a:gd name="T39" fmla="*/ 1 h 79"/>
              <a:gd name="T40" fmla="*/ 10 w 45"/>
              <a:gd name="T41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5" h="79">
                <a:moveTo>
                  <a:pt x="10" y="0"/>
                </a:moveTo>
                <a:lnTo>
                  <a:pt x="35" y="0"/>
                </a:lnTo>
                <a:lnTo>
                  <a:pt x="39" y="1"/>
                </a:lnTo>
                <a:lnTo>
                  <a:pt x="42" y="3"/>
                </a:lnTo>
                <a:lnTo>
                  <a:pt x="45" y="5"/>
                </a:lnTo>
                <a:lnTo>
                  <a:pt x="45" y="8"/>
                </a:lnTo>
                <a:lnTo>
                  <a:pt x="45" y="71"/>
                </a:lnTo>
                <a:lnTo>
                  <a:pt x="45" y="74"/>
                </a:lnTo>
                <a:lnTo>
                  <a:pt x="42" y="78"/>
                </a:lnTo>
                <a:lnTo>
                  <a:pt x="39" y="79"/>
                </a:lnTo>
                <a:lnTo>
                  <a:pt x="35" y="79"/>
                </a:lnTo>
                <a:lnTo>
                  <a:pt x="10" y="79"/>
                </a:lnTo>
                <a:lnTo>
                  <a:pt x="6" y="79"/>
                </a:lnTo>
                <a:lnTo>
                  <a:pt x="3" y="78"/>
                </a:lnTo>
                <a:lnTo>
                  <a:pt x="0" y="74"/>
                </a:lnTo>
                <a:lnTo>
                  <a:pt x="0" y="71"/>
                </a:lnTo>
                <a:lnTo>
                  <a:pt x="0" y="8"/>
                </a:lnTo>
                <a:lnTo>
                  <a:pt x="0" y="5"/>
                </a:lnTo>
                <a:lnTo>
                  <a:pt x="3" y="3"/>
                </a:lnTo>
                <a:lnTo>
                  <a:pt x="6" y="1"/>
                </a:lnTo>
                <a:lnTo>
                  <a:pt x="1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4" name="Freeform 97"/>
          <p:cNvSpPr>
            <a:spLocks/>
          </p:cNvSpPr>
          <p:nvPr/>
        </p:nvSpPr>
        <p:spPr bwMode="auto">
          <a:xfrm>
            <a:off x="550630" y="4526381"/>
            <a:ext cx="36513" cy="34925"/>
          </a:xfrm>
          <a:custGeom>
            <a:avLst/>
            <a:gdLst>
              <a:gd name="T0" fmla="*/ 12 w 46"/>
              <a:gd name="T1" fmla="*/ 0 h 44"/>
              <a:gd name="T2" fmla="*/ 35 w 46"/>
              <a:gd name="T3" fmla="*/ 0 h 44"/>
              <a:gd name="T4" fmla="*/ 39 w 46"/>
              <a:gd name="T5" fmla="*/ 2 h 44"/>
              <a:gd name="T6" fmla="*/ 42 w 46"/>
              <a:gd name="T7" fmla="*/ 4 h 44"/>
              <a:gd name="T8" fmla="*/ 46 w 46"/>
              <a:gd name="T9" fmla="*/ 5 h 44"/>
              <a:gd name="T10" fmla="*/ 46 w 46"/>
              <a:gd name="T11" fmla="*/ 9 h 44"/>
              <a:gd name="T12" fmla="*/ 46 w 46"/>
              <a:gd name="T13" fmla="*/ 36 h 44"/>
              <a:gd name="T14" fmla="*/ 46 w 46"/>
              <a:gd name="T15" fmla="*/ 39 h 44"/>
              <a:gd name="T16" fmla="*/ 42 w 46"/>
              <a:gd name="T17" fmla="*/ 43 h 44"/>
              <a:gd name="T18" fmla="*/ 39 w 46"/>
              <a:gd name="T19" fmla="*/ 44 h 44"/>
              <a:gd name="T20" fmla="*/ 35 w 46"/>
              <a:gd name="T21" fmla="*/ 44 h 44"/>
              <a:gd name="T22" fmla="*/ 12 w 46"/>
              <a:gd name="T23" fmla="*/ 44 h 44"/>
              <a:gd name="T24" fmla="*/ 7 w 46"/>
              <a:gd name="T25" fmla="*/ 44 h 44"/>
              <a:gd name="T26" fmla="*/ 3 w 46"/>
              <a:gd name="T27" fmla="*/ 43 h 44"/>
              <a:gd name="T28" fmla="*/ 1 w 46"/>
              <a:gd name="T29" fmla="*/ 43 h 44"/>
              <a:gd name="T30" fmla="*/ 1 w 46"/>
              <a:gd name="T31" fmla="*/ 41 h 44"/>
              <a:gd name="T32" fmla="*/ 0 w 46"/>
              <a:gd name="T33" fmla="*/ 39 h 44"/>
              <a:gd name="T34" fmla="*/ 0 w 46"/>
              <a:gd name="T35" fmla="*/ 36 h 44"/>
              <a:gd name="T36" fmla="*/ 0 w 46"/>
              <a:gd name="T37" fmla="*/ 9 h 44"/>
              <a:gd name="T38" fmla="*/ 1 w 46"/>
              <a:gd name="T39" fmla="*/ 5 h 44"/>
              <a:gd name="T40" fmla="*/ 3 w 46"/>
              <a:gd name="T41" fmla="*/ 4 h 44"/>
              <a:gd name="T42" fmla="*/ 7 w 46"/>
              <a:gd name="T43" fmla="*/ 2 h 44"/>
              <a:gd name="T44" fmla="*/ 12 w 46"/>
              <a:gd name="T4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6" h="44">
                <a:moveTo>
                  <a:pt x="12" y="0"/>
                </a:moveTo>
                <a:lnTo>
                  <a:pt x="35" y="0"/>
                </a:lnTo>
                <a:lnTo>
                  <a:pt x="39" y="2"/>
                </a:lnTo>
                <a:lnTo>
                  <a:pt x="42" y="4"/>
                </a:lnTo>
                <a:lnTo>
                  <a:pt x="46" y="5"/>
                </a:lnTo>
                <a:lnTo>
                  <a:pt x="46" y="9"/>
                </a:lnTo>
                <a:lnTo>
                  <a:pt x="46" y="36"/>
                </a:lnTo>
                <a:lnTo>
                  <a:pt x="46" y="39"/>
                </a:lnTo>
                <a:lnTo>
                  <a:pt x="42" y="43"/>
                </a:lnTo>
                <a:lnTo>
                  <a:pt x="39" y="44"/>
                </a:lnTo>
                <a:lnTo>
                  <a:pt x="35" y="44"/>
                </a:lnTo>
                <a:lnTo>
                  <a:pt x="12" y="44"/>
                </a:lnTo>
                <a:lnTo>
                  <a:pt x="7" y="44"/>
                </a:lnTo>
                <a:lnTo>
                  <a:pt x="3" y="43"/>
                </a:lnTo>
                <a:lnTo>
                  <a:pt x="1" y="43"/>
                </a:lnTo>
                <a:lnTo>
                  <a:pt x="1" y="41"/>
                </a:lnTo>
                <a:lnTo>
                  <a:pt x="0" y="39"/>
                </a:lnTo>
                <a:lnTo>
                  <a:pt x="0" y="36"/>
                </a:lnTo>
                <a:lnTo>
                  <a:pt x="0" y="9"/>
                </a:lnTo>
                <a:lnTo>
                  <a:pt x="1" y="5"/>
                </a:lnTo>
                <a:lnTo>
                  <a:pt x="3" y="4"/>
                </a:lnTo>
                <a:lnTo>
                  <a:pt x="7" y="2"/>
                </a:lnTo>
                <a:lnTo>
                  <a:pt x="1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5" name="Freeform 98"/>
          <p:cNvSpPr>
            <a:spLocks noEditPoints="1"/>
          </p:cNvSpPr>
          <p:nvPr/>
        </p:nvSpPr>
        <p:spPr bwMode="auto">
          <a:xfrm>
            <a:off x="545867" y="4254918"/>
            <a:ext cx="179388" cy="179388"/>
          </a:xfrm>
          <a:custGeom>
            <a:avLst/>
            <a:gdLst>
              <a:gd name="T0" fmla="*/ 113 w 227"/>
              <a:gd name="T1" fmla="*/ 10 h 227"/>
              <a:gd name="T2" fmla="*/ 113 w 227"/>
              <a:gd name="T3" fmla="*/ 114 h 227"/>
              <a:gd name="T4" fmla="*/ 218 w 227"/>
              <a:gd name="T5" fmla="*/ 114 h 227"/>
              <a:gd name="T6" fmla="*/ 213 w 227"/>
              <a:gd name="T7" fmla="*/ 86 h 227"/>
              <a:gd name="T8" fmla="*/ 203 w 227"/>
              <a:gd name="T9" fmla="*/ 61 h 227"/>
              <a:gd name="T10" fmla="*/ 188 w 227"/>
              <a:gd name="T11" fmla="*/ 41 h 227"/>
              <a:gd name="T12" fmla="*/ 166 w 227"/>
              <a:gd name="T13" fmla="*/ 24 h 227"/>
              <a:gd name="T14" fmla="*/ 141 w 227"/>
              <a:gd name="T15" fmla="*/ 14 h 227"/>
              <a:gd name="T16" fmla="*/ 113 w 227"/>
              <a:gd name="T17" fmla="*/ 10 h 227"/>
              <a:gd name="T18" fmla="*/ 113 w 227"/>
              <a:gd name="T19" fmla="*/ 0 h 227"/>
              <a:gd name="T20" fmla="*/ 144 w 227"/>
              <a:gd name="T21" fmla="*/ 3 h 227"/>
              <a:gd name="T22" fmla="*/ 171 w 227"/>
              <a:gd name="T23" fmla="*/ 15 h 227"/>
              <a:gd name="T24" fmla="*/ 195 w 227"/>
              <a:gd name="T25" fmla="*/ 34 h 227"/>
              <a:gd name="T26" fmla="*/ 212 w 227"/>
              <a:gd name="T27" fmla="*/ 56 h 227"/>
              <a:gd name="T28" fmla="*/ 224 w 227"/>
              <a:gd name="T29" fmla="*/ 83 h 227"/>
              <a:gd name="T30" fmla="*/ 227 w 227"/>
              <a:gd name="T31" fmla="*/ 114 h 227"/>
              <a:gd name="T32" fmla="*/ 224 w 227"/>
              <a:gd name="T33" fmla="*/ 144 h 227"/>
              <a:gd name="T34" fmla="*/ 212 w 227"/>
              <a:gd name="T35" fmla="*/ 171 h 227"/>
              <a:gd name="T36" fmla="*/ 195 w 227"/>
              <a:gd name="T37" fmla="*/ 195 h 227"/>
              <a:gd name="T38" fmla="*/ 171 w 227"/>
              <a:gd name="T39" fmla="*/ 212 h 227"/>
              <a:gd name="T40" fmla="*/ 144 w 227"/>
              <a:gd name="T41" fmla="*/ 224 h 227"/>
              <a:gd name="T42" fmla="*/ 113 w 227"/>
              <a:gd name="T43" fmla="*/ 227 h 227"/>
              <a:gd name="T44" fmla="*/ 83 w 227"/>
              <a:gd name="T45" fmla="*/ 224 h 227"/>
              <a:gd name="T46" fmla="*/ 56 w 227"/>
              <a:gd name="T47" fmla="*/ 212 h 227"/>
              <a:gd name="T48" fmla="*/ 34 w 227"/>
              <a:gd name="T49" fmla="*/ 195 h 227"/>
              <a:gd name="T50" fmla="*/ 15 w 227"/>
              <a:gd name="T51" fmla="*/ 171 h 227"/>
              <a:gd name="T52" fmla="*/ 3 w 227"/>
              <a:gd name="T53" fmla="*/ 144 h 227"/>
              <a:gd name="T54" fmla="*/ 0 w 227"/>
              <a:gd name="T55" fmla="*/ 114 h 227"/>
              <a:gd name="T56" fmla="*/ 3 w 227"/>
              <a:gd name="T57" fmla="*/ 83 h 227"/>
              <a:gd name="T58" fmla="*/ 15 w 227"/>
              <a:gd name="T59" fmla="*/ 56 h 227"/>
              <a:gd name="T60" fmla="*/ 34 w 227"/>
              <a:gd name="T61" fmla="*/ 34 h 227"/>
              <a:gd name="T62" fmla="*/ 56 w 227"/>
              <a:gd name="T63" fmla="*/ 15 h 227"/>
              <a:gd name="T64" fmla="*/ 83 w 227"/>
              <a:gd name="T65" fmla="*/ 3 h 227"/>
              <a:gd name="T66" fmla="*/ 113 w 227"/>
              <a:gd name="T67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7" h="227">
                <a:moveTo>
                  <a:pt x="113" y="10"/>
                </a:moveTo>
                <a:lnTo>
                  <a:pt x="113" y="114"/>
                </a:lnTo>
                <a:lnTo>
                  <a:pt x="218" y="114"/>
                </a:lnTo>
                <a:lnTo>
                  <a:pt x="213" y="86"/>
                </a:lnTo>
                <a:lnTo>
                  <a:pt x="203" y="61"/>
                </a:lnTo>
                <a:lnTo>
                  <a:pt x="188" y="41"/>
                </a:lnTo>
                <a:lnTo>
                  <a:pt x="166" y="24"/>
                </a:lnTo>
                <a:lnTo>
                  <a:pt x="141" y="14"/>
                </a:lnTo>
                <a:lnTo>
                  <a:pt x="113" y="10"/>
                </a:lnTo>
                <a:close/>
                <a:moveTo>
                  <a:pt x="113" y="0"/>
                </a:moveTo>
                <a:lnTo>
                  <a:pt x="144" y="3"/>
                </a:lnTo>
                <a:lnTo>
                  <a:pt x="171" y="15"/>
                </a:lnTo>
                <a:lnTo>
                  <a:pt x="195" y="34"/>
                </a:lnTo>
                <a:lnTo>
                  <a:pt x="212" y="56"/>
                </a:lnTo>
                <a:lnTo>
                  <a:pt x="224" y="83"/>
                </a:lnTo>
                <a:lnTo>
                  <a:pt x="227" y="114"/>
                </a:lnTo>
                <a:lnTo>
                  <a:pt x="224" y="144"/>
                </a:lnTo>
                <a:lnTo>
                  <a:pt x="212" y="171"/>
                </a:lnTo>
                <a:lnTo>
                  <a:pt x="195" y="195"/>
                </a:lnTo>
                <a:lnTo>
                  <a:pt x="171" y="212"/>
                </a:lnTo>
                <a:lnTo>
                  <a:pt x="144" y="224"/>
                </a:lnTo>
                <a:lnTo>
                  <a:pt x="113" y="227"/>
                </a:lnTo>
                <a:lnTo>
                  <a:pt x="83" y="224"/>
                </a:lnTo>
                <a:lnTo>
                  <a:pt x="56" y="212"/>
                </a:lnTo>
                <a:lnTo>
                  <a:pt x="34" y="195"/>
                </a:lnTo>
                <a:lnTo>
                  <a:pt x="15" y="171"/>
                </a:lnTo>
                <a:lnTo>
                  <a:pt x="3" y="144"/>
                </a:lnTo>
                <a:lnTo>
                  <a:pt x="0" y="114"/>
                </a:lnTo>
                <a:lnTo>
                  <a:pt x="3" y="83"/>
                </a:lnTo>
                <a:lnTo>
                  <a:pt x="15" y="56"/>
                </a:lnTo>
                <a:lnTo>
                  <a:pt x="34" y="34"/>
                </a:lnTo>
                <a:lnTo>
                  <a:pt x="56" y="15"/>
                </a:lnTo>
                <a:lnTo>
                  <a:pt x="83" y="3"/>
                </a:lnTo>
                <a:lnTo>
                  <a:pt x="11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6" name="Freeform 105"/>
          <p:cNvSpPr>
            <a:spLocks noEditPoints="1"/>
          </p:cNvSpPr>
          <p:nvPr/>
        </p:nvSpPr>
        <p:spPr bwMode="auto">
          <a:xfrm>
            <a:off x="2471505" y="4219993"/>
            <a:ext cx="546100" cy="373063"/>
          </a:xfrm>
          <a:custGeom>
            <a:avLst/>
            <a:gdLst>
              <a:gd name="T0" fmla="*/ 27 w 688"/>
              <a:gd name="T1" fmla="*/ 171 h 471"/>
              <a:gd name="T2" fmla="*/ 27 w 688"/>
              <a:gd name="T3" fmla="*/ 417 h 471"/>
              <a:gd name="T4" fmla="*/ 29 w 688"/>
              <a:gd name="T5" fmla="*/ 425 h 471"/>
              <a:gd name="T6" fmla="*/ 32 w 688"/>
              <a:gd name="T7" fmla="*/ 432 h 471"/>
              <a:gd name="T8" fmla="*/ 39 w 688"/>
              <a:gd name="T9" fmla="*/ 437 h 471"/>
              <a:gd name="T10" fmla="*/ 46 w 688"/>
              <a:gd name="T11" fmla="*/ 442 h 471"/>
              <a:gd name="T12" fmla="*/ 52 w 688"/>
              <a:gd name="T13" fmla="*/ 442 h 471"/>
              <a:gd name="T14" fmla="*/ 633 w 688"/>
              <a:gd name="T15" fmla="*/ 442 h 471"/>
              <a:gd name="T16" fmla="*/ 642 w 688"/>
              <a:gd name="T17" fmla="*/ 442 h 471"/>
              <a:gd name="T18" fmla="*/ 649 w 688"/>
              <a:gd name="T19" fmla="*/ 437 h 471"/>
              <a:gd name="T20" fmla="*/ 654 w 688"/>
              <a:gd name="T21" fmla="*/ 432 h 471"/>
              <a:gd name="T22" fmla="*/ 657 w 688"/>
              <a:gd name="T23" fmla="*/ 425 h 471"/>
              <a:gd name="T24" fmla="*/ 659 w 688"/>
              <a:gd name="T25" fmla="*/ 417 h 471"/>
              <a:gd name="T26" fmla="*/ 659 w 688"/>
              <a:gd name="T27" fmla="*/ 171 h 471"/>
              <a:gd name="T28" fmla="*/ 27 w 688"/>
              <a:gd name="T29" fmla="*/ 171 h 471"/>
              <a:gd name="T30" fmla="*/ 52 w 688"/>
              <a:gd name="T31" fmla="*/ 27 h 471"/>
              <a:gd name="T32" fmla="*/ 46 w 688"/>
              <a:gd name="T33" fmla="*/ 29 h 471"/>
              <a:gd name="T34" fmla="*/ 39 w 688"/>
              <a:gd name="T35" fmla="*/ 32 h 471"/>
              <a:gd name="T36" fmla="*/ 32 w 688"/>
              <a:gd name="T37" fmla="*/ 37 h 471"/>
              <a:gd name="T38" fmla="*/ 29 w 688"/>
              <a:gd name="T39" fmla="*/ 44 h 471"/>
              <a:gd name="T40" fmla="*/ 27 w 688"/>
              <a:gd name="T41" fmla="*/ 53 h 471"/>
              <a:gd name="T42" fmla="*/ 27 w 688"/>
              <a:gd name="T43" fmla="*/ 69 h 471"/>
              <a:gd name="T44" fmla="*/ 659 w 688"/>
              <a:gd name="T45" fmla="*/ 69 h 471"/>
              <a:gd name="T46" fmla="*/ 659 w 688"/>
              <a:gd name="T47" fmla="*/ 53 h 471"/>
              <a:gd name="T48" fmla="*/ 657 w 688"/>
              <a:gd name="T49" fmla="*/ 44 h 471"/>
              <a:gd name="T50" fmla="*/ 654 w 688"/>
              <a:gd name="T51" fmla="*/ 37 h 471"/>
              <a:gd name="T52" fmla="*/ 649 w 688"/>
              <a:gd name="T53" fmla="*/ 32 h 471"/>
              <a:gd name="T54" fmla="*/ 642 w 688"/>
              <a:gd name="T55" fmla="*/ 29 h 471"/>
              <a:gd name="T56" fmla="*/ 633 w 688"/>
              <a:gd name="T57" fmla="*/ 27 h 471"/>
              <a:gd name="T58" fmla="*/ 52 w 688"/>
              <a:gd name="T59" fmla="*/ 27 h 471"/>
              <a:gd name="T60" fmla="*/ 52 w 688"/>
              <a:gd name="T61" fmla="*/ 0 h 471"/>
              <a:gd name="T62" fmla="*/ 633 w 688"/>
              <a:gd name="T63" fmla="*/ 0 h 471"/>
              <a:gd name="T64" fmla="*/ 654 w 688"/>
              <a:gd name="T65" fmla="*/ 3 h 471"/>
              <a:gd name="T66" fmla="*/ 671 w 688"/>
              <a:gd name="T67" fmla="*/ 15 h 471"/>
              <a:gd name="T68" fmla="*/ 682 w 688"/>
              <a:gd name="T69" fmla="*/ 32 h 471"/>
              <a:gd name="T70" fmla="*/ 688 w 688"/>
              <a:gd name="T71" fmla="*/ 53 h 471"/>
              <a:gd name="T72" fmla="*/ 688 w 688"/>
              <a:gd name="T73" fmla="*/ 417 h 471"/>
              <a:gd name="T74" fmla="*/ 682 w 688"/>
              <a:gd name="T75" fmla="*/ 437 h 471"/>
              <a:gd name="T76" fmla="*/ 671 w 688"/>
              <a:gd name="T77" fmla="*/ 454 h 471"/>
              <a:gd name="T78" fmla="*/ 654 w 688"/>
              <a:gd name="T79" fmla="*/ 466 h 471"/>
              <a:gd name="T80" fmla="*/ 633 w 688"/>
              <a:gd name="T81" fmla="*/ 471 h 471"/>
              <a:gd name="T82" fmla="*/ 52 w 688"/>
              <a:gd name="T83" fmla="*/ 471 h 471"/>
              <a:gd name="T84" fmla="*/ 32 w 688"/>
              <a:gd name="T85" fmla="*/ 466 h 471"/>
              <a:gd name="T86" fmla="*/ 15 w 688"/>
              <a:gd name="T87" fmla="*/ 454 h 471"/>
              <a:gd name="T88" fmla="*/ 5 w 688"/>
              <a:gd name="T89" fmla="*/ 437 h 471"/>
              <a:gd name="T90" fmla="*/ 0 w 688"/>
              <a:gd name="T91" fmla="*/ 417 h 471"/>
              <a:gd name="T92" fmla="*/ 0 w 688"/>
              <a:gd name="T93" fmla="*/ 53 h 471"/>
              <a:gd name="T94" fmla="*/ 5 w 688"/>
              <a:gd name="T95" fmla="*/ 32 h 471"/>
              <a:gd name="T96" fmla="*/ 15 w 688"/>
              <a:gd name="T97" fmla="*/ 15 h 471"/>
              <a:gd name="T98" fmla="*/ 32 w 688"/>
              <a:gd name="T99" fmla="*/ 3 h 471"/>
              <a:gd name="T100" fmla="*/ 52 w 688"/>
              <a:gd name="T101" fmla="*/ 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8" h="471">
                <a:moveTo>
                  <a:pt x="27" y="171"/>
                </a:moveTo>
                <a:lnTo>
                  <a:pt x="27" y="417"/>
                </a:lnTo>
                <a:lnTo>
                  <a:pt x="29" y="425"/>
                </a:lnTo>
                <a:lnTo>
                  <a:pt x="32" y="432"/>
                </a:lnTo>
                <a:lnTo>
                  <a:pt x="39" y="437"/>
                </a:lnTo>
                <a:lnTo>
                  <a:pt x="46" y="442"/>
                </a:lnTo>
                <a:lnTo>
                  <a:pt x="52" y="442"/>
                </a:lnTo>
                <a:lnTo>
                  <a:pt x="633" y="442"/>
                </a:lnTo>
                <a:lnTo>
                  <a:pt x="642" y="442"/>
                </a:lnTo>
                <a:lnTo>
                  <a:pt x="649" y="437"/>
                </a:lnTo>
                <a:lnTo>
                  <a:pt x="654" y="432"/>
                </a:lnTo>
                <a:lnTo>
                  <a:pt x="657" y="425"/>
                </a:lnTo>
                <a:lnTo>
                  <a:pt x="659" y="417"/>
                </a:lnTo>
                <a:lnTo>
                  <a:pt x="659" y="171"/>
                </a:lnTo>
                <a:lnTo>
                  <a:pt x="27" y="171"/>
                </a:lnTo>
                <a:close/>
                <a:moveTo>
                  <a:pt x="52" y="27"/>
                </a:moveTo>
                <a:lnTo>
                  <a:pt x="46" y="29"/>
                </a:lnTo>
                <a:lnTo>
                  <a:pt x="39" y="32"/>
                </a:lnTo>
                <a:lnTo>
                  <a:pt x="32" y="37"/>
                </a:lnTo>
                <a:lnTo>
                  <a:pt x="29" y="44"/>
                </a:lnTo>
                <a:lnTo>
                  <a:pt x="27" y="53"/>
                </a:lnTo>
                <a:lnTo>
                  <a:pt x="27" y="69"/>
                </a:lnTo>
                <a:lnTo>
                  <a:pt x="659" y="69"/>
                </a:lnTo>
                <a:lnTo>
                  <a:pt x="659" y="53"/>
                </a:lnTo>
                <a:lnTo>
                  <a:pt x="657" y="44"/>
                </a:lnTo>
                <a:lnTo>
                  <a:pt x="654" y="37"/>
                </a:lnTo>
                <a:lnTo>
                  <a:pt x="649" y="32"/>
                </a:lnTo>
                <a:lnTo>
                  <a:pt x="642" y="29"/>
                </a:lnTo>
                <a:lnTo>
                  <a:pt x="633" y="27"/>
                </a:lnTo>
                <a:lnTo>
                  <a:pt x="52" y="27"/>
                </a:lnTo>
                <a:close/>
                <a:moveTo>
                  <a:pt x="52" y="0"/>
                </a:moveTo>
                <a:lnTo>
                  <a:pt x="633" y="0"/>
                </a:lnTo>
                <a:lnTo>
                  <a:pt x="654" y="3"/>
                </a:lnTo>
                <a:lnTo>
                  <a:pt x="671" y="15"/>
                </a:lnTo>
                <a:lnTo>
                  <a:pt x="682" y="32"/>
                </a:lnTo>
                <a:lnTo>
                  <a:pt x="688" y="53"/>
                </a:lnTo>
                <a:lnTo>
                  <a:pt x="688" y="417"/>
                </a:lnTo>
                <a:lnTo>
                  <a:pt x="682" y="437"/>
                </a:lnTo>
                <a:lnTo>
                  <a:pt x="671" y="454"/>
                </a:lnTo>
                <a:lnTo>
                  <a:pt x="654" y="466"/>
                </a:lnTo>
                <a:lnTo>
                  <a:pt x="633" y="471"/>
                </a:lnTo>
                <a:lnTo>
                  <a:pt x="52" y="471"/>
                </a:lnTo>
                <a:lnTo>
                  <a:pt x="32" y="466"/>
                </a:lnTo>
                <a:lnTo>
                  <a:pt x="15" y="454"/>
                </a:lnTo>
                <a:lnTo>
                  <a:pt x="5" y="437"/>
                </a:lnTo>
                <a:lnTo>
                  <a:pt x="0" y="417"/>
                </a:lnTo>
                <a:lnTo>
                  <a:pt x="0" y="53"/>
                </a:lnTo>
                <a:lnTo>
                  <a:pt x="5" y="32"/>
                </a:lnTo>
                <a:lnTo>
                  <a:pt x="15" y="15"/>
                </a:lnTo>
                <a:lnTo>
                  <a:pt x="32" y="3"/>
                </a:lnTo>
                <a:lnTo>
                  <a:pt x="5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7" name="Rectangle 106"/>
          <p:cNvSpPr>
            <a:spLocks noChangeArrowheads="1"/>
          </p:cNvSpPr>
          <p:nvPr/>
        </p:nvSpPr>
        <p:spPr bwMode="auto">
          <a:xfrm>
            <a:off x="2522305" y="4443831"/>
            <a:ext cx="33338" cy="25400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8" name="Freeform 107"/>
          <p:cNvSpPr>
            <a:spLocks/>
          </p:cNvSpPr>
          <p:nvPr/>
        </p:nvSpPr>
        <p:spPr bwMode="auto">
          <a:xfrm>
            <a:off x="2522305" y="4505743"/>
            <a:ext cx="63500" cy="33338"/>
          </a:xfrm>
          <a:custGeom>
            <a:avLst/>
            <a:gdLst>
              <a:gd name="T0" fmla="*/ 0 w 79"/>
              <a:gd name="T1" fmla="*/ 0 h 42"/>
              <a:gd name="T2" fmla="*/ 42 w 79"/>
              <a:gd name="T3" fmla="*/ 0 h 42"/>
              <a:gd name="T4" fmla="*/ 42 w 79"/>
              <a:gd name="T5" fmla="*/ 3 h 42"/>
              <a:gd name="T6" fmla="*/ 44 w 79"/>
              <a:gd name="T7" fmla="*/ 10 h 42"/>
              <a:gd name="T8" fmla="*/ 45 w 79"/>
              <a:gd name="T9" fmla="*/ 15 h 42"/>
              <a:gd name="T10" fmla="*/ 50 w 79"/>
              <a:gd name="T11" fmla="*/ 18 h 42"/>
              <a:gd name="T12" fmla="*/ 56 w 79"/>
              <a:gd name="T13" fmla="*/ 22 h 42"/>
              <a:gd name="T14" fmla="*/ 62 w 79"/>
              <a:gd name="T15" fmla="*/ 24 h 42"/>
              <a:gd name="T16" fmla="*/ 79 w 79"/>
              <a:gd name="T17" fmla="*/ 24 h 42"/>
              <a:gd name="T18" fmla="*/ 79 w 79"/>
              <a:gd name="T19" fmla="*/ 42 h 42"/>
              <a:gd name="T20" fmla="*/ 20 w 79"/>
              <a:gd name="T21" fmla="*/ 42 h 42"/>
              <a:gd name="T22" fmla="*/ 13 w 79"/>
              <a:gd name="T23" fmla="*/ 40 h 42"/>
              <a:gd name="T24" fmla="*/ 8 w 79"/>
              <a:gd name="T25" fmla="*/ 37 h 42"/>
              <a:gd name="T26" fmla="*/ 3 w 79"/>
              <a:gd name="T27" fmla="*/ 34 h 42"/>
              <a:gd name="T28" fmla="*/ 0 w 79"/>
              <a:gd name="T29" fmla="*/ 27 h 42"/>
              <a:gd name="T30" fmla="*/ 0 w 79"/>
              <a:gd name="T31" fmla="*/ 20 h 42"/>
              <a:gd name="T32" fmla="*/ 0 w 79"/>
              <a:gd name="T3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9" h="42">
                <a:moveTo>
                  <a:pt x="0" y="0"/>
                </a:moveTo>
                <a:lnTo>
                  <a:pt x="42" y="0"/>
                </a:lnTo>
                <a:lnTo>
                  <a:pt x="42" y="3"/>
                </a:lnTo>
                <a:lnTo>
                  <a:pt x="44" y="10"/>
                </a:lnTo>
                <a:lnTo>
                  <a:pt x="45" y="15"/>
                </a:lnTo>
                <a:lnTo>
                  <a:pt x="50" y="18"/>
                </a:lnTo>
                <a:lnTo>
                  <a:pt x="56" y="22"/>
                </a:lnTo>
                <a:lnTo>
                  <a:pt x="62" y="24"/>
                </a:lnTo>
                <a:lnTo>
                  <a:pt x="79" y="24"/>
                </a:lnTo>
                <a:lnTo>
                  <a:pt x="79" y="42"/>
                </a:lnTo>
                <a:lnTo>
                  <a:pt x="20" y="42"/>
                </a:lnTo>
                <a:lnTo>
                  <a:pt x="13" y="40"/>
                </a:lnTo>
                <a:lnTo>
                  <a:pt x="8" y="37"/>
                </a:lnTo>
                <a:lnTo>
                  <a:pt x="3" y="34"/>
                </a:lnTo>
                <a:lnTo>
                  <a:pt x="0" y="27"/>
                </a:lnTo>
                <a:lnTo>
                  <a:pt x="0" y="20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" name="Freeform 108"/>
          <p:cNvSpPr>
            <a:spLocks/>
          </p:cNvSpPr>
          <p:nvPr/>
        </p:nvSpPr>
        <p:spPr bwMode="auto">
          <a:xfrm>
            <a:off x="2522305" y="4405731"/>
            <a:ext cx="63500" cy="33338"/>
          </a:xfrm>
          <a:custGeom>
            <a:avLst/>
            <a:gdLst>
              <a:gd name="T0" fmla="*/ 20 w 79"/>
              <a:gd name="T1" fmla="*/ 0 h 41"/>
              <a:gd name="T2" fmla="*/ 79 w 79"/>
              <a:gd name="T3" fmla="*/ 0 h 41"/>
              <a:gd name="T4" fmla="*/ 79 w 79"/>
              <a:gd name="T5" fmla="*/ 19 h 41"/>
              <a:gd name="T6" fmla="*/ 62 w 79"/>
              <a:gd name="T7" fmla="*/ 19 h 41"/>
              <a:gd name="T8" fmla="*/ 56 w 79"/>
              <a:gd name="T9" fmla="*/ 19 h 41"/>
              <a:gd name="T10" fmla="*/ 50 w 79"/>
              <a:gd name="T11" fmla="*/ 22 h 41"/>
              <a:gd name="T12" fmla="*/ 45 w 79"/>
              <a:gd name="T13" fmla="*/ 26 h 41"/>
              <a:gd name="T14" fmla="*/ 44 w 79"/>
              <a:gd name="T15" fmla="*/ 31 h 41"/>
              <a:gd name="T16" fmla="*/ 42 w 79"/>
              <a:gd name="T17" fmla="*/ 38 h 41"/>
              <a:gd name="T18" fmla="*/ 42 w 79"/>
              <a:gd name="T19" fmla="*/ 41 h 41"/>
              <a:gd name="T20" fmla="*/ 0 w 79"/>
              <a:gd name="T21" fmla="*/ 41 h 41"/>
              <a:gd name="T22" fmla="*/ 0 w 79"/>
              <a:gd name="T23" fmla="*/ 21 h 41"/>
              <a:gd name="T24" fmla="*/ 0 w 79"/>
              <a:gd name="T25" fmla="*/ 14 h 41"/>
              <a:gd name="T26" fmla="*/ 3 w 79"/>
              <a:gd name="T27" fmla="*/ 9 h 41"/>
              <a:gd name="T28" fmla="*/ 8 w 79"/>
              <a:gd name="T29" fmla="*/ 4 h 41"/>
              <a:gd name="T30" fmla="*/ 13 w 79"/>
              <a:gd name="T31" fmla="*/ 0 h 41"/>
              <a:gd name="T32" fmla="*/ 20 w 79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9" h="41">
                <a:moveTo>
                  <a:pt x="20" y="0"/>
                </a:moveTo>
                <a:lnTo>
                  <a:pt x="79" y="0"/>
                </a:lnTo>
                <a:lnTo>
                  <a:pt x="79" y="19"/>
                </a:lnTo>
                <a:lnTo>
                  <a:pt x="62" y="19"/>
                </a:lnTo>
                <a:lnTo>
                  <a:pt x="56" y="19"/>
                </a:lnTo>
                <a:lnTo>
                  <a:pt x="50" y="22"/>
                </a:lnTo>
                <a:lnTo>
                  <a:pt x="45" y="26"/>
                </a:lnTo>
                <a:lnTo>
                  <a:pt x="44" y="31"/>
                </a:lnTo>
                <a:lnTo>
                  <a:pt x="42" y="38"/>
                </a:lnTo>
                <a:lnTo>
                  <a:pt x="42" y="41"/>
                </a:lnTo>
                <a:lnTo>
                  <a:pt x="0" y="41"/>
                </a:lnTo>
                <a:lnTo>
                  <a:pt x="0" y="21"/>
                </a:lnTo>
                <a:lnTo>
                  <a:pt x="0" y="14"/>
                </a:lnTo>
                <a:lnTo>
                  <a:pt x="3" y="9"/>
                </a:lnTo>
                <a:lnTo>
                  <a:pt x="8" y="4"/>
                </a:lnTo>
                <a:lnTo>
                  <a:pt x="13" y="0"/>
                </a:lnTo>
                <a:lnTo>
                  <a:pt x="2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0" name="Rectangle 109"/>
          <p:cNvSpPr>
            <a:spLocks noChangeArrowheads="1"/>
          </p:cNvSpPr>
          <p:nvPr/>
        </p:nvSpPr>
        <p:spPr bwMode="auto">
          <a:xfrm>
            <a:off x="2522305" y="4473993"/>
            <a:ext cx="33338" cy="26988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1" name="Freeform 110"/>
          <p:cNvSpPr>
            <a:spLocks/>
          </p:cNvSpPr>
          <p:nvPr/>
        </p:nvSpPr>
        <p:spPr bwMode="auto">
          <a:xfrm>
            <a:off x="2590567" y="4505743"/>
            <a:ext cx="65088" cy="33338"/>
          </a:xfrm>
          <a:custGeom>
            <a:avLst/>
            <a:gdLst>
              <a:gd name="T0" fmla="*/ 37 w 81"/>
              <a:gd name="T1" fmla="*/ 0 h 42"/>
              <a:gd name="T2" fmla="*/ 81 w 81"/>
              <a:gd name="T3" fmla="*/ 0 h 42"/>
              <a:gd name="T4" fmla="*/ 81 w 81"/>
              <a:gd name="T5" fmla="*/ 20 h 42"/>
              <a:gd name="T6" fmla="*/ 80 w 81"/>
              <a:gd name="T7" fmla="*/ 27 h 42"/>
              <a:gd name="T8" fmla="*/ 76 w 81"/>
              <a:gd name="T9" fmla="*/ 34 h 42"/>
              <a:gd name="T10" fmla="*/ 73 w 81"/>
              <a:gd name="T11" fmla="*/ 37 h 42"/>
              <a:gd name="T12" fmla="*/ 66 w 81"/>
              <a:gd name="T13" fmla="*/ 40 h 42"/>
              <a:gd name="T14" fmla="*/ 59 w 81"/>
              <a:gd name="T15" fmla="*/ 42 h 42"/>
              <a:gd name="T16" fmla="*/ 0 w 81"/>
              <a:gd name="T17" fmla="*/ 42 h 42"/>
              <a:gd name="T18" fmla="*/ 0 w 81"/>
              <a:gd name="T19" fmla="*/ 24 h 42"/>
              <a:gd name="T20" fmla="*/ 19 w 81"/>
              <a:gd name="T21" fmla="*/ 24 h 42"/>
              <a:gd name="T22" fmla="*/ 24 w 81"/>
              <a:gd name="T23" fmla="*/ 22 h 42"/>
              <a:gd name="T24" fmla="*/ 29 w 81"/>
              <a:gd name="T25" fmla="*/ 18 h 42"/>
              <a:gd name="T26" fmla="*/ 34 w 81"/>
              <a:gd name="T27" fmla="*/ 15 h 42"/>
              <a:gd name="T28" fmla="*/ 36 w 81"/>
              <a:gd name="T29" fmla="*/ 10 h 42"/>
              <a:gd name="T30" fmla="*/ 37 w 81"/>
              <a:gd name="T31" fmla="*/ 3 h 42"/>
              <a:gd name="T32" fmla="*/ 37 w 81"/>
              <a:gd name="T3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" h="42">
                <a:moveTo>
                  <a:pt x="37" y="0"/>
                </a:moveTo>
                <a:lnTo>
                  <a:pt x="81" y="0"/>
                </a:lnTo>
                <a:lnTo>
                  <a:pt x="81" y="20"/>
                </a:lnTo>
                <a:lnTo>
                  <a:pt x="80" y="27"/>
                </a:lnTo>
                <a:lnTo>
                  <a:pt x="76" y="34"/>
                </a:lnTo>
                <a:lnTo>
                  <a:pt x="73" y="37"/>
                </a:lnTo>
                <a:lnTo>
                  <a:pt x="66" y="40"/>
                </a:lnTo>
                <a:lnTo>
                  <a:pt x="59" y="42"/>
                </a:lnTo>
                <a:lnTo>
                  <a:pt x="0" y="42"/>
                </a:lnTo>
                <a:lnTo>
                  <a:pt x="0" y="24"/>
                </a:lnTo>
                <a:lnTo>
                  <a:pt x="19" y="24"/>
                </a:lnTo>
                <a:lnTo>
                  <a:pt x="24" y="22"/>
                </a:lnTo>
                <a:lnTo>
                  <a:pt x="29" y="18"/>
                </a:lnTo>
                <a:lnTo>
                  <a:pt x="34" y="15"/>
                </a:lnTo>
                <a:lnTo>
                  <a:pt x="36" y="10"/>
                </a:lnTo>
                <a:lnTo>
                  <a:pt x="37" y="3"/>
                </a:lnTo>
                <a:lnTo>
                  <a:pt x="3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2" name="Freeform 111"/>
          <p:cNvSpPr>
            <a:spLocks/>
          </p:cNvSpPr>
          <p:nvPr/>
        </p:nvSpPr>
        <p:spPr bwMode="auto">
          <a:xfrm>
            <a:off x="2590567" y="4405731"/>
            <a:ext cx="65088" cy="33338"/>
          </a:xfrm>
          <a:custGeom>
            <a:avLst/>
            <a:gdLst>
              <a:gd name="T0" fmla="*/ 0 w 81"/>
              <a:gd name="T1" fmla="*/ 0 h 41"/>
              <a:gd name="T2" fmla="*/ 59 w 81"/>
              <a:gd name="T3" fmla="*/ 0 h 41"/>
              <a:gd name="T4" fmla="*/ 66 w 81"/>
              <a:gd name="T5" fmla="*/ 0 h 41"/>
              <a:gd name="T6" fmla="*/ 73 w 81"/>
              <a:gd name="T7" fmla="*/ 4 h 41"/>
              <a:gd name="T8" fmla="*/ 76 w 81"/>
              <a:gd name="T9" fmla="*/ 9 h 41"/>
              <a:gd name="T10" fmla="*/ 80 w 81"/>
              <a:gd name="T11" fmla="*/ 14 h 41"/>
              <a:gd name="T12" fmla="*/ 81 w 81"/>
              <a:gd name="T13" fmla="*/ 21 h 41"/>
              <a:gd name="T14" fmla="*/ 81 w 81"/>
              <a:gd name="T15" fmla="*/ 41 h 41"/>
              <a:gd name="T16" fmla="*/ 37 w 81"/>
              <a:gd name="T17" fmla="*/ 41 h 41"/>
              <a:gd name="T18" fmla="*/ 37 w 81"/>
              <a:gd name="T19" fmla="*/ 38 h 41"/>
              <a:gd name="T20" fmla="*/ 36 w 81"/>
              <a:gd name="T21" fmla="*/ 31 h 41"/>
              <a:gd name="T22" fmla="*/ 34 w 81"/>
              <a:gd name="T23" fmla="*/ 26 h 41"/>
              <a:gd name="T24" fmla="*/ 29 w 81"/>
              <a:gd name="T25" fmla="*/ 22 h 41"/>
              <a:gd name="T26" fmla="*/ 24 w 81"/>
              <a:gd name="T27" fmla="*/ 19 h 41"/>
              <a:gd name="T28" fmla="*/ 19 w 81"/>
              <a:gd name="T29" fmla="*/ 19 h 41"/>
              <a:gd name="T30" fmla="*/ 0 w 81"/>
              <a:gd name="T31" fmla="*/ 19 h 41"/>
              <a:gd name="T32" fmla="*/ 0 w 81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" h="41">
                <a:moveTo>
                  <a:pt x="0" y="0"/>
                </a:moveTo>
                <a:lnTo>
                  <a:pt x="59" y="0"/>
                </a:lnTo>
                <a:lnTo>
                  <a:pt x="66" y="0"/>
                </a:lnTo>
                <a:lnTo>
                  <a:pt x="73" y="4"/>
                </a:lnTo>
                <a:lnTo>
                  <a:pt x="76" y="9"/>
                </a:lnTo>
                <a:lnTo>
                  <a:pt x="80" y="14"/>
                </a:lnTo>
                <a:lnTo>
                  <a:pt x="81" y="21"/>
                </a:lnTo>
                <a:lnTo>
                  <a:pt x="81" y="41"/>
                </a:lnTo>
                <a:lnTo>
                  <a:pt x="37" y="41"/>
                </a:lnTo>
                <a:lnTo>
                  <a:pt x="37" y="38"/>
                </a:lnTo>
                <a:lnTo>
                  <a:pt x="36" y="31"/>
                </a:lnTo>
                <a:lnTo>
                  <a:pt x="34" y="26"/>
                </a:lnTo>
                <a:lnTo>
                  <a:pt x="29" y="22"/>
                </a:lnTo>
                <a:lnTo>
                  <a:pt x="24" y="19"/>
                </a:lnTo>
                <a:lnTo>
                  <a:pt x="19" y="19"/>
                </a:lnTo>
                <a:lnTo>
                  <a:pt x="0" y="19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3" name="Rectangle 112"/>
          <p:cNvSpPr>
            <a:spLocks noChangeArrowheads="1"/>
          </p:cNvSpPr>
          <p:nvPr/>
        </p:nvSpPr>
        <p:spPr bwMode="auto">
          <a:xfrm>
            <a:off x="2620730" y="4473993"/>
            <a:ext cx="34925" cy="26988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4" name="Rectangle 113"/>
          <p:cNvSpPr>
            <a:spLocks noChangeArrowheads="1"/>
          </p:cNvSpPr>
          <p:nvPr/>
        </p:nvSpPr>
        <p:spPr bwMode="auto">
          <a:xfrm>
            <a:off x="2620730" y="4443831"/>
            <a:ext cx="34925" cy="25400"/>
          </a:xfrm>
          <a:prstGeom prst="rect">
            <a:avLst/>
          </a:prstGeom>
          <a:solidFill>
            <a:srgbClr val="A6A6A6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5" name="Freeform 114"/>
          <p:cNvSpPr>
            <a:spLocks/>
          </p:cNvSpPr>
          <p:nvPr/>
        </p:nvSpPr>
        <p:spPr bwMode="auto">
          <a:xfrm>
            <a:off x="2560405" y="4424781"/>
            <a:ext cx="53975" cy="93663"/>
          </a:xfrm>
          <a:custGeom>
            <a:avLst/>
            <a:gdLst>
              <a:gd name="T0" fmla="*/ 13 w 67"/>
              <a:gd name="T1" fmla="*/ 0 h 119"/>
              <a:gd name="T2" fmla="*/ 56 w 67"/>
              <a:gd name="T3" fmla="*/ 0 h 119"/>
              <a:gd name="T4" fmla="*/ 61 w 67"/>
              <a:gd name="T5" fmla="*/ 2 h 119"/>
              <a:gd name="T6" fmla="*/ 64 w 67"/>
              <a:gd name="T7" fmla="*/ 5 h 119"/>
              <a:gd name="T8" fmla="*/ 67 w 67"/>
              <a:gd name="T9" fmla="*/ 9 h 119"/>
              <a:gd name="T10" fmla="*/ 67 w 67"/>
              <a:gd name="T11" fmla="*/ 14 h 119"/>
              <a:gd name="T12" fmla="*/ 67 w 67"/>
              <a:gd name="T13" fmla="*/ 105 h 119"/>
              <a:gd name="T14" fmla="*/ 67 w 67"/>
              <a:gd name="T15" fmla="*/ 110 h 119"/>
              <a:gd name="T16" fmla="*/ 64 w 67"/>
              <a:gd name="T17" fmla="*/ 115 h 119"/>
              <a:gd name="T18" fmla="*/ 61 w 67"/>
              <a:gd name="T19" fmla="*/ 117 h 119"/>
              <a:gd name="T20" fmla="*/ 56 w 67"/>
              <a:gd name="T21" fmla="*/ 119 h 119"/>
              <a:gd name="T22" fmla="*/ 13 w 67"/>
              <a:gd name="T23" fmla="*/ 119 h 119"/>
              <a:gd name="T24" fmla="*/ 8 w 67"/>
              <a:gd name="T25" fmla="*/ 117 h 119"/>
              <a:gd name="T26" fmla="*/ 3 w 67"/>
              <a:gd name="T27" fmla="*/ 115 h 119"/>
              <a:gd name="T28" fmla="*/ 0 w 67"/>
              <a:gd name="T29" fmla="*/ 110 h 119"/>
              <a:gd name="T30" fmla="*/ 0 w 67"/>
              <a:gd name="T31" fmla="*/ 105 h 119"/>
              <a:gd name="T32" fmla="*/ 0 w 67"/>
              <a:gd name="T33" fmla="*/ 14 h 119"/>
              <a:gd name="T34" fmla="*/ 0 w 67"/>
              <a:gd name="T35" fmla="*/ 9 h 119"/>
              <a:gd name="T36" fmla="*/ 3 w 67"/>
              <a:gd name="T37" fmla="*/ 5 h 119"/>
              <a:gd name="T38" fmla="*/ 8 w 67"/>
              <a:gd name="T39" fmla="*/ 2 h 119"/>
              <a:gd name="T40" fmla="*/ 13 w 67"/>
              <a:gd name="T4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7" h="119">
                <a:moveTo>
                  <a:pt x="13" y="0"/>
                </a:moveTo>
                <a:lnTo>
                  <a:pt x="56" y="0"/>
                </a:lnTo>
                <a:lnTo>
                  <a:pt x="61" y="2"/>
                </a:lnTo>
                <a:lnTo>
                  <a:pt x="64" y="5"/>
                </a:lnTo>
                <a:lnTo>
                  <a:pt x="67" y="9"/>
                </a:lnTo>
                <a:lnTo>
                  <a:pt x="67" y="14"/>
                </a:lnTo>
                <a:lnTo>
                  <a:pt x="67" y="105"/>
                </a:lnTo>
                <a:lnTo>
                  <a:pt x="67" y="110"/>
                </a:lnTo>
                <a:lnTo>
                  <a:pt x="64" y="115"/>
                </a:lnTo>
                <a:lnTo>
                  <a:pt x="61" y="117"/>
                </a:lnTo>
                <a:lnTo>
                  <a:pt x="56" y="119"/>
                </a:lnTo>
                <a:lnTo>
                  <a:pt x="13" y="119"/>
                </a:lnTo>
                <a:lnTo>
                  <a:pt x="8" y="117"/>
                </a:lnTo>
                <a:lnTo>
                  <a:pt x="3" y="115"/>
                </a:lnTo>
                <a:lnTo>
                  <a:pt x="0" y="110"/>
                </a:lnTo>
                <a:lnTo>
                  <a:pt x="0" y="105"/>
                </a:lnTo>
                <a:lnTo>
                  <a:pt x="0" y="14"/>
                </a:lnTo>
                <a:lnTo>
                  <a:pt x="0" y="9"/>
                </a:lnTo>
                <a:lnTo>
                  <a:pt x="3" y="5"/>
                </a:lnTo>
                <a:lnTo>
                  <a:pt x="8" y="2"/>
                </a:lnTo>
                <a:lnTo>
                  <a:pt x="1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6" name="Freeform 116"/>
          <p:cNvSpPr>
            <a:spLocks noEditPoints="1"/>
          </p:cNvSpPr>
          <p:nvPr/>
        </p:nvSpPr>
        <p:spPr bwMode="auto">
          <a:xfrm>
            <a:off x="10781242" y="3405094"/>
            <a:ext cx="560388" cy="412750"/>
          </a:xfrm>
          <a:custGeom>
            <a:avLst/>
            <a:gdLst>
              <a:gd name="T0" fmla="*/ 509 w 707"/>
              <a:gd name="T1" fmla="*/ 431 h 520"/>
              <a:gd name="T2" fmla="*/ 498 w 707"/>
              <a:gd name="T3" fmla="*/ 451 h 520"/>
              <a:gd name="T4" fmla="*/ 509 w 707"/>
              <a:gd name="T5" fmla="*/ 470 h 520"/>
              <a:gd name="T6" fmla="*/ 531 w 707"/>
              <a:gd name="T7" fmla="*/ 475 h 520"/>
              <a:gd name="T8" fmla="*/ 546 w 707"/>
              <a:gd name="T9" fmla="*/ 458 h 520"/>
              <a:gd name="T10" fmla="*/ 542 w 707"/>
              <a:gd name="T11" fmla="*/ 436 h 520"/>
              <a:gd name="T12" fmla="*/ 522 w 707"/>
              <a:gd name="T13" fmla="*/ 426 h 520"/>
              <a:gd name="T14" fmla="*/ 315 w 707"/>
              <a:gd name="T15" fmla="*/ 431 h 520"/>
              <a:gd name="T16" fmla="*/ 305 w 707"/>
              <a:gd name="T17" fmla="*/ 451 h 520"/>
              <a:gd name="T18" fmla="*/ 315 w 707"/>
              <a:gd name="T19" fmla="*/ 470 h 520"/>
              <a:gd name="T20" fmla="*/ 338 w 707"/>
              <a:gd name="T21" fmla="*/ 475 h 520"/>
              <a:gd name="T22" fmla="*/ 353 w 707"/>
              <a:gd name="T23" fmla="*/ 458 h 520"/>
              <a:gd name="T24" fmla="*/ 349 w 707"/>
              <a:gd name="T25" fmla="*/ 436 h 520"/>
              <a:gd name="T26" fmla="*/ 329 w 707"/>
              <a:gd name="T27" fmla="*/ 426 h 520"/>
              <a:gd name="T28" fmla="*/ 551 w 707"/>
              <a:gd name="T29" fmla="*/ 382 h 520"/>
              <a:gd name="T30" fmla="*/ 578 w 707"/>
              <a:gd name="T31" fmla="*/ 361 h 520"/>
              <a:gd name="T32" fmla="*/ 373 w 707"/>
              <a:gd name="T33" fmla="*/ 283 h 520"/>
              <a:gd name="T34" fmla="*/ 473 w 707"/>
              <a:gd name="T35" fmla="*/ 283 h 520"/>
              <a:gd name="T36" fmla="*/ 271 w 707"/>
              <a:gd name="T37" fmla="*/ 368 h 520"/>
              <a:gd name="T38" fmla="*/ 283 w 707"/>
              <a:gd name="T39" fmla="*/ 380 h 520"/>
              <a:gd name="T40" fmla="*/ 304 w 707"/>
              <a:gd name="T41" fmla="*/ 283 h 520"/>
              <a:gd name="T42" fmla="*/ 541 w 707"/>
              <a:gd name="T43" fmla="*/ 214 h 520"/>
              <a:gd name="T44" fmla="*/ 654 w 707"/>
              <a:gd name="T45" fmla="*/ 136 h 520"/>
              <a:gd name="T46" fmla="*/ 647 w 707"/>
              <a:gd name="T47" fmla="*/ 119 h 520"/>
              <a:gd name="T48" fmla="*/ 541 w 707"/>
              <a:gd name="T49" fmla="*/ 116 h 520"/>
              <a:gd name="T50" fmla="*/ 473 w 707"/>
              <a:gd name="T51" fmla="*/ 214 h 520"/>
              <a:gd name="T52" fmla="*/ 209 w 707"/>
              <a:gd name="T53" fmla="*/ 116 h 520"/>
              <a:gd name="T54" fmla="*/ 194 w 707"/>
              <a:gd name="T55" fmla="*/ 124 h 520"/>
              <a:gd name="T56" fmla="*/ 190 w 707"/>
              <a:gd name="T57" fmla="*/ 141 h 520"/>
              <a:gd name="T58" fmla="*/ 304 w 707"/>
              <a:gd name="T59" fmla="*/ 214 h 520"/>
              <a:gd name="T60" fmla="*/ 28 w 707"/>
              <a:gd name="T61" fmla="*/ 0 h 520"/>
              <a:gd name="T62" fmla="*/ 134 w 707"/>
              <a:gd name="T63" fmla="*/ 4 h 520"/>
              <a:gd name="T64" fmla="*/ 148 w 707"/>
              <a:gd name="T65" fmla="*/ 17 h 520"/>
              <a:gd name="T66" fmla="*/ 209 w 707"/>
              <a:gd name="T67" fmla="*/ 63 h 520"/>
              <a:gd name="T68" fmla="*/ 678 w 707"/>
              <a:gd name="T69" fmla="*/ 77 h 520"/>
              <a:gd name="T70" fmla="*/ 707 w 707"/>
              <a:gd name="T71" fmla="*/ 136 h 520"/>
              <a:gd name="T72" fmla="*/ 619 w 707"/>
              <a:gd name="T73" fmla="*/ 398 h 520"/>
              <a:gd name="T74" fmla="*/ 590 w 707"/>
              <a:gd name="T75" fmla="*/ 437 h 520"/>
              <a:gd name="T76" fmla="*/ 578 w 707"/>
              <a:gd name="T77" fmla="*/ 492 h 520"/>
              <a:gd name="T78" fmla="*/ 522 w 707"/>
              <a:gd name="T79" fmla="*/ 520 h 520"/>
              <a:gd name="T80" fmla="*/ 466 w 707"/>
              <a:gd name="T81" fmla="*/ 492 h 520"/>
              <a:gd name="T82" fmla="*/ 453 w 707"/>
              <a:gd name="T83" fmla="*/ 443 h 520"/>
              <a:gd name="T84" fmla="*/ 398 w 707"/>
              <a:gd name="T85" fmla="*/ 443 h 520"/>
              <a:gd name="T86" fmla="*/ 387 w 707"/>
              <a:gd name="T87" fmla="*/ 492 h 520"/>
              <a:gd name="T88" fmla="*/ 329 w 707"/>
              <a:gd name="T89" fmla="*/ 520 h 520"/>
              <a:gd name="T90" fmla="*/ 273 w 707"/>
              <a:gd name="T91" fmla="*/ 492 h 520"/>
              <a:gd name="T92" fmla="*/ 261 w 707"/>
              <a:gd name="T93" fmla="*/ 439 h 520"/>
              <a:gd name="T94" fmla="*/ 233 w 707"/>
              <a:gd name="T95" fmla="*/ 407 h 520"/>
              <a:gd name="T96" fmla="*/ 222 w 707"/>
              <a:gd name="T97" fmla="*/ 388 h 520"/>
              <a:gd name="T98" fmla="*/ 97 w 707"/>
              <a:gd name="T99" fmla="*/ 51 h 520"/>
              <a:gd name="T100" fmla="*/ 4 w 707"/>
              <a:gd name="T101" fmla="*/ 38 h 520"/>
              <a:gd name="T102" fmla="*/ 14 w 707"/>
              <a:gd name="T103" fmla="*/ 4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07" h="520">
                <a:moveTo>
                  <a:pt x="522" y="426"/>
                </a:moveTo>
                <a:lnTo>
                  <a:pt x="514" y="427"/>
                </a:lnTo>
                <a:lnTo>
                  <a:pt x="509" y="431"/>
                </a:lnTo>
                <a:lnTo>
                  <a:pt x="502" y="436"/>
                </a:lnTo>
                <a:lnTo>
                  <a:pt x="498" y="443"/>
                </a:lnTo>
                <a:lnTo>
                  <a:pt x="498" y="451"/>
                </a:lnTo>
                <a:lnTo>
                  <a:pt x="498" y="458"/>
                </a:lnTo>
                <a:lnTo>
                  <a:pt x="502" y="465"/>
                </a:lnTo>
                <a:lnTo>
                  <a:pt x="509" y="470"/>
                </a:lnTo>
                <a:lnTo>
                  <a:pt x="514" y="475"/>
                </a:lnTo>
                <a:lnTo>
                  <a:pt x="522" y="475"/>
                </a:lnTo>
                <a:lnTo>
                  <a:pt x="531" y="475"/>
                </a:lnTo>
                <a:lnTo>
                  <a:pt x="537" y="470"/>
                </a:lnTo>
                <a:lnTo>
                  <a:pt x="542" y="465"/>
                </a:lnTo>
                <a:lnTo>
                  <a:pt x="546" y="458"/>
                </a:lnTo>
                <a:lnTo>
                  <a:pt x="546" y="451"/>
                </a:lnTo>
                <a:lnTo>
                  <a:pt x="546" y="443"/>
                </a:lnTo>
                <a:lnTo>
                  <a:pt x="542" y="436"/>
                </a:lnTo>
                <a:lnTo>
                  <a:pt x="537" y="431"/>
                </a:lnTo>
                <a:lnTo>
                  <a:pt x="531" y="427"/>
                </a:lnTo>
                <a:lnTo>
                  <a:pt x="522" y="426"/>
                </a:lnTo>
                <a:close/>
                <a:moveTo>
                  <a:pt x="329" y="426"/>
                </a:moveTo>
                <a:lnTo>
                  <a:pt x="322" y="427"/>
                </a:lnTo>
                <a:lnTo>
                  <a:pt x="315" y="431"/>
                </a:lnTo>
                <a:lnTo>
                  <a:pt x="310" y="436"/>
                </a:lnTo>
                <a:lnTo>
                  <a:pt x="307" y="443"/>
                </a:lnTo>
                <a:lnTo>
                  <a:pt x="305" y="451"/>
                </a:lnTo>
                <a:lnTo>
                  <a:pt x="307" y="458"/>
                </a:lnTo>
                <a:lnTo>
                  <a:pt x="310" y="465"/>
                </a:lnTo>
                <a:lnTo>
                  <a:pt x="315" y="470"/>
                </a:lnTo>
                <a:lnTo>
                  <a:pt x="322" y="475"/>
                </a:lnTo>
                <a:lnTo>
                  <a:pt x="329" y="475"/>
                </a:lnTo>
                <a:lnTo>
                  <a:pt x="338" y="475"/>
                </a:lnTo>
                <a:lnTo>
                  <a:pt x="344" y="470"/>
                </a:lnTo>
                <a:lnTo>
                  <a:pt x="349" y="465"/>
                </a:lnTo>
                <a:lnTo>
                  <a:pt x="353" y="458"/>
                </a:lnTo>
                <a:lnTo>
                  <a:pt x="354" y="451"/>
                </a:lnTo>
                <a:lnTo>
                  <a:pt x="353" y="443"/>
                </a:lnTo>
                <a:lnTo>
                  <a:pt x="349" y="436"/>
                </a:lnTo>
                <a:lnTo>
                  <a:pt x="344" y="431"/>
                </a:lnTo>
                <a:lnTo>
                  <a:pt x="338" y="427"/>
                </a:lnTo>
                <a:lnTo>
                  <a:pt x="329" y="426"/>
                </a:lnTo>
                <a:close/>
                <a:moveTo>
                  <a:pt x="541" y="283"/>
                </a:moveTo>
                <a:lnTo>
                  <a:pt x="541" y="382"/>
                </a:lnTo>
                <a:lnTo>
                  <a:pt x="551" y="382"/>
                </a:lnTo>
                <a:lnTo>
                  <a:pt x="563" y="378"/>
                </a:lnTo>
                <a:lnTo>
                  <a:pt x="571" y="371"/>
                </a:lnTo>
                <a:lnTo>
                  <a:pt x="578" y="361"/>
                </a:lnTo>
                <a:lnTo>
                  <a:pt x="605" y="283"/>
                </a:lnTo>
                <a:lnTo>
                  <a:pt x="541" y="283"/>
                </a:lnTo>
                <a:close/>
                <a:moveTo>
                  <a:pt x="373" y="283"/>
                </a:moveTo>
                <a:lnTo>
                  <a:pt x="373" y="382"/>
                </a:lnTo>
                <a:lnTo>
                  <a:pt x="473" y="382"/>
                </a:lnTo>
                <a:lnTo>
                  <a:pt x="473" y="283"/>
                </a:lnTo>
                <a:lnTo>
                  <a:pt x="373" y="283"/>
                </a:lnTo>
                <a:close/>
                <a:moveTo>
                  <a:pt x="241" y="283"/>
                </a:moveTo>
                <a:lnTo>
                  <a:pt x="271" y="368"/>
                </a:lnTo>
                <a:lnTo>
                  <a:pt x="273" y="373"/>
                </a:lnTo>
                <a:lnTo>
                  <a:pt x="278" y="378"/>
                </a:lnTo>
                <a:lnTo>
                  <a:pt x="283" y="380"/>
                </a:lnTo>
                <a:lnTo>
                  <a:pt x="290" y="382"/>
                </a:lnTo>
                <a:lnTo>
                  <a:pt x="304" y="382"/>
                </a:lnTo>
                <a:lnTo>
                  <a:pt x="304" y="283"/>
                </a:lnTo>
                <a:lnTo>
                  <a:pt x="241" y="283"/>
                </a:lnTo>
                <a:close/>
                <a:moveTo>
                  <a:pt x="541" y="116"/>
                </a:moveTo>
                <a:lnTo>
                  <a:pt x="541" y="214"/>
                </a:lnTo>
                <a:lnTo>
                  <a:pt x="629" y="214"/>
                </a:lnTo>
                <a:lnTo>
                  <a:pt x="654" y="143"/>
                </a:lnTo>
                <a:lnTo>
                  <a:pt x="654" y="136"/>
                </a:lnTo>
                <a:lnTo>
                  <a:pt x="654" y="129"/>
                </a:lnTo>
                <a:lnTo>
                  <a:pt x="651" y="124"/>
                </a:lnTo>
                <a:lnTo>
                  <a:pt x="647" y="119"/>
                </a:lnTo>
                <a:lnTo>
                  <a:pt x="641" y="117"/>
                </a:lnTo>
                <a:lnTo>
                  <a:pt x="636" y="116"/>
                </a:lnTo>
                <a:lnTo>
                  <a:pt x="541" y="116"/>
                </a:lnTo>
                <a:close/>
                <a:moveTo>
                  <a:pt x="373" y="116"/>
                </a:moveTo>
                <a:lnTo>
                  <a:pt x="373" y="214"/>
                </a:lnTo>
                <a:lnTo>
                  <a:pt x="473" y="214"/>
                </a:lnTo>
                <a:lnTo>
                  <a:pt x="473" y="116"/>
                </a:lnTo>
                <a:lnTo>
                  <a:pt x="373" y="116"/>
                </a:lnTo>
                <a:close/>
                <a:moveTo>
                  <a:pt x="209" y="116"/>
                </a:moveTo>
                <a:lnTo>
                  <a:pt x="204" y="117"/>
                </a:lnTo>
                <a:lnTo>
                  <a:pt x="197" y="119"/>
                </a:lnTo>
                <a:lnTo>
                  <a:pt x="194" y="124"/>
                </a:lnTo>
                <a:lnTo>
                  <a:pt x="190" y="129"/>
                </a:lnTo>
                <a:lnTo>
                  <a:pt x="190" y="136"/>
                </a:lnTo>
                <a:lnTo>
                  <a:pt x="190" y="141"/>
                </a:lnTo>
                <a:lnTo>
                  <a:pt x="194" y="150"/>
                </a:lnTo>
                <a:lnTo>
                  <a:pt x="216" y="214"/>
                </a:lnTo>
                <a:lnTo>
                  <a:pt x="304" y="214"/>
                </a:lnTo>
                <a:lnTo>
                  <a:pt x="304" y="116"/>
                </a:lnTo>
                <a:lnTo>
                  <a:pt x="209" y="116"/>
                </a:lnTo>
                <a:close/>
                <a:moveTo>
                  <a:pt x="28" y="0"/>
                </a:moveTo>
                <a:lnTo>
                  <a:pt x="121" y="0"/>
                </a:lnTo>
                <a:lnTo>
                  <a:pt x="129" y="0"/>
                </a:lnTo>
                <a:lnTo>
                  <a:pt x="134" y="4"/>
                </a:lnTo>
                <a:lnTo>
                  <a:pt x="141" y="7"/>
                </a:lnTo>
                <a:lnTo>
                  <a:pt x="144" y="12"/>
                </a:lnTo>
                <a:lnTo>
                  <a:pt x="148" y="17"/>
                </a:lnTo>
                <a:lnTo>
                  <a:pt x="168" y="77"/>
                </a:lnTo>
                <a:lnTo>
                  <a:pt x="187" y="67"/>
                </a:lnTo>
                <a:lnTo>
                  <a:pt x="209" y="63"/>
                </a:lnTo>
                <a:lnTo>
                  <a:pt x="636" y="63"/>
                </a:lnTo>
                <a:lnTo>
                  <a:pt x="658" y="67"/>
                </a:lnTo>
                <a:lnTo>
                  <a:pt x="678" y="77"/>
                </a:lnTo>
                <a:lnTo>
                  <a:pt x="695" y="94"/>
                </a:lnTo>
                <a:lnTo>
                  <a:pt x="705" y="114"/>
                </a:lnTo>
                <a:lnTo>
                  <a:pt x="707" y="136"/>
                </a:lnTo>
                <a:lnTo>
                  <a:pt x="703" y="160"/>
                </a:lnTo>
                <a:lnTo>
                  <a:pt x="629" y="378"/>
                </a:lnTo>
                <a:lnTo>
                  <a:pt x="619" y="398"/>
                </a:lnTo>
                <a:lnTo>
                  <a:pt x="605" y="414"/>
                </a:lnTo>
                <a:lnTo>
                  <a:pt x="586" y="426"/>
                </a:lnTo>
                <a:lnTo>
                  <a:pt x="590" y="437"/>
                </a:lnTo>
                <a:lnTo>
                  <a:pt x="592" y="451"/>
                </a:lnTo>
                <a:lnTo>
                  <a:pt x="588" y="473"/>
                </a:lnTo>
                <a:lnTo>
                  <a:pt x="578" y="492"/>
                </a:lnTo>
                <a:lnTo>
                  <a:pt x="563" y="507"/>
                </a:lnTo>
                <a:lnTo>
                  <a:pt x="544" y="517"/>
                </a:lnTo>
                <a:lnTo>
                  <a:pt x="522" y="520"/>
                </a:lnTo>
                <a:lnTo>
                  <a:pt x="500" y="517"/>
                </a:lnTo>
                <a:lnTo>
                  <a:pt x="481" y="507"/>
                </a:lnTo>
                <a:lnTo>
                  <a:pt x="466" y="492"/>
                </a:lnTo>
                <a:lnTo>
                  <a:pt x="456" y="473"/>
                </a:lnTo>
                <a:lnTo>
                  <a:pt x="453" y="451"/>
                </a:lnTo>
                <a:lnTo>
                  <a:pt x="453" y="443"/>
                </a:lnTo>
                <a:lnTo>
                  <a:pt x="454" y="434"/>
                </a:lnTo>
                <a:lnTo>
                  <a:pt x="397" y="434"/>
                </a:lnTo>
                <a:lnTo>
                  <a:pt x="398" y="443"/>
                </a:lnTo>
                <a:lnTo>
                  <a:pt x="398" y="451"/>
                </a:lnTo>
                <a:lnTo>
                  <a:pt x="395" y="473"/>
                </a:lnTo>
                <a:lnTo>
                  <a:pt x="387" y="492"/>
                </a:lnTo>
                <a:lnTo>
                  <a:pt x="371" y="507"/>
                </a:lnTo>
                <a:lnTo>
                  <a:pt x="351" y="517"/>
                </a:lnTo>
                <a:lnTo>
                  <a:pt x="329" y="520"/>
                </a:lnTo>
                <a:lnTo>
                  <a:pt x="307" y="517"/>
                </a:lnTo>
                <a:lnTo>
                  <a:pt x="288" y="507"/>
                </a:lnTo>
                <a:lnTo>
                  <a:pt x="273" y="492"/>
                </a:lnTo>
                <a:lnTo>
                  <a:pt x="263" y="473"/>
                </a:lnTo>
                <a:lnTo>
                  <a:pt x="260" y="451"/>
                </a:lnTo>
                <a:lnTo>
                  <a:pt x="261" y="439"/>
                </a:lnTo>
                <a:lnTo>
                  <a:pt x="263" y="429"/>
                </a:lnTo>
                <a:lnTo>
                  <a:pt x="246" y="421"/>
                </a:lnTo>
                <a:lnTo>
                  <a:pt x="233" y="407"/>
                </a:lnTo>
                <a:lnTo>
                  <a:pt x="222" y="390"/>
                </a:lnTo>
                <a:lnTo>
                  <a:pt x="222" y="390"/>
                </a:lnTo>
                <a:lnTo>
                  <a:pt x="222" y="388"/>
                </a:lnTo>
                <a:lnTo>
                  <a:pt x="221" y="385"/>
                </a:lnTo>
                <a:lnTo>
                  <a:pt x="221" y="383"/>
                </a:lnTo>
                <a:lnTo>
                  <a:pt x="97" y="51"/>
                </a:lnTo>
                <a:lnTo>
                  <a:pt x="28" y="51"/>
                </a:lnTo>
                <a:lnTo>
                  <a:pt x="14" y="48"/>
                </a:lnTo>
                <a:lnTo>
                  <a:pt x="4" y="38"/>
                </a:lnTo>
                <a:lnTo>
                  <a:pt x="0" y="26"/>
                </a:lnTo>
                <a:lnTo>
                  <a:pt x="4" y="12"/>
                </a:lnTo>
                <a:lnTo>
                  <a:pt x="14" y="4"/>
                </a:lnTo>
                <a:lnTo>
                  <a:pt x="2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7" name="Freeform 118"/>
          <p:cNvSpPr>
            <a:spLocks noEditPoints="1"/>
          </p:cNvSpPr>
          <p:nvPr/>
        </p:nvSpPr>
        <p:spPr bwMode="auto">
          <a:xfrm>
            <a:off x="8808052" y="4222743"/>
            <a:ext cx="430213" cy="392113"/>
          </a:xfrm>
          <a:custGeom>
            <a:avLst/>
            <a:gdLst>
              <a:gd name="T0" fmla="*/ 400 w 542"/>
              <a:gd name="T1" fmla="*/ 308 h 492"/>
              <a:gd name="T2" fmla="*/ 369 w 542"/>
              <a:gd name="T3" fmla="*/ 338 h 492"/>
              <a:gd name="T4" fmla="*/ 369 w 542"/>
              <a:gd name="T5" fmla="*/ 384 h 492"/>
              <a:gd name="T6" fmla="*/ 400 w 542"/>
              <a:gd name="T7" fmla="*/ 414 h 492"/>
              <a:gd name="T8" fmla="*/ 446 w 542"/>
              <a:gd name="T9" fmla="*/ 414 h 492"/>
              <a:gd name="T10" fmla="*/ 476 w 542"/>
              <a:gd name="T11" fmla="*/ 384 h 492"/>
              <a:gd name="T12" fmla="*/ 476 w 542"/>
              <a:gd name="T13" fmla="*/ 338 h 492"/>
              <a:gd name="T14" fmla="*/ 446 w 542"/>
              <a:gd name="T15" fmla="*/ 308 h 492"/>
              <a:gd name="T16" fmla="*/ 422 w 542"/>
              <a:gd name="T17" fmla="*/ 242 h 492"/>
              <a:gd name="T18" fmla="*/ 469 w 542"/>
              <a:gd name="T19" fmla="*/ 252 h 492"/>
              <a:gd name="T20" fmla="*/ 507 w 542"/>
              <a:gd name="T21" fmla="*/ 277 h 492"/>
              <a:gd name="T22" fmla="*/ 532 w 542"/>
              <a:gd name="T23" fmla="*/ 315 h 492"/>
              <a:gd name="T24" fmla="*/ 542 w 542"/>
              <a:gd name="T25" fmla="*/ 360 h 492"/>
              <a:gd name="T26" fmla="*/ 532 w 542"/>
              <a:gd name="T27" fmla="*/ 408 h 492"/>
              <a:gd name="T28" fmla="*/ 507 w 542"/>
              <a:gd name="T29" fmla="*/ 445 h 492"/>
              <a:gd name="T30" fmla="*/ 469 w 542"/>
              <a:gd name="T31" fmla="*/ 470 h 492"/>
              <a:gd name="T32" fmla="*/ 422 w 542"/>
              <a:gd name="T33" fmla="*/ 481 h 492"/>
              <a:gd name="T34" fmla="*/ 376 w 542"/>
              <a:gd name="T35" fmla="*/ 470 h 492"/>
              <a:gd name="T36" fmla="*/ 339 w 542"/>
              <a:gd name="T37" fmla="*/ 445 h 492"/>
              <a:gd name="T38" fmla="*/ 313 w 542"/>
              <a:gd name="T39" fmla="*/ 408 h 492"/>
              <a:gd name="T40" fmla="*/ 303 w 542"/>
              <a:gd name="T41" fmla="*/ 360 h 492"/>
              <a:gd name="T42" fmla="*/ 313 w 542"/>
              <a:gd name="T43" fmla="*/ 315 h 492"/>
              <a:gd name="T44" fmla="*/ 339 w 542"/>
              <a:gd name="T45" fmla="*/ 277 h 492"/>
              <a:gd name="T46" fmla="*/ 376 w 542"/>
              <a:gd name="T47" fmla="*/ 252 h 492"/>
              <a:gd name="T48" fmla="*/ 422 w 542"/>
              <a:gd name="T49" fmla="*/ 242 h 492"/>
              <a:gd name="T50" fmla="*/ 97 w 542"/>
              <a:gd name="T51" fmla="*/ 77 h 492"/>
              <a:gd name="T52" fmla="*/ 66 w 542"/>
              <a:gd name="T53" fmla="*/ 108 h 492"/>
              <a:gd name="T54" fmla="*/ 66 w 542"/>
              <a:gd name="T55" fmla="*/ 154 h 492"/>
              <a:gd name="T56" fmla="*/ 97 w 542"/>
              <a:gd name="T57" fmla="*/ 184 h 492"/>
              <a:gd name="T58" fmla="*/ 141 w 542"/>
              <a:gd name="T59" fmla="*/ 184 h 492"/>
              <a:gd name="T60" fmla="*/ 173 w 542"/>
              <a:gd name="T61" fmla="*/ 154 h 492"/>
              <a:gd name="T62" fmla="*/ 173 w 542"/>
              <a:gd name="T63" fmla="*/ 108 h 492"/>
              <a:gd name="T64" fmla="*/ 141 w 542"/>
              <a:gd name="T65" fmla="*/ 77 h 492"/>
              <a:gd name="T66" fmla="*/ 119 w 542"/>
              <a:gd name="T67" fmla="*/ 11 h 492"/>
              <a:gd name="T68" fmla="*/ 166 w 542"/>
              <a:gd name="T69" fmla="*/ 22 h 492"/>
              <a:gd name="T70" fmla="*/ 203 w 542"/>
              <a:gd name="T71" fmla="*/ 47 h 492"/>
              <a:gd name="T72" fmla="*/ 229 w 542"/>
              <a:gd name="T73" fmla="*/ 84 h 492"/>
              <a:gd name="T74" fmla="*/ 237 w 542"/>
              <a:gd name="T75" fmla="*/ 132 h 492"/>
              <a:gd name="T76" fmla="*/ 229 w 542"/>
              <a:gd name="T77" fmla="*/ 177 h 492"/>
              <a:gd name="T78" fmla="*/ 203 w 542"/>
              <a:gd name="T79" fmla="*/ 215 h 492"/>
              <a:gd name="T80" fmla="*/ 166 w 542"/>
              <a:gd name="T81" fmla="*/ 240 h 492"/>
              <a:gd name="T82" fmla="*/ 119 w 542"/>
              <a:gd name="T83" fmla="*/ 250 h 492"/>
              <a:gd name="T84" fmla="*/ 73 w 542"/>
              <a:gd name="T85" fmla="*/ 240 h 492"/>
              <a:gd name="T86" fmla="*/ 36 w 542"/>
              <a:gd name="T87" fmla="*/ 215 h 492"/>
              <a:gd name="T88" fmla="*/ 9 w 542"/>
              <a:gd name="T89" fmla="*/ 177 h 492"/>
              <a:gd name="T90" fmla="*/ 0 w 542"/>
              <a:gd name="T91" fmla="*/ 132 h 492"/>
              <a:gd name="T92" fmla="*/ 9 w 542"/>
              <a:gd name="T93" fmla="*/ 84 h 492"/>
              <a:gd name="T94" fmla="*/ 36 w 542"/>
              <a:gd name="T95" fmla="*/ 47 h 492"/>
              <a:gd name="T96" fmla="*/ 73 w 542"/>
              <a:gd name="T97" fmla="*/ 22 h 492"/>
              <a:gd name="T98" fmla="*/ 119 w 542"/>
              <a:gd name="T99" fmla="*/ 11 h 492"/>
              <a:gd name="T100" fmla="*/ 430 w 542"/>
              <a:gd name="T101" fmla="*/ 23 h 492"/>
              <a:gd name="T102" fmla="*/ 112 w 542"/>
              <a:gd name="T103" fmla="*/ 469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2" h="492">
                <a:moveTo>
                  <a:pt x="422" y="303"/>
                </a:moveTo>
                <a:lnTo>
                  <a:pt x="400" y="308"/>
                </a:lnTo>
                <a:lnTo>
                  <a:pt x="381" y="320"/>
                </a:lnTo>
                <a:lnTo>
                  <a:pt x="369" y="338"/>
                </a:lnTo>
                <a:lnTo>
                  <a:pt x="364" y="360"/>
                </a:lnTo>
                <a:lnTo>
                  <a:pt x="369" y="384"/>
                </a:lnTo>
                <a:lnTo>
                  <a:pt x="381" y="403"/>
                </a:lnTo>
                <a:lnTo>
                  <a:pt x="400" y="414"/>
                </a:lnTo>
                <a:lnTo>
                  <a:pt x="422" y="418"/>
                </a:lnTo>
                <a:lnTo>
                  <a:pt x="446" y="414"/>
                </a:lnTo>
                <a:lnTo>
                  <a:pt x="464" y="403"/>
                </a:lnTo>
                <a:lnTo>
                  <a:pt x="476" y="384"/>
                </a:lnTo>
                <a:lnTo>
                  <a:pt x="479" y="360"/>
                </a:lnTo>
                <a:lnTo>
                  <a:pt x="476" y="338"/>
                </a:lnTo>
                <a:lnTo>
                  <a:pt x="464" y="320"/>
                </a:lnTo>
                <a:lnTo>
                  <a:pt x="446" y="308"/>
                </a:lnTo>
                <a:lnTo>
                  <a:pt x="422" y="303"/>
                </a:lnTo>
                <a:close/>
                <a:moveTo>
                  <a:pt x="422" y="242"/>
                </a:moveTo>
                <a:lnTo>
                  <a:pt x="447" y="245"/>
                </a:lnTo>
                <a:lnTo>
                  <a:pt x="469" y="252"/>
                </a:lnTo>
                <a:lnTo>
                  <a:pt x="490" y="262"/>
                </a:lnTo>
                <a:lnTo>
                  <a:pt x="507" y="277"/>
                </a:lnTo>
                <a:lnTo>
                  <a:pt x="522" y="294"/>
                </a:lnTo>
                <a:lnTo>
                  <a:pt x="532" y="315"/>
                </a:lnTo>
                <a:lnTo>
                  <a:pt x="539" y="337"/>
                </a:lnTo>
                <a:lnTo>
                  <a:pt x="542" y="360"/>
                </a:lnTo>
                <a:lnTo>
                  <a:pt x="539" y="386"/>
                </a:lnTo>
                <a:lnTo>
                  <a:pt x="532" y="408"/>
                </a:lnTo>
                <a:lnTo>
                  <a:pt x="522" y="428"/>
                </a:lnTo>
                <a:lnTo>
                  <a:pt x="507" y="445"/>
                </a:lnTo>
                <a:lnTo>
                  <a:pt x="490" y="460"/>
                </a:lnTo>
                <a:lnTo>
                  <a:pt x="469" y="470"/>
                </a:lnTo>
                <a:lnTo>
                  <a:pt x="447" y="477"/>
                </a:lnTo>
                <a:lnTo>
                  <a:pt x="422" y="481"/>
                </a:lnTo>
                <a:lnTo>
                  <a:pt x="398" y="477"/>
                </a:lnTo>
                <a:lnTo>
                  <a:pt x="376" y="470"/>
                </a:lnTo>
                <a:lnTo>
                  <a:pt x="356" y="460"/>
                </a:lnTo>
                <a:lnTo>
                  <a:pt x="339" y="445"/>
                </a:lnTo>
                <a:lnTo>
                  <a:pt x="324" y="428"/>
                </a:lnTo>
                <a:lnTo>
                  <a:pt x="313" y="408"/>
                </a:lnTo>
                <a:lnTo>
                  <a:pt x="307" y="386"/>
                </a:lnTo>
                <a:lnTo>
                  <a:pt x="303" y="360"/>
                </a:lnTo>
                <a:lnTo>
                  <a:pt x="307" y="337"/>
                </a:lnTo>
                <a:lnTo>
                  <a:pt x="313" y="315"/>
                </a:lnTo>
                <a:lnTo>
                  <a:pt x="324" y="294"/>
                </a:lnTo>
                <a:lnTo>
                  <a:pt x="339" y="277"/>
                </a:lnTo>
                <a:lnTo>
                  <a:pt x="356" y="262"/>
                </a:lnTo>
                <a:lnTo>
                  <a:pt x="376" y="252"/>
                </a:lnTo>
                <a:lnTo>
                  <a:pt x="398" y="245"/>
                </a:lnTo>
                <a:lnTo>
                  <a:pt x="422" y="242"/>
                </a:lnTo>
                <a:close/>
                <a:moveTo>
                  <a:pt x="119" y="74"/>
                </a:moveTo>
                <a:lnTo>
                  <a:pt x="97" y="77"/>
                </a:lnTo>
                <a:lnTo>
                  <a:pt x="78" y="89"/>
                </a:lnTo>
                <a:lnTo>
                  <a:pt x="66" y="108"/>
                </a:lnTo>
                <a:lnTo>
                  <a:pt x="61" y="132"/>
                </a:lnTo>
                <a:lnTo>
                  <a:pt x="66" y="154"/>
                </a:lnTo>
                <a:lnTo>
                  <a:pt x="78" y="172"/>
                </a:lnTo>
                <a:lnTo>
                  <a:pt x="97" y="184"/>
                </a:lnTo>
                <a:lnTo>
                  <a:pt x="119" y="189"/>
                </a:lnTo>
                <a:lnTo>
                  <a:pt x="141" y="184"/>
                </a:lnTo>
                <a:lnTo>
                  <a:pt x="159" y="172"/>
                </a:lnTo>
                <a:lnTo>
                  <a:pt x="173" y="154"/>
                </a:lnTo>
                <a:lnTo>
                  <a:pt x="176" y="132"/>
                </a:lnTo>
                <a:lnTo>
                  <a:pt x="173" y="108"/>
                </a:lnTo>
                <a:lnTo>
                  <a:pt x="159" y="89"/>
                </a:lnTo>
                <a:lnTo>
                  <a:pt x="141" y="77"/>
                </a:lnTo>
                <a:lnTo>
                  <a:pt x="119" y="74"/>
                </a:lnTo>
                <a:close/>
                <a:moveTo>
                  <a:pt x="119" y="11"/>
                </a:moveTo>
                <a:lnTo>
                  <a:pt x="142" y="15"/>
                </a:lnTo>
                <a:lnTo>
                  <a:pt x="166" y="22"/>
                </a:lnTo>
                <a:lnTo>
                  <a:pt x="185" y="32"/>
                </a:lnTo>
                <a:lnTo>
                  <a:pt x="203" y="47"/>
                </a:lnTo>
                <a:lnTo>
                  <a:pt x="217" y="64"/>
                </a:lnTo>
                <a:lnTo>
                  <a:pt x="229" y="84"/>
                </a:lnTo>
                <a:lnTo>
                  <a:pt x="236" y="106"/>
                </a:lnTo>
                <a:lnTo>
                  <a:pt x="237" y="132"/>
                </a:lnTo>
                <a:lnTo>
                  <a:pt x="236" y="155"/>
                </a:lnTo>
                <a:lnTo>
                  <a:pt x="229" y="177"/>
                </a:lnTo>
                <a:lnTo>
                  <a:pt x="217" y="198"/>
                </a:lnTo>
                <a:lnTo>
                  <a:pt x="203" y="215"/>
                </a:lnTo>
                <a:lnTo>
                  <a:pt x="185" y="230"/>
                </a:lnTo>
                <a:lnTo>
                  <a:pt x="166" y="240"/>
                </a:lnTo>
                <a:lnTo>
                  <a:pt x="142" y="247"/>
                </a:lnTo>
                <a:lnTo>
                  <a:pt x="119" y="250"/>
                </a:lnTo>
                <a:lnTo>
                  <a:pt x="95" y="247"/>
                </a:lnTo>
                <a:lnTo>
                  <a:pt x="73" y="240"/>
                </a:lnTo>
                <a:lnTo>
                  <a:pt x="53" y="230"/>
                </a:lnTo>
                <a:lnTo>
                  <a:pt x="36" y="215"/>
                </a:lnTo>
                <a:lnTo>
                  <a:pt x="20" y="198"/>
                </a:lnTo>
                <a:lnTo>
                  <a:pt x="9" y="177"/>
                </a:lnTo>
                <a:lnTo>
                  <a:pt x="2" y="155"/>
                </a:lnTo>
                <a:lnTo>
                  <a:pt x="0" y="132"/>
                </a:lnTo>
                <a:lnTo>
                  <a:pt x="2" y="106"/>
                </a:lnTo>
                <a:lnTo>
                  <a:pt x="9" y="84"/>
                </a:lnTo>
                <a:lnTo>
                  <a:pt x="20" y="64"/>
                </a:lnTo>
                <a:lnTo>
                  <a:pt x="36" y="47"/>
                </a:lnTo>
                <a:lnTo>
                  <a:pt x="53" y="32"/>
                </a:lnTo>
                <a:lnTo>
                  <a:pt x="73" y="22"/>
                </a:lnTo>
                <a:lnTo>
                  <a:pt x="95" y="15"/>
                </a:lnTo>
                <a:lnTo>
                  <a:pt x="119" y="11"/>
                </a:lnTo>
                <a:close/>
                <a:moveTo>
                  <a:pt x="378" y="0"/>
                </a:moveTo>
                <a:lnTo>
                  <a:pt x="430" y="23"/>
                </a:lnTo>
                <a:lnTo>
                  <a:pt x="164" y="492"/>
                </a:lnTo>
                <a:lnTo>
                  <a:pt x="112" y="469"/>
                </a:lnTo>
                <a:lnTo>
                  <a:pt x="37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" name="Freeform 120"/>
          <p:cNvSpPr>
            <a:spLocks/>
          </p:cNvSpPr>
          <p:nvPr/>
        </p:nvSpPr>
        <p:spPr bwMode="auto">
          <a:xfrm>
            <a:off x="3577992" y="4197768"/>
            <a:ext cx="509588" cy="293688"/>
          </a:xfrm>
          <a:custGeom>
            <a:avLst/>
            <a:gdLst>
              <a:gd name="T0" fmla="*/ 44 w 644"/>
              <a:gd name="T1" fmla="*/ 0 h 369"/>
              <a:gd name="T2" fmla="*/ 644 w 644"/>
              <a:gd name="T3" fmla="*/ 171 h 369"/>
              <a:gd name="T4" fmla="*/ 588 w 644"/>
              <a:gd name="T5" fmla="*/ 369 h 369"/>
              <a:gd name="T6" fmla="*/ 588 w 644"/>
              <a:gd name="T7" fmla="*/ 159 h 369"/>
              <a:gd name="T8" fmla="*/ 461 w 644"/>
              <a:gd name="T9" fmla="*/ 159 h 369"/>
              <a:gd name="T10" fmla="*/ 356 w 644"/>
              <a:gd name="T11" fmla="*/ 129 h 369"/>
              <a:gd name="T12" fmla="*/ 371 w 644"/>
              <a:gd name="T13" fmla="*/ 142 h 369"/>
              <a:gd name="T14" fmla="*/ 381 w 644"/>
              <a:gd name="T15" fmla="*/ 159 h 369"/>
              <a:gd name="T16" fmla="*/ 241 w 644"/>
              <a:gd name="T17" fmla="*/ 159 h 369"/>
              <a:gd name="T18" fmla="*/ 263 w 644"/>
              <a:gd name="T19" fmla="*/ 137 h 369"/>
              <a:gd name="T20" fmla="*/ 286 w 644"/>
              <a:gd name="T21" fmla="*/ 124 h 369"/>
              <a:gd name="T22" fmla="*/ 312 w 644"/>
              <a:gd name="T23" fmla="*/ 117 h 369"/>
              <a:gd name="T24" fmla="*/ 112 w 644"/>
              <a:gd name="T25" fmla="*/ 59 h 369"/>
              <a:gd name="T26" fmla="*/ 112 w 644"/>
              <a:gd name="T27" fmla="*/ 63 h 369"/>
              <a:gd name="T28" fmla="*/ 103 w 644"/>
              <a:gd name="T29" fmla="*/ 76 h 369"/>
              <a:gd name="T30" fmla="*/ 93 w 644"/>
              <a:gd name="T31" fmla="*/ 86 h 369"/>
              <a:gd name="T32" fmla="*/ 78 w 644"/>
              <a:gd name="T33" fmla="*/ 90 h 369"/>
              <a:gd name="T34" fmla="*/ 63 w 644"/>
              <a:gd name="T35" fmla="*/ 90 h 369"/>
              <a:gd name="T36" fmla="*/ 61 w 644"/>
              <a:gd name="T37" fmla="*/ 88 h 369"/>
              <a:gd name="T38" fmla="*/ 41 w 644"/>
              <a:gd name="T39" fmla="*/ 159 h 369"/>
              <a:gd name="T40" fmla="*/ 0 w 644"/>
              <a:gd name="T41" fmla="*/ 159 h 369"/>
              <a:gd name="T42" fmla="*/ 44 w 644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44" h="369">
                <a:moveTo>
                  <a:pt x="44" y="0"/>
                </a:moveTo>
                <a:lnTo>
                  <a:pt x="644" y="171"/>
                </a:lnTo>
                <a:lnTo>
                  <a:pt x="588" y="369"/>
                </a:lnTo>
                <a:lnTo>
                  <a:pt x="588" y="159"/>
                </a:lnTo>
                <a:lnTo>
                  <a:pt x="461" y="159"/>
                </a:lnTo>
                <a:lnTo>
                  <a:pt x="356" y="129"/>
                </a:lnTo>
                <a:lnTo>
                  <a:pt x="371" y="142"/>
                </a:lnTo>
                <a:lnTo>
                  <a:pt x="381" y="159"/>
                </a:lnTo>
                <a:lnTo>
                  <a:pt x="241" y="159"/>
                </a:lnTo>
                <a:lnTo>
                  <a:pt x="263" y="137"/>
                </a:lnTo>
                <a:lnTo>
                  <a:pt x="286" y="124"/>
                </a:lnTo>
                <a:lnTo>
                  <a:pt x="312" y="117"/>
                </a:lnTo>
                <a:lnTo>
                  <a:pt x="112" y="59"/>
                </a:lnTo>
                <a:lnTo>
                  <a:pt x="112" y="63"/>
                </a:lnTo>
                <a:lnTo>
                  <a:pt x="103" y="76"/>
                </a:lnTo>
                <a:lnTo>
                  <a:pt x="93" y="86"/>
                </a:lnTo>
                <a:lnTo>
                  <a:pt x="78" y="90"/>
                </a:lnTo>
                <a:lnTo>
                  <a:pt x="63" y="90"/>
                </a:lnTo>
                <a:lnTo>
                  <a:pt x="61" y="88"/>
                </a:lnTo>
                <a:lnTo>
                  <a:pt x="41" y="159"/>
                </a:lnTo>
                <a:lnTo>
                  <a:pt x="0" y="159"/>
                </a:lnTo>
                <a:lnTo>
                  <a:pt x="4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" name="Freeform 121"/>
          <p:cNvSpPr>
            <a:spLocks noEditPoints="1"/>
          </p:cNvSpPr>
          <p:nvPr/>
        </p:nvSpPr>
        <p:spPr bwMode="auto">
          <a:xfrm>
            <a:off x="3536717" y="4335881"/>
            <a:ext cx="495300" cy="255588"/>
          </a:xfrm>
          <a:custGeom>
            <a:avLst/>
            <a:gdLst>
              <a:gd name="T0" fmla="*/ 281 w 624"/>
              <a:gd name="T1" fmla="*/ 100 h 322"/>
              <a:gd name="T2" fmla="*/ 259 w 624"/>
              <a:gd name="T3" fmla="*/ 117 h 322"/>
              <a:gd name="T4" fmla="*/ 258 w 624"/>
              <a:gd name="T5" fmla="*/ 136 h 322"/>
              <a:gd name="T6" fmla="*/ 268 w 624"/>
              <a:gd name="T7" fmla="*/ 153 h 322"/>
              <a:gd name="T8" fmla="*/ 285 w 624"/>
              <a:gd name="T9" fmla="*/ 163 h 322"/>
              <a:gd name="T10" fmla="*/ 309 w 624"/>
              <a:gd name="T11" fmla="*/ 175 h 322"/>
              <a:gd name="T12" fmla="*/ 317 w 624"/>
              <a:gd name="T13" fmla="*/ 185 h 322"/>
              <a:gd name="T14" fmla="*/ 317 w 624"/>
              <a:gd name="T15" fmla="*/ 200 h 322"/>
              <a:gd name="T16" fmla="*/ 309 w 624"/>
              <a:gd name="T17" fmla="*/ 205 h 322"/>
              <a:gd name="T18" fmla="*/ 302 w 624"/>
              <a:gd name="T19" fmla="*/ 202 h 322"/>
              <a:gd name="T20" fmla="*/ 302 w 624"/>
              <a:gd name="T21" fmla="*/ 187 h 322"/>
              <a:gd name="T22" fmla="*/ 258 w 624"/>
              <a:gd name="T23" fmla="*/ 185 h 322"/>
              <a:gd name="T24" fmla="*/ 285 w 624"/>
              <a:gd name="T25" fmla="*/ 221 h 322"/>
              <a:gd name="T26" fmla="*/ 320 w 624"/>
              <a:gd name="T27" fmla="*/ 236 h 322"/>
              <a:gd name="T28" fmla="*/ 354 w 624"/>
              <a:gd name="T29" fmla="*/ 212 h 322"/>
              <a:gd name="T30" fmla="*/ 364 w 624"/>
              <a:gd name="T31" fmla="*/ 193 h 322"/>
              <a:gd name="T32" fmla="*/ 363 w 624"/>
              <a:gd name="T33" fmla="*/ 173 h 322"/>
              <a:gd name="T34" fmla="*/ 351 w 624"/>
              <a:gd name="T35" fmla="*/ 158 h 322"/>
              <a:gd name="T36" fmla="*/ 329 w 624"/>
              <a:gd name="T37" fmla="*/ 146 h 322"/>
              <a:gd name="T38" fmla="*/ 309 w 624"/>
              <a:gd name="T39" fmla="*/ 138 h 322"/>
              <a:gd name="T40" fmla="*/ 302 w 624"/>
              <a:gd name="T41" fmla="*/ 129 h 322"/>
              <a:gd name="T42" fmla="*/ 303 w 624"/>
              <a:gd name="T43" fmla="*/ 119 h 322"/>
              <a:gd name="T44" fmla="*/ 314 w 624"/>
              <a:gd name="T45" fmla="*/ 117 h 322"/>
              <a:gd name="T46" fmla="*/ 317 w 624"/>
              <a:gd name="T47" fmla="*/ 124 h 322"/>
              <a:gd name="T48" fmla="*/ 361 w 624"/>
              <a:gd name="T49" fmla="*/ 134 h 322"/>
              <a:gd name="T50" fmla="*/ 359 w 624"/>
              <a:gd name="T51" fmla="*/ 122 h 322"/>
              <a:gd name="T52" fmla="*/ 351 w 624"/>
              <a:gd name="T53" fmla="*/ 107 h 322"/>
              <a:gd name="T54" fmla="*/ 320 w 624"/>
              <a:gd name="T55" fmla="*/ 87 h 322"/>
              <a:gd name="T56" fmla="*/ 358 w 624"/>
              <a:gd name="T57" fmla="*/ 53 h 322"/>
              <a:gd name="T58" fmla="*/ 400 w 624"/>
              <a:gd name="T59" fmla="*/ 127 h 322"/>
              <a:gd name="T60" fmla="*/ 390 w 624"/>
              <a:gd name="T61" fmla="*/ 226 h 322"/>
              <a:gd name="T62" fmla="*/ 336 w 624"/>
              <a:gd name="T63" fmla="*/ 283 h 322"/>
              <a:gd name="T64" fmla="*/ 547 w 624"/>
              <a:gd name="T65" fmla="*/ 268 h 322"/>
              <a:gd name="T66" fmla="*/ 583 w 624"/>
              <a:gd name="T67" fmla="*/ 244 h 322"/>
              <a:gd name="T68" fmla="*/ 583 w 624"/>
              <a:gd name="T69" fmla="*/ 82 h 322"/>
              <a:gd name="T70" fmla="*/ 547 w 624"/>
              <a:gd name="T71" fmla="*/ 58 h 322"/>
              <a:gd name="T72" fmla="*/ 336 w 624"/>
              <a:gd name="T73" fmla="*/ 39 h 322"/>
              <a:gd name="T74" fmla="*/ 76 w 624"/>
              <a:gd name="T75" fmla="*/ 58 h 322"/>
              <a:gd name="T76" fmla="*/ 41 w 624"/>
              <a:gd name="T77" fmla="*/ 82 h 322"/>
              <a:gd name="T78" fmla="*/ 41 w 624"/>
              <a:gd name="T79" fmla="*/ 244 h 322"/>
              <a:gd name="T80" fmla="*/ 76 w 624"/>
              <a:gd name="T81" fmla="*/ 268 h 322"/>
              <a:gd name="T82" fmla="*/ 288 w 624"/>
              <a:gd name="T83" fmla="*/ 283 h 322"/>
              <a:gd name="T84" fmla="*/ 232 w 624"/>
              <a:gd name="T85" fmla="*/ 226 h 322"/>
              <a:gd name="T86" fmla="*/ 224 w 624"/>
              <a:gd name="T87" fmla="*/ 127 h 322"/>
              <a:gd name="T88" fmla="*/ 266 w 624"/>
              <a:gd name="T89" fmla="*/ 53 h 322"/>
              <a:gd name="T90" fmla="*/ 0 w 624"/>
              <a:gd name="T91" fmla="*/ 0 h 322"/>
              <a:gd name="T92" fmla="*/ 0 w 624"/>
              <a:gd name="T93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24" h="322">
                <a:moveTo>
                  <a:pt x="302" y="87"/>
                </a:moveTo>
                <a:lnTo>
                  <a:pt x="302" y="97"/>
                </a:lnTo>
                <a:lnTo>
                  <a:pt x="281" y="100"/>
                </a:lnTo>
                <a:lnTo>
                  <a:pt x="268" y="107"/>
                </a:lnTo>
                <a:lnTo>
                  <a:pt x="263" y="112"/>
                </a:lnTo>
                <a:lnTo>
                  <a:pt x="259" y="117"/>
                </a:lnTo>
                <a:lnTo>
                  <a:pt x="258" y="122"/>
                </a:lnTo>
                <a:lnTo>
                  <a:pt x="258" y="129"/>
                </a:lnTo>
                <a:lnTo>
                  <a:pt x="258" y="136"/>
                </a:lnTo>
                <a:lnTo>
                  <a:pt x="259" y="141"/>
                </a:lnTo>
                <a:lnTo>
                  <a:pt x="263" y="146"/>
                </a:lnTo>
                <a:lnTo>
                  <a:pt x="268" y="153"/>
                </a:lnTo>
                <a:lnTo>
                  <a:pt x="275" y="158"/>
                </a:lnTo>
                <a:lnTo>
                  <a:pt x="280" y="161"/>
                </a:lnTo>
                <a:lnTo>
                  <a:pt x="285" y="163"/>
                </a:lnTo>
                <a:lnTo>
                  <a:pt x="293" y="168"/>
                </a:lnTo>
                <a:lnTo>
                  <a:pt x="302" y="171"/>
                </a:lnTo>
                <a:lnTo>
                  <a:pt x="309" y="175"/>
                </a:lnTo>
                <a:lnTo>
                  <a:pt x="314" y="178"/>
                </a:lnTo>
                <a:lnTo>
                  <a:pt x="315" y="182"/>
                </a:lnTo>
                <a:lnTo>
                  <a:pt x="317" y="185"/>
                </a:lnTo>
                <a:lnTo>
                  <a:pt x="317" y="190"/>
                </a:lnTo>
                <a:lnTo>
                  <a:pt x="317" y="197"/>
                </a:lnTo>
                <a:lnTo>
                  <a:pt x="317" y="200"/>
                </a:lnTo>
                <a:lnTo>
                  <a:pt x="315" y="204"/>
                </a:lnTo>
                <a:lnTo>
                  <a:pt x="312" y="205"/>
                </a:lnTo>
                <a:lnTo>
                  <a:pt x="309" y="205"/>
                </a:lnTo>
                <a:lnTo>
                  <a:pt x="305" y="205"/>
                </a:lnTo>
                <a:lnTo>
                  <a:pt x="303" y="204"/>
                </a:lnTo>
                <a:lnTo>
                  <a:pt x="302" y="202"/>
                </a:lnTo>
                <a:lnTo>
                  <a:pt x="302" y="199"/>
                </a:lnTo>
                <a:lnTo>
                  <a:pt x="302" y="193"/>
                </a:lnTo>
                <a:lnTo>
                  <a:pt x="302" y="187"/>
                </a:lnTo>
                <a:lnTo>
                  <a:pt x="302" y="178"/>
                </a:lnTo>
                <a:lnTo>
                  <a:pt x="258" y="178"/>
                </a:lnTo>
                <a:lnTo>
                  <a:pt x="258" y="185"/>
                </a:lnTo>
                <a:lnTo>
                  <a:pt x="261" y="202"/>
                </a:lnTo>
                <a:lnTo>
                  <a:pt x="271" y="214"/>
                </a:lnTo>
                <a:lnTo>
                  <a:pt x="285" y="221"/>
                </a:lnTo>
                <a:lnTo>
                  <a:pt x="302" y="224"/>
                </a:lnTo>
                <a:lnTo>
                  <a:pt x="302" y="236"/>
                </a:lnTo>
                <a:lnTo>
                  <a:pt x="320" y="236"/>
                </a:lnTo>
                <a:lnTo>
                  <a:pt x="320" y="224"/>
                </a:lnTo>
                <a:lnTo>
                  <a:pt x="341" y="221"/>
                </a:lnTo>
                <a:lnTo>
                  <a:pt x="354" y="212"/>
                </a:lnTo>
                <a:lnTo>
                  <a:pt x="359" y="207"/>
                </a:lnTo>
                <a:lnTo>
                  <a:pt x="363" y="200"/>
                </a:lnTo>
                <a:lnTo>
                  <a:pt x="364" y="193"/>
                </a:lnTo>
                <a:lnTo>
                  <a:pt x="366" y="187"/>
                </a:lnTo>
                <a:lnTo>
                  <a:pt x="364" y="180"/>
                </a:lnTo>
                <a:lnTo>
                  <a:pt x="363" y="173"/>
                </a:lnTo>
                <a:lnTo>
                  <a:pt x="361" y="168"/>
                </a:lnTo>
                <a:lnTo>
                  <a:pt x="356" y="163"/>
                </a:lnTo>
                <a:lnTo>
                  <a:pt x="351" y="158"/>
                </a:lnTo>
                <a:lnTo>
                  <a:pt x="346" y="155"/>
                </a:lnTo>
                <a:lnTo>
                  <a:pt x="339" y="151"/>
                </a:lnTo>
                <a:lnTo>
                  <a:pt x="329" y="146"/>
                </a:lnTo>
                <a:lnTo>
                  <a:pt x="320" y="143"/>
                </a:lnTo>
                <a:lnTo>
                  <a:pt x="314" y="139"/>
                </a:lnTo>
                <a:lnTo>
                  <a:pt x="309" y="138"/>
                </a:lnTo>
                <a:lnTo>
                  <a:pt x="305" y="136"/>
                </a:lnTo>
                <a:lnTo>
                  <a:pt x="303" y="133"/>
                </a:lnTo>
                <a:lnTo>
                  <a:pt x="302" y="129"/>
                </a:lnTo>
                <a:lnTo>
                  <a:pt x="302" y="126"/>
                </a:lnTo>
                <a:lnTo>
                  <a:pt x="302" y="121"/>
                </a:lnTo>
                <a:lnTo>
                  <a:pt x="303" y="119"/>
                </a:lnTo>
                <a:lnTo>
                  <a:pt x="305" y="117"/>
                </a:lnTo>
                <a:lnTo>
                  <a:pt x="309" y="116"/>
                </a:lnTo>
                <a:lnTo>
                  <a:pt x="314" y="117"/>
                </a:lnTo>
                <a:lnTo>
                  <a:pt x="315" y="119"/>
                </a:lnTo>
                <a:lnTo>
                  <a:pt x="317" y="121"/>
                </a:lnTo>
                <a:lnTo>
                  <a:pt x="317" y="124"/>
                </a:lnTo>
                <a:lnTo>
                  <a:pt x="317" y="129"/>
                </a:lnTo>
                <a:lnTo>
                  <a:pt x="317" y="134"/>
                </a:lnTo>
                <a:lnTo>
                  <a:pt x="361" y="134"/>
                </a:lnTo>
                <a:lnTo>
                  <a:pt x="361" y="131"/>
                </a:lnTo>
                <a:lnTo>
                  <a:pt x="361" y="129"/>
                </a:lnTo>
                <a:lnTo>
                  <a:pt x="359" y="122"/>
                </a:lnTo>
                <a:lnTo>
                  <a:pt x="358" y="117"/>
                </a:lnTo>
                <a:lnTo>
                  <a:pt x="356" y="112"/>
                </a:lnTo>
                <a:lnTo>
                  <a:pt x="351" y="107"/>
                </a:lnTo>
                <a:lnTo>
                  <a:pt x="339" y="100"/>
                </a:lnTo>
                <a:lnTo>
                  <a:pt x="320" y="97"/>
                </a:lnTo>
                <a:lnTo>
                  <a:pt x="320" y="87"/>
                </a:lnTo>
                <a:lnTo>
                  <a:pt x="302" y="87"/>
                </a:lnTo>
                <a:close/>
                <a:moveTo>
                  <a:pt x="336" y="39"/>
                </a:moveTo>
                <a:lnTo>
                  <a:pt x="358" y="53"/>
                </a:lnTo>
                <a:lnTo>
                  <a:pt x="376" y="72"/>
                </a:lnTo>
                <a:lnTo>
                  <a:pt x="390" y="99"/>
                </a:lnTo>
                <a:lnTo>
                  <a:pt x="400" y="127"/>
                </a:lnTo>
                <a:lnTo>
                  <a:pt x="402" y="161"/>
                </a:lnTo>
                <a:lnTo>
                  <a:pt x="400" y="195"/>
                </a:lnTo>
                <a:lnTo>
                  <a:pt x="390" y="226"/>
                </a:lnTo>
                <a:lnTo>
                  <a:pt x="376" y="251"/>
                </a:lnTo>
                <a:lnTo>
                  <a:pt x="358" y="271"/>
                </a:lnTo>
                <a:lnTo>
                  <a:pt x="336" y="283"/>
                </a:lnTo>
                <a:lnTo>
                  <a:pt x="544" y="283"/>
                </a:lnTo>
                <a:lnTo>
                  <a:pt x="544" y="283"/>
                </a:lnTo>
                <a:lnTo>
                  <a:pt x="547" y="268"/>
                </a:lnTo>
                <a:lnTo>
                  <a:pt x="556" y="254"/>
                </a:lnTo>
                <a:lnTo>
                  <a:pt x="568" y="246"/>
                </a:lnTo>
                <a:lnTo>
                  <a:pt x="583" y="244"/>
                </a:lnTo>
                <a:lnTo>
                  <a:pt x="585" y="244"/>
                </a:lnTo>
                <a:lnTo>
                  <a:pt x="585" y="82"/>
                </a:lnTo>
                <a:lnTo>
                  <a:pt x="583" y="82"/>
                </a:lnTo>
                <a:lnTo>
                  <a:pt x="568" y="78"/>
                </a:lnTo>
                <a:lnTo>
                  <a:pt x="556" y="70"/>
                </a:lnTo>
                <a:lnTo>
                  <a:pt x="547" y="58"/>
                </a:lnTo>
                <a:lnTo>
                  <a:pt x="544" y="43"/>
                </a:lnTo>
                <a:lnTo>
                  <a:pt x="544" y="39"/>
                </a:lnTo>
                <a:lnTo>
                  <a:pt x="336" y="39"/>
                </a:lnTo>
                <a:close/>
                <a:moveTo>
                  <a:pt x="80" y="39"/>
                </a:moveTo>
                <a:lnTo>
                  <a:pt x="80" y="43"/>
                </a:lnTo>
                <a:lnTo>
                  <a:pt x="76" y="58"/>
                </a:lnTo>
                <a:lnTo>
                  <a:pt x="68" y="70"/>
                </a:lnTo>
                <a:lnTo>
                  <a:pt x="56" y="78"/>
                </a:lnTo>
                <a:lnTo>
                  <a:pt x="41" y="82"/>
                </a:lnTo>
                <a:lnTo>
                  <a:pt x="39" y="82"/>
                </a:lnTo>
                <a:lnTo>
                  <a:pt x="39" y="244"/>
                </a:lnTo>
                <a:lnTo>
                  <a:pt x="41" y="244"/>
                </a:lnTo>
                <a:lnTo>
                  <a:pt x="56" y="246"/>
                </a:lnTo>
                <a:lnTo>
                  <a:pt x="68" y="254"/>
                </a:lnTo>
                <a:lnTo>
                  <a:pt x="76" y="268"/>
                </a:lnTo>
                <a:lnTo>
                  <a:pt x="80" y="283"/>
                </a:lnTo>
                <a:lnTo>
                  <a:pt x="80" y="283"/>
                </a:lnTo>
                <a:lnTo>
                  <a:pt x="288" y="283"/>
                </a:lnTo>
                <a:lnTo>
                  <a:pt x="266" y="271"/>
                </a:lnTo>
                <a:lnTo>
                  <a:pt x="248" y="251"/>
                </a:lnTo>
                <a:lnTo>
                  <a:pt x="232" y="226"/>
                </a:lnTo>
                <a:lnTo>
                  <a:pt x="224" y="195"/>
                </a:lnTo>
                <a:lnTo>
                  <a:pt x="220" y="161"/>
                </a:lnTo>
                <a:lnTo>
                  <a:pt x="224" y="127"/>
                </a:lnTo>
                <a:lnTo>
                  <a:pt x="232" y="99"/>
                </a:lnTo>
                <a:lnTo>
                  <a:pt x="248" y="72"/>
                </a:lnTo>
                <a:lnTo>
                  <a:pt x="266" y="53"/>
                </a:lnTo>
                <a:lnTo>
                  <a:pt x="288" y="39"/>
                </a:lnTo>
                <a:lnTo>
                  <a:pt x="80" y="39"/>
                </a:lnTo>
                <a:close/>
                <a:moveTo>
                  <a:pt x="0" y="0"/>
                </a:moveTo>
                <a:lnTo>
                  <a:pt x="624" y="0"/>
                </a:lnTo>
                <a:lnTo>
                  <a:pt x="624" y="322"/>
                </a:lnTo>
                <a:lnTo>
                  <a:pt x="0" y="32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0" name="Freeform 123"/>
          <p:cNvSpPr>
            <a:spLocks noEditPoints="1"/>
          </p:cNvSpPr>
          <p:nvPr/>
        </p:nvSpPr>
        <p:spPr bwMode="auto">
          <a:xfrm>
            <a:off x="9840595" y="4151305"/>
            <a:ext cx="447675" cy="481013"/>
          </a:xfrm>
          <a:custGeom>
            <a:avLst/>
            <a:gdLst>
              <a:gd name="T0" fmla="*/ 401 w 566"/>
              <a:gd name="T1" fmla="*/ 552 h 604"/>
              <a:gd name="T2" fmla="*/ 422 w 566"/>
              <a:gd name="T3" fmla="*/ 549 h 604"/>
              <a:gd name="T4" fmla="*/ 439 w 566"/>
              <a:gd name="T5" fmla="*/ 532 h 604"/>
              <a:gd name="T6" fmla="*/ 401 w 566"/>
              <a:gd name="T7" fmla="*/ 454 h 604"/>
              <a:gd name="T8" fmla="*/ 234 w 566"/>
              <a:gd name="T9" fmla="*/ 552 h 604"/>
              <a:gd name="T10" fmla="*/ 332 w 566"/>
              <a:gd name="T11" fmla="*/ 454 h 604"/>
              <a:gd name="T12" fmla="*/ 103 w 566"/>
              <a:gd name="T13" fmla="*/ 454 h 604"/>
              <a:gd name="T14" fmla="*/ 136 w 566"/>
              <a:gd name="T15" fmla="*/ 543 h 604"/>
              <a:gd name="T16" fmla="*/ 146 w 566"/>
              <a:gd name="T17" fmla="*/ 550 h 604"/>
              <a:gd name="T18" fmla="*/ 164 w 566"/>
              <a:gd name="T19" fmla="*/ 552 h 604"/>
              <a:gd name="T20" fmla="*/ 103 w 566"/>
              <a:gd name="T21" fmla="*/ 454 h 604"/>
              <a:gd name="T22" fmla="*/ 401 w 566"/>
              <a:gd name="T23" fmla="*/ 386 h 604"/>
              <a:gd name="T24" fmla="*/ 513 w 566"/>
              <a:gd name="T25" fmla="*/ 313 h 604"/>
              <a:gd name="T26" fmla="*/ 513 w 566"/>
              <a:gd name="T27" fmla="*/ 301 h 604"/>
              <a:gd name="T28" fmla="*/ 506 w 566"/>
              <a:gd name="T29" fmla="*/ 291 h 604"/>
              <a:gd name="T30" fmla="*/ 495 w 566"/>
              <a:gd name="T31" fmla="*/ 288 h 604"/>
              <a:gd name="T32" fmla="*/ 234 w 566"/>
              <a:gd name="T33" fmla="*/ 288 h 604"/>
              <a:gd name="T34" fmla="*/ 332 w 566"/>
              <a:gd name="T35" fmla="*/ 386 h 604"/>
              <a:gd name="T36" fmla="*/ 234 w 566"/>
              <a:gd name="T37" fmla="*/ 288 h 604"/>
              <a:gd name="T38" fmla="*/ 64 w 566"/>
              <a:gd name="T39" fmla="*/ 289 h 604"/>
              <a:gd name="T40" fmla="*/ 56 w 566"/>
              <a:gd name="T41" fmla="*/ 296 h 604"/>
              <a:gd name="T42" fmla="*/ 53 w 566"/>
              <a:gd name="T43" fmla="*/ 308 h 604"/>
              <a:gd name="T44" fmla="*/ 78 w 566"/>
              <a:gd name="T45" fmla="*/ 386 h 604"/>
              <a:gd name="T46" fmla="*/ 164 w 566"/>
              <a:gd name="T47" fmla="*/ 288 h 604"/>
              <a:gd name="T48" fmla="*/ 324 w 566"/>
              <a:gd name="T49" fmla="*/ 0 h 604"/>
              <a:gd name="T50" fmla="*/ 349 w 566"/>
              <a:gd name="T51" fmla="*/ 10 h 604"/>
              <a:gd name="T52" fmla="*/ 361 w 566"/>
              <a:gd name="T53" fmla="*/ 39 h 604"/>
              <a:gd name="T54" fmla="*/ 454 w 566"/>
              <a:gd name="T55" fmla="*/ 235 h 604"/>
              <a:gd name="T56" fmla="*/ 517 w 566"/>
              <a:gd name="T57" fmla="*/ 239 h 604"/>
              <a:gd name="T58" fmla="*/ 552 w 566"/>
              <a:gd name="T59" fmla="*/ 266 h 604"/>
              <a:gd name="T60" fmla="*/ 566 w 566"/>
              <a:gd name="T61" fmla="*/ 308 h 604"/>
              <a:gd name="T62" fmla="*/ 488 w 566"/>
              <a:gd name="T63" fmla="*/ 549 h 604"/>
              <a:gd name="T64" fmla="*/ 457 w 566"/>
              <a:gd name="T65" fmla="*/ 589 h 604"/>
              <a:gd name="T66" fmla="*/ 410 w 566"/>
              <a:gd name="T67" fmla="*/ 604 h 604"/>
              <a:gd name="T68" fmla="*/ 129 w 566"/>
              <a:gd name="T69" fmla="*/ 601 h 604"/>
              <a:gd name="T70" fmla="*/ 93 w 566"/>
              <a:gd name="T71" fmla="*/ 576 h 604"/>
              <a:gd name="T72" fmla="*/ 3 w 566"/>
              <a:gd name="T73" fmla="*/ 332 h 604"/>
              <a:gd name="T74" fmla="*/ 3 w 566"/>
              <a:gd name="T75" fmla="*/ 286 h 604"/>
              <a:gd name="T76" fmla="*/ 29 w 566"/>
              <a:gd name="T77" fmla="*/ 250 h 604"/>
              <a:gd name="T78" fmla="*/ 71 w 566"/>
              <a:gd name="T79" fmla="*/ 235 h 604"/>
              <a:gd name="T80" fmla="*/ 212 w 566"/>
              <a:gd name="T81" fmla="*/ 57 h 604"/>
              <a:gd name="T82" fmla="*/ 208 w 566"/>
              <a:gd name="T83" fmla="*/ 22 h 604"/>
              <a:gd name="T84" fmla="*/ 229 w 566"/>
              <a:gd name="T85" fmla="*/ 1 h 604"/>
              <a:gd name="T86" fmla="*/ 256 w 566"/>
              <a:gd name="T87" fmla="*/ 3 h 604"/>
              <a:gd name="T88" fmla="*/ 276 w 566"/>
              <a:gd name="T89" fmla="*/ 24 h 604"/>
              <a:gd name="T90" fmla="*/ 274 w 566"/>
              <a:gd name="T91" fmla="*/ 51 h 604"/>
              <a:gd name="T92" fmla="*/ 254 w 566"/>
              <a:gd name="T93" fmla="*/ 71 h 604"/>
              <a:gd name="T94" fmla="*/ 149 w 566"/>
              <a:gd name="T95" fmla="*/ 235 h 604"/>
              <a:gd name="T96" fmla="*/ 325 w 566"/>
              <a:gd name="T97" fmla="*/ 73 h 604"/>
              <a:gd name="T98" fmla="*/ 300 w 566"/>
              <a:gd name="T99" fmla="*/ 62 h 604"/>
              <a:gd name="T100" fmla="*/ 288 w 566"/>
              <a:gd name="T101" fmla="*/ 37 h 604"/>
              <a:gd name="T102" fmla="*/ 298 w 566"/>
              <a:gd name="T103" fmla="*/ 12 h 604"/>
              <a:gd name="T104" fmla="*/ 324 w 566"/>
              <a:gd name="T105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6" h="604">
                <a:moveTo>
                  <a:pt x="401" y="454"/>
                </a:moveTo>
                <a:lnTo>
                  <a:pt x="401" y="552"/>
                </a:lnTo>
                <a:lnTo>
                  <a:pt x="410" y="552"/>
                </a:lnTo>
                <a:lnTo>
                  <a:pt x="422" y="549"/>
                </a:lnTo>
                <a:lnTo>
                  <a:pt x="432" y="542"/>
                </a:lnTo>
                <a:lnTo>
                  <a:pt x="439" y="532"/>
                </a:lnTo>
                <a:lnTo>
                  <a:pt x="464" y="454"/>
                </a:lnTo>
                <a:lnTo>
                  <a:pt x="401" y="454"/>
                </a:lnTo>
                <a:close/>
                <a:moveTo>
                  <a:pt x="234" y="454"/>
                </a:moveTo>
                <a:lnTo>
                  <a:pt x="234" y="552"/>
                </a:lnTo>
                <a:lnTo>
                  <a:pt x="332" y="552"/>
                </a:lnTo>
                <a:lnTo>
                  <a:pt x="332" y="454"/>
                </a:lnTo>
                <a:lnTo>
                  <a:pt x="234" y="454"/>
                </a:lnTo>
                <a:close/>
                <a:moveTo>
                  <a:pt x="103" y="454"/>
                </a:moveTo>
                <a:lnTo>
                  <a:pt x="132" y="538"/>
                </a:lnTo>
                <a:lnTo>
                  <a:pt x="136" y="543"/>
                </a:lnTo>
                <a:lnTo>
                  <a:pt x="139" y="549"/>
                </a:lnTo>
                <a:lnTo>
                  <a:pt x="146" y="550"/>
                </a:lnTo>
                <a:lnTo>
                  <a:pt x="151" y="552"/>
                </a:lnTo>
                <a:lnTo>
                  <a:pt x="164" y="552"/>
                </a:lnTo>
                <a:lnTo>
                  <a:pt x="164" y="454"/>
                </a:lnTo>
                <a:lnTo>
                  <a:pt x="103" y="454"/>
                </a:lnTo>
                <a:close/>
                <a:moveTo>
                  <a:pt x="401" y="288"/>
                </a:moveTo>
                <a:lnTo>
                  <a:pt x="401" y="386"/>
                </a:lnTo>
                <a:lnTo>
                  <a:pt x="488" y="386"/>
                </a:lnTo>
                <a:lnTo>
                  <a:pt x="513" y="313"/>
                </a:lnTo>
                <a:lnTo>
                  <a:pt x="513" y="308"/>
                </a:lnTo>
                <a:lnTo>
                  <a:pt x="513" y="301"/>
                </a:lnTo>
                <a:lnTo>
                  <a:pt x="510" y="296"/>
                </a:lnTo>
                <a:lnTo>
                  <a:pt x="506" y="291"/>
                </a:lnTo>
                <a:lnTo>
                  <a:pt x="500" y="289"/>
                </a:lnTo>
                <a:lnTo>
                  <a:pt x="495" y="288"/>
                </a:lnTo>
                <a:lnTo>
                  <a:pt x="401" y="288"/>
                </a:lnTo>
                <a:close/>
                <a:moveTo>
                  <a:pt x="234" y="288"/>
                </a:moveTo>
                <a:lnTo>
                  <a:pt x="234" y="386"/>
                </a:lnTo>
                <a:lnTo>
                  <a:pt x="332" y="386"/>
                </a:lnTo>
                <a:lnTo>
                  <a:pt x="332" y="288"/>
                </a:lnTo>
                <a:lnTo>
                  <a:pt x="234" y="288"/>
                </a:lnTo>
                <a:close/>
                <a:moveTo>
                  <a:pt x="71" y="288"/>
                </a:moveTo>
                <a:lnTo>
                  <a:pt x="64" y="289"/>
                </a:lnTo>
                <a:lnTo>
                  <a:pt x="59" y="291"/>
                </a:lnTo>
                <a:lnTo>
                  <a:pt x="56" y="296"/>
                </a:lnTo>
                <a:lnTo>
                  <a:pt x="53" y="301"/>
                </a:lnTo>
                <a:lnTo>
                  <a:pt x="53" y="308"/>
                </a:lnTo>
                <a:lnTo>
                  <a:pt x="53" y="313"/>
                </a:lnTo>
                <a:lnTo>
                  <a:pt x="78" y="386"/>
                </a:lnTo>
                <a:lnTo>
                  <a:pt x="164" y="386"/>
                </a:lnTo>
                <a:lnTo>
                  <a:pt x="164" y="288"/>
                </a:lnTo>
                <a:lnTo>
                  <a:pt x="71" y="288"/>
                </a:lnTo>
                <a:close/>
                <a:moveTo>
                  <a:pt x="324" y="0"/>
                </a:moveTo>
                <a:lnTo>
                  <a:pt x="337" y="1"/>
                </a:lnTo>
                <a:lnTo>
                  <a:pt x="349" y="10"/>
                </a:lnTo>
                <a:lnTo>
                  <a:pt x="357" y="22"/>
                </a:lnTo>
                <a:lnTo>
                  <a:pt x="361" y="39"/>
                </a:lnTo>
                <a:lnTo>
                  <a:pt x="354" y="57"/>
                </a:lnTo>
                <a:lnTo>
                  <a:pt x="454" y="235"/>
                </a:lnTo>
                <a:lnTo>
                  <a:pt x="495" y="235"/>
                </a:lnTo>
                <a:lnTo>
                  <a:pt x="517" y="239"/>
                </a:lnTo>
                <a:lnTo>
                  <a:pt x="537" y="250"/>
                </a:lnTo>
                <a:lnTo>
                  <a:pt x="552" y="266"/>
                </a:lnTo>
                <a:lnTo>
                  <a:pt x="562" y="286"/>
                </a:lnTo>
                <a:lnTo>
                  <a:pt x="566" y="308"/>
                </a:lnTo>
                <a:lnTo>
                  <a:pt x="562" y="332"/>
                </a:lnTo>
                <a:lnTo>
                  <a:pt x="488" y="549"/>
                </a:lnTo>
                <a:lnTo>
                  <a:pt x="476" y="571"/>
                </a:lnTo>
                <a:lnTo>
                  <a:pt x="457" y="589"/>
                </a:lnTo>
                <a:lnTo>
                  <a:pt x="435" y="599"/>
                </a:lnTo>
                <a:lnTo>
                  <a:pt x="410" y="604"/>
                </a:lnTo>
                <a:lnTo>
                  <a:pt x="151" y="604"/>
                </a:lnTo>
                <a:lnTo>
                  <a:pt x="129" y="601"/>
                </a:lnTo>
                <a:lnTo>
                  <a:pt x="110" y="591"/>
                </a:lnTo>
                <a:lnTo>
                  <a:pt x="93" y="576"/>
                </a:lnTo>
                <a:lnTo>
                  <a:pt x="83" y="555"/>
                </a:lnTo>
                <a:lnTo>
                  <a:pt x="3" y="332"/>
                </a:lnTo>
                <a:lnTo>
                  <a:pt x="0" y="308"/>
                </a:lnTo>
                <a:lnTo>
                  <a:pt x="3" y="286"/>
                </a:lnTo>
                <a:lnTo>
                  <a:pt x="12" y="266"/>
                </a:lnTo>
                <a:lnTo>
                  <a:pt x="29" y="250"/>
                </a:lnTo>
                <a:lnTo>
                  <a:pt x="49" y="239"/>
                </a:lnTo>
                <a:lnTo>
                  <a:pt x="71" y="235"/>
                </a:lnTo>
                <a:lnTo>
                  <a:pt x="112" y="235"/>
                </a:lnTo>
                <a:lnTo>
                  <a:pt x="212" y="57"/>
                </a:lnTo>
                <a:lnTo>
                  <a:pt x="205" y="39"/>
                </a:lnTo>
                <a:lnTo>
                  <a:pt x="208" y="22"/>
                </a:lnTo>
                <a:lnTo>
                  <a:pt x="217" y="10"/>
                </a:lnTo>
                <a:lnTo>
                  <a:pt x="229" y="1"/>
                </a:lnTo>
                <a:lnTo>
                  <a:pt x="242" y="0"/>
                </a:lnTo>
                <a:lnTo>
                  <a:pt x="256" y="3"/>
                </a:lnTo>
                <a:lnTo>
                  <a:pt x="268" y="12"/>
                </a:lnTo>
                <a:lnTo>
                  <a:pt x="276" y="24"/>
                </a:lnTo>
                <a:lnTo>
                  <a:pt x="278" y="37"/>
                </a:lnTo>
                <a:lnTo>
                  <a:pt x="274" y="51"/>
                </a:lnTo>
                <a:lnTo>
                  <a:pt x="266" y="62"/>
                </a:lnTo>
                <a:lnTo>
                  <a:pt x="254" y="71"/>
                </a:lnTo>
                <a:lnTo>
                  <a:pt x="241" y="73"/>
                </a:lnTo>
                <a:lnTo>
                  <a:pt x="149" y="235"/>
                </a:lnTo>
                <a:lnTo>
                  <a:pt x="417" y="235"/>
                </a:lnTo>
                <a:lnTo>
                  <a:pt x="325" y="73"/>
                </a:lnTo>
                <a:lnTo>
                  <a:pt x="312" y="71"/>
                </a:lnTo>
                <a:lnTo>
                  <a:pt x="300" y="62"/>
                </a:lnTo>
                <a:lnTo>
                  <a:pt x="291" y="51"/>
                </a:lnTo>
                <a:lnTo>
                  <a:pt x="288" y="37"/>
                </a:lnTo>
                <a:lnTo>
                  <a:pt x="290" y="24"/>
                </a:lnTo>
                <a:lnTo>
                  <a:pt x="298" y="12"/>
                </a:lnTo>
                <a:lnTo>
                  <a:pt x="310" y="3"/>
                </a:lnTo>
                <a:lnTo>
                  <a:pt x="32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21" name="Группа 820"/>
          <p:cNvGrpSpPr/>
          <p:nvPr/>
        </p:nvGrpSpPr>
        <p:grpSpPr>
          <a:xfrm>
            <a:off x="10892990" y="4143420"/>
            <a:ext cx="444448" cy="444448"/>
            <a:chOff x="-6426148" y="2716167"/>
            <a:chExt cx="1143000" cy="1143000"/>
          </a:xfrm>
          <a:solidFill>
            <a:srgbClr val="A6A6A6"/>
          </a:solidFill>
        </p:grpSpPr>
        <p:sp>
          <p:nvSpPr>
            <p:cNvPr id="822" name="Freeform 189"/>
            <p:cNvSpPr>
              <a:spLocks/>
            </p:cNvSpPr>
            <p:nvPr/>
          </p:nvSpPr>
          <p:spPr bwMode="auto">
            <a:xfrm>
              <a:off x="-6426148" y="2716167"/>
              <a:ext cx="1143000" cy="1143000"/>
            </a:xfrm>
            <a:custGeom>
              <a:avLst/>
              <a:gdLst>
                <a:gd name="T0" fmla="*/ 69 w 1439"/>
                <a:gd name="T1" fmla="*/ 0 h 1440"/>
                <a:gd name="T2" fmla="*/ 91 w 1439"/>
                <a:gd name="T3" fmla="*/ 4 h 1440"/>
                <a:gd name="T4" fmla="*/ 112 w 1439"/>
                <a:gd name="T5" fmla="*/ 14 h 1440"/>
                <a:gd name="T6" fmla="*/ 127 w 1439"/>
                <a:gd name="T7" fmla="*/ 29 h 1440"/>
                <a:gd name="T8" fmla="*/ 135 w 1439"/>
                <a:gd name="T9" fmla="*/ 49 h 1440"/>
                <a:gd name="T10" fmla="*/ 139 w 1439"/>
                <a:gd name="T11" fmla="*/ 71 h 1440"/>
                <a:gd name="T12" fmla="*/ 139 w 1439"/>
                <a:gd name="T13" fmla="*/ 1299 h 1440"/>
                <a:gd name="T14" fmla="*/ 1368 w 1439"/>
                <a:gd name="T15" fmla="*/ 1299 h 1440"/>
                <a:gd name="T16" fmla="*/ 1390 w 1439"/>
                <a:gd name="T17" fmla="*/ 1304 h 1440"/>
                <a:gd name="T18" fmla="*/ 1411 w 1439"/>
                <a:gd name="T19" fmla="*/ 1313 h 1440"/>
                <a:gd name="T20" fmla="*/ 1426 w 1439"/>
                <a:gd name="T21" fmla="*/ 1328 h 1440"/>
                <a:gd name="T22" fmla="*/ 1434 w 1439"/>
                <a:gd name="T23" fmla="*/ 1348 h 1440"/>
                <a:gd name="T24" fmla="*/ 1439 w 1439"/>
                <a:gd name="T25" fmla="*/ 1370 h 1440"/>
                <a:gd name="T26" fmla="*/ 1434 w 1439"/>
                <a:gd name="T27" fmla="*/ 1392 h 1440"/>
                <a:gd name="T28" fmla="*/ 1426 w 1439"/>
                <a:gd name="T29" fmla="*/ 1411 h 1440"/>
                <a:gd name="T30" fmla="*/ 1411 w 1439"/>
                <a:gd name="T31" fmla="*/ 1426 h 1440"/>
                <a:gd name="T32" fmla="*/ 1390 w 1439"/>
                <a:gd name="T33" fmla="*/ 1436 h 1440"/>
                <a:gd name="T34" fmla="*/ 1368 w 1439"/>
                <a:gd name="T35" fmla="*/ 1440 h 1440"/>
                <a:gd name="T36" fmla="*/ 69 w 1439"/>
                <a:gd name="T37" fmla="*/ 1440 h 1440"/>
                <a:gd name="T38" fmla="*/ 47 w 1439"/>
                <a:gd name="T39" fmla="*/ 1436 h 1440"/>
                <a:gd name="T40" fmla="*/ 29 w 1439"/>
                <a:gd name="T41" fmla="*/ 1426 h 1440"/>
                <a:gd name="T42" fmla="*/ 13 w 1439"/>
                <a:gd name="T43" fmla="*/ 1411 h 1440"/>
                <a:gd name="T44" fmla="*/ 3 w 1439"/>
                <a:gd name="T45" fmla="*/ 1392 h 1440"/>
                <a:gd name="T46" fmla="*/ 0 w 1439"/>
                <a:gd name="T47" fmla="*/ 1370 h 1440"/>
                <a:gd name="T48" fmla="*/ 0 w 1439"/>
                <a:gd name="T49" fmla="*/ 71 h 1440"/>
                <a:gd name="T50" fmla="*/ 3 w 1439"/>
                <a:gd name="T51" fmla="*/ 49 h 1440"/>
                <a:gd name="T52" fmla="*/ 13 w 1439"/>
                <a:gd name="T53" fmla="*/ 29 h 1440"/>
                <a:gd name="T54" fmla="*/ 29 w 1439"/>
                <a:gd name="T55" fmla="*/ 14 h 1440"/>
                <a:gd name="T56" fmla="*/ 47 w 1439"/>
                <a:gd name="T57" fmla="*/ 4 h 1440"/>
                <a:gd name="T58" fmla="*/ 69 w 1439"/>
                <a:gd name="T59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9" h="1440">
                  <a:moveTo>
                    <a:pt x="69" y="0"/>
                  </a:moveTo>
                  <a:lnTo>
                    <a:pt x="91" y="4"/>
                  </a:lnTo>
                  <a:lnTo>
                    <a:pt x="112" y="14"/>
                  </a:lnTo>
                  <a:lnTo>
                    <a:pt x="127" y="29"/>
                  </a:lnTo>
                  <a:lnTo>
                    <a:pt x="135" y="49"/>
                  </a:lnTo>
                  <a:lnTo>
                    <a:pt x="139" y="71"/>
                  </a:lnTo>
                  <a:lnTo>
                    <a:pt x="139" y="1299"/>
                  </a:lnTo>
                  <a:lnTo>
                    <a:pt x="1368" y="1299"/>
                  </a:lnTo>
                  <a:lnTo>
                    <a:pt x="1390" y="1304"/>
                  </a:lnTo>
                  <a:lnTo>
                    <a:pt x="1411" y="1313"/>
                  </a:lnTo>
                  <a:lnTo>
                    <a:pt x="1426" y="1328"/>
                  </a:lnTo>
                  <a:lnTo>
                    <a:pt x="1434" y="1348"/>
                  </a:lnTo>
                  <a:lnTo>
                    <a:pt x="1439" y="1370"/>
                  </a:lnTo>
                  <a:lnTo>
                    <a:pt x="1434" y="1392"/>
                  </a:lnTo>
                  <a:lnTo>
                    <a:pt x="1426" y="1411"/>
                  </a:lnTo>
                  <a:lnTo>
                    <a:pt x="1411" y="1426"/>
                  </a:lnTo>
                  <a:lnTo>
                    <a:pt x="1390" y="1436"/>
                  </a:lnTo>
                  <a:lnTo>
                    <a:pt x="1368" y="1440"/>
                  </a:lnTo>
                  <a:lnTo>
                    <a:pt x="69" y="1440"/>
                  </a:lnTo>
                  <a:lnTo>
                    <a:pt x="47" y="1436"/>
                  </a:lnTo>
                  <a:lnTo>
                    <a:pt x="29" y="1426"/>
                  </a:lnTo>
                  <a:lnTo>
                    <a:pt x="13" y="1411"/>
                  </a:lnTo>
                  <a:lnTo>
                    <a:pt x="3" y="1392"/>
                  </a:lnTo>
                  <a:lnTo>
                    <a:pt x="0" y="1370"/>
                  </a:lnTo>
                  <a:lnTo>
                    <a:pt x="0" y="71"/>
                  </a:lnTo>
                  <a:lnTo>
                    <a:pt x="3" y="49"/>
                  </a:lnTo>
                  <a:lnTo>
                    <a:pt x="13" y="29"/>
                  </a:lnTo>
                  <a:lnTo>
                    <a:pt x="29" y="14"/>
                  </a:lnTo>
                  <a:lnTo>
                    <a:pt x="47" y="4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" name="Freeform 190"/>
            <p:cNvSpPr>
              <a:spLocks/>
            </p:cNvSpPr>
            <p:nvPr/>
          </p:nvSpPr>
          <p:spPr bwMode="auto">
            <a:xfrm>
              <a:off x="-6234061" y="3441654"/>
              <a:ext cx="161925" cy="223838"/>
            </a:xfrm>
            <a:custGeom>
              <a:avLst/>
              <a:gdLst>
                <a:gd name="T0" fmla="*/ 36 w 203"/>
                <a:gd name="T1" fmla="*/ 0 h 281"/>
                <a:gd name="T2" fmla="*/ 168 w 203"/>
                <a:gd name="T3" fmla="*/ 0 h 281"/>
                <a:gd name="T4" fmla="*/ 185 w 203"/>
                <a:gd name="T5" fmla="*/ 5 h 281"/>
                <a:gd name="T6" fmla="*/ 198 w 203"/>
                <a:gd name="T7" fmla="*/ 18 h 281"/>
                <a:gd name="T8" fmla="*/ 203 w 203"/>
                <a:gd name="T9" fmla="*/ 35 h 281"/>
                <a:gd name="T10" fmla="*/ 203 w 203"/>
                <a:gd name="T11" fmla="*/ 245 h 281"/>
                <a:gd name="T12" fmla="*/ 198 w 203"/>
                <a:gd name="T13" fmla="*/ 264 h 281"/>
                <a:gd name="T14" fmla="*/ 185 w 203"/>
                <a:gd name="T15" fmla="*/ 276 h 281"/>
                <a:gd name="T16" fmla="*/ 168 w 203"/>
                <a:gd name="T17" fmla="*/ 281 h 281"/>
                <a:gd name="T18" fmla="*/ 36 w 203"/>
                <a:gd name="T19" fmla="*/ 281 h 281"/>
                <a:gd name="T20" fmla="*/ 17 w 203"/>
                <a:gd name="T21" fmla="*/ 276 h 281"/>
                <a:gd name="T22" fmla="*/ 5 w 203"/>
                <a:gd name="T23" fmla="*/ 264 h 281"/>
                <a:gd name="T24" fmla="*/ 0 w 203"/>
                <a:gd name="T25" fmla="*/ 245 h 281"/>
                <a:gd name="T26" fmla="*/ 0 w 203"/>
                <a:gd name="T27" fmla="*/ 35 h 281"/>
                <a:gd name="T28" fmla="*/ 5 w 203"/>
                <a:gd name="T29" fmla="*/ 18 h 281"/>
                <a:gd name="T30" fmla="*/ 17 w 203"/>
                <a:gd name="T31" fmla="*/ 5 h 281"/>
                <a:gd name="T32" fmla="*/ 36 w 203"/>
                <a:gd name="T3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81">
                  <a:moveTo>
                    <a:pt x="36" y="0"/>
                  </a:moveTo>
                  <a:lnTo>
                    <a:pt x="168" y="0"/>
                  </a:lnTo>
                  <a:lnTo>
                    <a:pt x="185" y="5"/>
                  </a:lnTo>
                  <a:lnTo>
                    <a:pt x="198" y="18"/>
                  </a:lnTo>
                  <a:lnTo>
                    <a:pt x="203" y="35"/>
                  </a:lnTo>
                  <a:lnTo>
                    <a:pt x="203" y="245"/>
                  </a:lnTo>
                  <a:lnTo>
                    <a:pt x="198" y="264"/>
                  </a:lnTo>
                  <a:lnTo>
                    <a:pt x="185" y="276"/>
                  </a:lnTo>
                  <a:lnTo>
                    <a:pt x="168" y="281"/>
                  </a:lnTo>
                  <a:lnTo>
                    <a:pt x="36" y="281"/>
                  </a:lnTo>
                  <a:lnTo>
                    <a:pt x="17" y="276"/>
                  </a:lnTo>
                  <a:lnTo>
                    <a:pt x="5" y="264"/>
                  </a:lnTo>
                  <a:lnTo>
                    <a:pt x="0" y="245"/>
                  </a:lnTo>
                  <a:lnTo>
                    <a:pt x="0" y="35"/>
                  </a:lnTo>
                  <a:lnTo>
                    <a:pt x="5" y="18"/>
                  </a:lnTo>
                  <a:lnTo>
                    <a:pt x="17" y="5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" name="Freeform 191"/>
            <p:cNvSpPr>
              <a:spLocks/>
            </p:cNvSpPr>
            <p:nvPr/>
          </p:nvSpPr>
          <p:spPr bwMode="auto">
            <a:xfrm>
              <a:off x="-5992761" y="3220992"/>
              <a:ext cx="160338" cy="444500"/>
            </a:xfrm>
            <a:custGeom>
              <a:avLst/>
              <a:gdLst>
                <a:gd name="T0" fmla="*/ 36 w 203"/>
                <a:gd name="T1" fmla="*/ 0 h 561"/>
                <a:gd name="T2" fmla="*/ 168 w 203"/>
                <a:gd name="T3" fmla="*/ 0 h 561"/>
                <a:gd name="T4" fmla="*/ 186 w 203"/>
                <a:gd name="T5" fmla="*/ 4 h 561"/>
                <a:gd name="T6" fmla="*/ 198 w 203"/>
                <a:gd name="T7" fmla="*/ 17 h 561"/>
                <a:gd name="T8" fmla="*/ 203 w 203"/>
                <a:gd name="T9" fmla="*/ 34 h 561"/>
                <a:gd name="T10" fmla="*/ 203 w 203"/>
                <a:gd name="T11" fmla="*/ 525 h 561"/>
                <a:gd name="T12" fmla="*/ 198 w 203"/>
                <a:gd name="T13" fmla="*/ 544 h 561"/>
                <a:gd name="T14" fmla="*/ 186 w 203"/>
                <a:gd name="T15" fmla="*/ 556 h 561"/>
                <a:gd name="T16" fmla="*/ 168 w 203"/>
                <a:gd name="T17" fmla="*/ 561 h 561"/>
                <a:gd name="T18" fmla="*/ 36 w 203"/>
                <a:gd name="T19" fmla="*/ 561 h 561"/>
                <a:gd name="T20" fmla="*/ 19 w 203"/>
                <a:gd name="T21" fmla="*/ 556 h 561"/>
                <a:gd name="T22" fmla="*/ 5 w 203"/>
                <a:gd name="T23" fmla="*/ 544 h 561"/>
                <a:gd name="T24" fmla="*/ 0 w 203"/>
                <a:gd name="T25" fmla="*/ 525 h 561"/>
                <a:gd name="T26" fmla="*/ 0 w 203"/>
                <a:gd name="T27" fmla="*/ 34 h 561"/>
                <a:gd name="T28" fmla="*/ 5 w 203"/>
                <a:gd name="T29" fmla="*/ 17 h 561"/>
                <a:gd name="T30" fmla="*/ 19 w 203"/>
                <a:gd name="T31" fmla="*/ 4 h 561"/>
                <a:gd name="T32" fmla="*/ 36 w 203"/>
                <a:gd name="T33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561">
                  <a:moveTo>
                    <a:pt x="36" y="0"/>
                  </a:moveTo>
                  <a:lnTo>
                    <a:pt x="168" y="0"/>
                  </a:lnTo>
                  <a:lnTo>
                    <a:pt x="186" y="4"/>
                  </a:lnTo>
                  <a:lnTo>
                    <a:pt x="198" y="17"/>
                  </a:lnTo>
                  <a:lnTo>
                    <a:pt x="203" y="34"/>
                  </a:lnTo>
                  <a:lnTo>
                    <a:pt x="203" y="525"/>
                  </a:lnTo>
                  <a:lnTo>
                    <a:pt x="198" y="544"/>
                  </a:lnTo>
                  <a:lnTo>
                    <a:pt x="186" y="556"/>
                  </a:lnTo>
                  <a:lnTo>
                    <a:pt x="168" y="561"/>
                  </a:lnTo>
                  <a:lnTo>
                    <a:pt x="36" y="561"/>
                  </a:lnTo>
                  <a:lnTo>
                    <a:pt x="19" y="556"/>
                  </a:lnTo>
                  <a:lnTo>
                    <a:pt x="5" y="544"/>
                  </a:lnTo>
                  <a:lnTo>
                    <a:pt x="0" y="525"/>
                  </a:lnTo>
                  <a:lnTo>
                    <a:pt x="0" y="34"/>
                  </a:lnTo>
                  <a:lnTo>
                    <a:pt x="5" y="17"/>
                  </a:lnTo>
                  <a:lnTo>
                    <a:pt x="19" y="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" name="Freeform 192"/>
            <p:cNvSpPr>
              <a:spLocks/>
            </p:cNvSpPr>
            <p:nvPr/>
          </p:nvSpPr>
          <p:spPr bwMode="auto">
            <a:xfrm>
              <a:off x="-5751460" y="2997154"/>
              <a:ext cx="160337" cy="668338"/>
            </a:xfrm>
            <a:custGeom>
              <a:avLst/>
              <a:gdLst>
                <a:gd name="T0" fmla="*/ 36 w 201"/>
                <a:gd name="T1" fmla="*/ 0 h 842"/>
                <a:gd name="T2" fmla="*/ 168 w 201"/>
                <a:gd name="T3" fmla="*/ 0 h 842"/>
                <a:gd name="T4" fmla="*/ 185 w 201"/>
                <a:gd name="T5" fmla="*/ 5 h 842"/>
                <a:gd name="T6" fmla="*/ 196 w 201"/>
                <a:gd name="T7" fmla="*/ 17 h 842"/>
                <a:gd name="T8" fmla="*/ 201 w 201"/>
                <a:gd name="T9" fmla="*/ 36 h 842"/>
                <a:gd name="T10" fmla="*/ 201 w 201"/>
                <a:gd name="T11" fmla="*/ 806 h 842"/>
                <a:gd name="T12" fmla="*/ 196 w 201"/>
                <a:gd name="T13" fmla="*/ 825 h 842"/>
                <a:gd name="T14" fmla="*/ 185 w 201"/>
                <a:gd name="T15" fmla="*/ 837 h 842"/>
                <a:gd name="T16" fmla="*/ 168 w 201"/>
                <a:gd name="T17" fmla="*/ 842 h 842"/>
                <a:gd name="T18" fmla="*/ 36 w 201"/>
                <a:gd name="T19" fmla="*/ 842 h 842"/>
                <a:gd name="T20" fmla="*/ 17 w 201"/>
                <a:gd name="T21" fmla="*/ 837 h 842"/>
                <a:gd name="T22" fmla="*/ 5 w 201"/>
                <a:gd name="T23" fmla="*/ 825 h 842"/>
                <a:gd name="T24" fmla="*/ 0 w 201"/>
                <a:gd name="T25" fmla="*/ 806 h 842"/>
                <a:gd name="T26" fmla="*/ 0 w 201"/>
                <a:gd name="T27" fmla="*/ 36 h 842"/>
                <a:gd name="T28" fmla="*/ 5 w 201"/>
                <a:gd name="T29" fmla="*/ 17 h 842"/>
                <a:gd name="T30" fmla="*/ 17 w 201"/>
                <a:gd name="T31" fmla="*/ 5 h 842"/>
                <a:gd name="T32" fmla="*/ 36 w 201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1" h="842">
                  <a:moveTo>
                    <a:pt x="36" y="0"/>
                  </a:moveTo>
                  <a:lnTo>
                    <a:pt x="168" y="0"/>
                  </a:lnTo>
                  <a:lnTo>
                    <a:pt x="185" y="5"/>
                  </a:lnTo>
                  <a:lnTo>
                    <a:pt x="196" y="17"/>
                  </a:lnTo>
                  <a:lnTo>
                    <a:pt x="201" y="36"/>
                  </a:lnTo>
                  <a:lnTo>
                    <a:pt x="201" y="806"/>
                  </a:lnTo>
                  <a:lnTo>
                    <a:pt x="196" y="825"/>
                  </a:lnTo>
                  <a:lnTo>
                    <a:pt x="185" y="837"/>
                  </a:lnTo>
                  <a:lnTo>
                    <a:pt x="168" y="842"/>
                  </a:lnTo>
                  <a:lnTo>
                    <a:pt x="36" y="842"/>
                  </a:lnTo>
                  <a:lnTo>
                    <a:pt x="17" y="837"/>
                  </a:lnTo>
                  <a:lnTo>
                    <a:pt x="5" y="825"/>
                  </a:lnTo>
                  <a:lnTo>
                    <a:pt x="0" y="806"/>
                  </a:lnTo>
                  <a:lnTo>
                    <a:pt x="0" y="36"/>
                  </a:lnTo>
                  <a:lnTo>
                    <a:pt x="5" y="17"/>
                  </a:lnTo>
                  <a:lnTo>
                    <a:pt x="17" y="5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" name="Freeform 193"/>
            <p:cNvSpPr>
              <a:spLocks/>
            </p:cNvSpPr>
            <p:nvPr/>
          </p:nvSpPr>
          <p:spPr bwMode="auto">
            <a:xfrm>
              <a:off x="-5510161" y="2774904"/>
              <a:ext cx="160338" cy="890588"/>
            </a:xfrm>
            <a:custGeom>
              <a:avLst/>
              <a:gdLst>
                <a:gd name="T0" fmla="*/ 36 w 203"/>
                <a:gd name="T1" fmla="*/ 0 h 1123"/>
                <a:gd name="T2" fmla="*/ 168 w 203"/>
                <a:gd name="T3" fmla="*/ 0 h 1123"/>
                <a:gd name="T4" fmla="*/ 185 w 203"/>
                <a:gd name="T5" fmla="*/ 5 h 1123"/>
                <a:gd name="T6" fmla="*/ 198 w 203"/>
                <a:gd name="T7" fmla="*/ 17 h 1123"/>
                <a:gd name="T8" fmla="*/ 203 w 203"/>
                <a:gd name="T9" fmla="*/ 36 h 1123"/>
                <a:gd name="T10" fmla="*/ 203 w 203"/>
                <a:gd name="T11" fmla="*/ 1087 h 1123"/>
                <a:gd name="T12" fmla="*/ 198 w 203"/>
                <a:gd name="T13" fmla="*/ 1106 h 1123"/>
                <a:gd name="T14" fmla="*/ 185 w 203"/>
                <a:gd name="T15" fmla="*/ 1118 h 1123"/>
                <a:gd name="T16" fmla="*/ 168 w 203"/>
                <a:gd name="T17" fmla="*/ 1123 h 1123"/>
                <a:gd name="T18" fmla="*/ 36 w 203"/>
                <a:gd name="T19" fmla="*/ 1123 h 1123"/>
                <a:gd name="T20" fmla="*/ 17 w 203"/>
                <a:gd name="T21" fmla="*/ 1118 h 1123"/>
                <a:gd name="T22" fmla="*/ 5 w 203"/>
                <a:gd name="T23" fmla="*/ 1106 h 1123"/>
                <a:gd name="T24" fmla="*/ 0 w 203"/>
                <a:gd name="T25" fmla="*/ 1087 h 1123"/>
                <a:gd name="T26" fmla="*/ 0 w 203"/>
                <a:gd name="T27" fmla="*/ 36 h 1123"/>
                <a:gd name="T28" fmla="*/ 5 w 203"/>
                <a:gd name="T29" fmla="*/ 17 h 1123"/>
                <a:gd name="T30" fmla="*/ 17 w 203"/>
                <a:gd name="T31" fmla="*/ 5 h 1123"/>
                <a:gd name="T32" fmla="*/ 36 w 203"/>
                <a:gd name="T33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1123">
                  <a:moveTo>
                    <a:pt x="36" y="0"/>
                  </a:moveTo>
                  <a:lnTo>
                    <a:pt x="168" y="0"/>
                  </a:lnTo>
                  <a:lnTo>
                    <a:pt x="185" y="5"/>
                  </a:lnTo>
                  <a:lnTo>
                    <a:pt x="198" y="17"/>
                  </a:lnTo>
                  <a:lnTo>
                    <a:pt x="203" y="36"/>
                  </a:lnTo>
                  <a:lnTo>
                    <a:pt x="203" y="1087"/>
                  </a:lnTo>
                  <a:lnTo>
                    <a:pt x="198" y="1106"/>
                  </a:lnTo>
                  <a:lnTo>
                    <a:pt x="185" y="1118"/>
                  </a:lnTo>
                  <a:lnTo>
                    <a:pt x="168" y="1123"/>
                  </a:lnTo>
                  <a:lnTo>
                    <a:pt x="36" y="1123"/>
                  </a:lnTo>
                  <a:lnTo>
                    <a:pt x="17" y="1118"/>
                  </a:lnTo>
                  <a:lnTo>
                    <a:pt x="5" y="1106"/>
                  </a:lnTo>
                  <a:lnTo>
                    <a:pt x="0" y="1087"/>
                  </a:lnTo>
                  <a:lnTo>
                    <a:pt x="0" y="36"/>
                  </a:lnTo>
                  <a:lnTo>
                    <a:pt x="5" y="17"/>
                  </a:lnTo>
                  <a:lnTo>
                    <a:pt x="17" y="5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7" name="Freeform 14"/>
          <p:cNvSpPr>
            <a:spLocks/>
          </p:cNvSpPr>
          <p:nvPr/>
        </p:nvSpPr>
        <p:spPr bwMode="auto">
          <a:xfrm>
            <a:off x="470490" y="4985329"/>
            <a:ext cx="106363" cy="144463"/>
          </a:xfrm>
          <a:custGeom>
            <a:avLst/>
            <a:gdLst>
              <a:gd name="T0" fmla="*/ 80 w 134"/>
              <a:gd name="T1" fmla="*/ 0 h 183"/>
              <a:gd name="T2" fmla="*/ 100 w 134"/>
              <a:gd name="T3" fmla="*/ 16 h 183"/>
              <a:gd name="T4" fmla="*/ 122 w 134"/>
              <a:gd name="T5" fmla="*/ 29 h 183"/>
              <a:gd name="T6" fmla="*/ 127 w 134"/>
              <a:gd name="T7" fmla="*/ 43 h 183"/>
              <a:gd name="T8" fmla="*/ 129 w 134"/>
              <a:gd name="T9" fmla="*/ 55 h 183"/>
              <a:gd name="T10" fmla="*/ 75 w 134"/>
              <a:gd name="T11" fmla="*/ 58 h 183"/>
              <a:gd name="T12" fmla="*/ 75 w 134"/>
              <a:gd name="T13" fmla="*/ 46 h 183"/>
              <a:gd name="T14" fmla="*/ 73 w 134"/>
              <a:gd name="T15" fmla="*/ 39 h 183"/>
              <a:gd name="T16" fmla="*/ 68 w 134"/>
              <a:gd name="T17" fmla="*/ 36 h 183"/>
              <a:gd name="T18" fmla="*/ 61 w 134"/>
              <a:gd name="T19" fmla="*/ 36 h 183"/>
              <a:gd name="T20" fmla="*/ 56 w 134"/>
              <a:gd name="T21" fmla="*/ 41 h 183"/>
              <a:gd name="T22" fmla="*/ 56 w 134"/>
              <a:gd name="T23" fmla="*/ 51 h 183"/>
              <a:gd name="T24" fmla="*/ 59 w 134"/>
              <a:gd name="T25" fmla="*/ 60 h 183"/>
              <a:gd name="T26" fmla="*/ 88 w 134"/>
              <a:gd name="T27" fmla="*/ 73 h 183"/>
              <a:gd name="T28" fmla="*/ 117 w 134"/>
              <a:gd name="T29" fmla="*/ 87 h 183"/>
              <a:gd name="T30" fmla="*/ 129 w 134"/>
              <a:gd name="T31" fmla="*/ 100 h 183"/>
              <a:gd name="T32" fmla="*/ 134 w 134"/>
              <a:gd name="T33" fmla="*/ 114 h 183"/>
              <a:gd name="T34" fmla="*/ 130 w 134"/>
              <a:gd name="T35" fmla="*/ 141 h 183"/>
              <a:gd name="T36" fmla="*/ 103 w 134"/>
              <a:gd name="T37" fmla="*/ 165 h 183"/>
              <a:gd name="T38" fmla="*/ 80 w 134"/>
              <a:gd name="T39" fmla="*/ 183 h 183"/>
              <a:gd name="T40" fmla="*/ 54 w 134"/>
              <a:gd name="T41" fmla="*/ 168 h 183"/>
              <a:gd name="T42" fmla="*/ 17 w 134"/>
              <a:gd name="T43" fmla="*/ 156 h 183"/>
              <a:gd name="T44" fmla="*/ 3 w 134"/>
              <a:gd name="T45" fmla="*/ 136 h 183"/>
              <a:gd name="T46" fmla="*/ 2 w 134"/>
              <a:gd name="T47" fmla="*/ 112 h 183"/>
              <a:gd name="T48" fmla="*/ 54 w 134"/>
              <a:gd name="T49" fmla="*/ 122 h 183"/>
              <a:gd name="T50" fmla="*/ 56 w 134"/>
              <a:gd name="T51" fmla="*/ 138 h 183"/>
              <a:gd name="T52" fmla="*/ 58 w 134"/>
              <a:gd name="T53" fmla="*/ 144 h 183"/>
              <a:gd name="T54" fmla="*/ 64 w 134"/>
              <a:gd name="T55" fmla="*/ 146 h 183"/>
              <a:gd name="T56" fmla="*/ 73 w 134"/>
              <a:gd name="T57" fmla="*/ 143 h 183"/>
              <a:gd name="T58" fmla="*/ 75 w 134"/>
              <a:gd name="T59" fmla="*/ 134 h 183"/>
              <a:gd name="T60" fmla="*/ 75 w 134"/>
              <a:gd name="T61" fmla="*/ 121 h 183"/>
              <a:gd name="T62" fmla="*/ 69 w 134"/>
              <a:gd name="T63" fmla="*/ 112 h 183"/>
              <a:gd name="T64" fmla="*/ 56 w 134"/>
              <a:gd name="T65" fmla="*/ 104 h 183"/>
              <a:gd name="T66" fmla="*/ 22 w 134"/>
              <a:gd name="T67" fmla="*/ 88 h 183"/>
              <a:gd name="T68" fmla="*/ 7 w 134"/>
              <a:gd name="T69" fmla="*/ 73 h 183"/>
              <a:gd name="T70" fmla="*/ 2 w 134"/>
              <a:gd name="T71" fmla="*/ 60 h 183"/>
              <a:gd name="T72" fmla="*/ 3 w 134"/>
              <a:gd name="T73" fmla="*/ 36 h 183"/>
              <a:gd name="T74" fmla="*/ 31 w 134"/>
              <a:gd name="T75" fmla="*/ 16 h 183"/>
              <a:gd name="T76" fmla="*/ 54 w 134"/>
              <a:gd name="T7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4" h="183">
                <a:moveTo>
                  <a:pt x="54" y="0"/>
                </a:moveTo>
                <a:lnTo>
                  <a:pt x="80" y="0"/>
                </a:lnTo>
                <a:lnTo>
                  <a:pt x="80" y="12"/>
                </a:lnTo>
                <a:lnTo>
                  <a:pt x="100" y="16"/>
                </a:lnTo>
                <a:lnTo>
                  <a:pt x="117" y="24"/>
                </a:lnTo>
                <a:lnTo>
                  <a:pt x="122" y="29"/>
                </a:lnTo>
                <a:lnTo>
                  <a:pt x="125" y="36"/>
                </a:lnTo>
                <a:lnTo>
                  <a:pt x="127" y="43"/>
                </a:lnTo>
                <a:lnTo>
                  <a:pt x="129" y="51"/>
                </a:lnTo>
                <a:lnTo>
                  <a:pt x="129" y="55"/>
                </a:lnTo>
                <a:lnTo>
                  <a:pt x="127" y="58"/>
                </a:lnTo>
                <a:lnTo>
                  <a:pt x="75" y="58"/>
                </a:lnTo>
                <a:lnTo>
                  <a:pt x="75" y="51"/>
                </a:lnTo>
                <a:lnTo>
                  <a:pt x="75" y="46"/>
                </a:lnTo>
                <a:lnTo>
                  <a:pt x="73" y="41"/>
                </a:lnTo>
                <a:lnTo>
                  <a:pt x="73" y="39"/>
                </a:lnTo>
                <a:lnTo>
                  <a:pt x="71" y="38"/>
                </a:lnTo>
                <a:lnTo>
                  <a:pt x="68" y="36"/>
                </a:lnTo>
                <a:lnTo>
                  <a:pt x="64" y="36"/>
                </a:lnTo>
                <a:lnTo>
                  <a:pt x="61" y="36"/>
                </a:lnTo>
                <a:lnTo>
                  <a:pt x="58" y="38"/>
                </a:lnTo>
                <a:lnTo>
                  <a:pt x="56" y="41"/>
                </a:lnTo>
                <a:lnTo>
                  <a:pt x="54" y="46"/>
                </a:lnTo>
                <a:lnTo>
                  <a:pt x="56" y="51"/>
                </a:lnTo>
                <a:lnTo>
                  <a:pt x="58" y="56"/>
                </a:lnTo>
                <a:lnTo>
                  <a:pt x="59" y="60"/>
                </a:lnTo>
                <a:lnTo>
                  <a:pt x="69" y="65"/>
                </a:lnTo>
                <a:lnTo>
                  <a:pt x="88" y="73"/>
                </a:lnTo>
                <a:lnTo>
                  <a:pt x="105" y="82"/>
                </a:lnTo>
                <a:lnTo>
                  <a:pt x="117" y="87"/>
                </a:lnTo>
                <a:lnTo>
                  <a:pt x="124" y="92"/>
                </a:lnTo>
                <a:lnTo>
                  <a:pt x="129" y="100"/>
                </a:lnTo>
                <a:lnTo>
                  <a:pt x="132" y="107"/>
                </a:lnTo>
                <a:lnTo>
                  <a:pt x="134" y="114"/>
                </a:lnTo>
                <a:lnTo>
                  <a:pt x="134" y="122"/>
                </a:lnTo>
                <a:lnTo>
                  <a:pt x="130" y="141"/>
                </a:lnTo>
                <a:lnTo>
                  <a:pt x="120" y="155"/>
                </a:lnTo>
                <a:lnTo>
                  <a:pt x="103" y="165"/>
                </a:lnTo>
                <a:lnTo>
                  <a:pt x="80" y="168"/>
                </a:lnTo>
                <a:lnTo>
                  <a:pt x="80" y="183"/>
                </a:lnTo>
                <a:lnTo>
                  <a:pt x="54" y="183"/>
                </a:lnTo>
                <a:lnTo>
                  <a:pt x="54" y="168"/>
                </a:lnTo>
                <a:lnTo>
                  <a:pt x="34" y="165"/>
                </a:lnTo>
                <a:lnTo>
                  <a:pt x="17" y="156"/>
                </a:lnTo>
                <a:lnTo>
                  <a:pt x="9" y="148"/>
                </a:lnTo>
                <a:lnTo>
                  <a:pt x="3" y="136"/>
                </a:lnTo>
                <a:lnTo>
                  <a:pt x="2" y="121"/>
                </a:lnTo>
                <a:lnTo>
                  <a:pt x="2" y="112"/>
                </a:lnTo>
                <a:lnTo>
                  <a:pt x="54" y="112"/>
                </a:lnTo>
                <a:lnTo>
                  <a:pt x="54" y="122"/>
                </a:lnTo>
                <a:lnTo>
                  <a:pt x="54" y="131"/>
                </a:lnTo>
                <a:lnTo>
                  <a:pt x="56" y="138"/>
                </a:lnTo>
                <a:lnTo>
                  <a:pt x="56" y="141"/>
                </a:lnTo>
                <a:lnTo>
                  <a:pt x="58" y="144"/>
                </a:lnTo>
                <a:lnTo>
                  <a:pt x="61" y="144"/>
                </a:lnTo>
                <a:lnTo>
                  <a:pt x="64" y="146"/>
                </a:lnTo>
                <a:lnTo>
                  <a:pt x="69" y="144"/>
                </a:lnTo>
                <a:lnTo>
                  <a:pt x="73" y="143"/>
                </a:lnTo>
                <a:lnTo>
                  <a:pt x="75" y="139"/>
                </a:lnTo>
                <a:lnTo>
                  <a:pt x="75" y="134"/>
                </a:lnTo>
                <a:lnTo>
                  <a:pt x="75" y="127"/>
                </a:lnTo>
                <a:lnTo>
                  <a:pt x="75" y="121"/>
                </a:lnTo>
                <a:lnTo>
                  <a:pt x="73" y="116"/>
                </a:lnTo>
                <a:lnTo>
                  <a:pt x="69" y="112"/>
                </a:lnTo>
                <a:lnTo>
                  <a:pt x="64" y="109"/>
                </a:lnTo>
                <a:lnTo>
                  <a:pt x="56" y="104"/>
                </a:lnTo>
                <a:lnTo>
                  <a:pt x="36" y="95"/>
                </a:lnTo>
                <a:lnTo>
                  <a:pt x="22" y="88"/>
                </a:lnTo>
                <a:lnTo>
                  <a:pt x="14" y="82"/>
                </a:lnTo>
                <a:lnTo>
                  <a:pt x="7" y="73"/>
                </a:lnTo>
                <a:lnTo>
                  <a:pt x="3" y="66"/>
                </a:lnTo>
                <a:lnTo>
                  <a:pt x="2" y="60"/>
                </a:lnTo>
                <a:lnTo>
                  <a:pt x="0" y="51"/>
                </a:lnTo>
                <a:lnTo>
                  <a:pt x="3" y="36"/>
                </a:lnTo>
                <a:lnTo>
                  <a:pt x="14" y="24"/>
                </a:lnTo>
                <a:lnTo>
                  <a:pt x="31" y="16"/>
                </a:lnTo>
                <a:lnTo>
                  <a:pt x="54" y="12"/>
                </a:lnTo>
                <a:lnTo>
                  <a:pt x="5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8" name="Freeform 15"/>
          <p:cNvSpPr>
            <a:spLocks/>
          </p:cNvSpPr>
          <p:nvPr/>
        </p:nvSpPr>
        <p:spPr bwMode="auto">
          <a:xfrm>
            <a:off x="448265" y="5275842"/>
            <a:ext cx="76200" cy="115888"/>
          </a:xfrm>
          <a:custGeom>
            <a:avLst/>
            <a:gdLst>
              <a:gd name="T0" fmla="*/ 97 w 97"/>
              <a:gd name="T1" fmla="*/ 0 h 148"/>
              <a:gd name="T2" fmla="*/ 97 w 97"/>
              <a:gd name="T3" fmla="*/ 134 h 148"/>
              <a:gd name="T4" fmla="*/ 95 w 97"/>
              <a:gd name="T5" fmla="*/ 139 h 148"/>
              <a:gd name="T6" fmla="*/ 92 w 97"/>
              <a:gd name="T7" fmla="*/ 144 h 148"/>
              <a:gd name="T8" fmla="*/ 87 w 97"/>
              <a:gd name="T9" fmla="*/ 146 h 148"/>
              <a:gd name="T10" fmla="*/ 80 w 97"/>
              <a:gd name="T11" fmla="*/ 148 h 148"/>
              <a:gd name="T12" fmla="*/ 17 w 97"/>
              <a:gd name="T13" fmla="*/ 148 h 148"/>
              <a:gd name="T14" fmla="*/ 10 w 97"/>
              <a:gd name="T15" fmla="*/ 146 h 148"/>
              <a:gd name="T16" fmla="*/ 5 w 97"/>
              <a:gd name="T17" fmla="*/ 144 h 148"/>
              <a:gd name="T18" fmla="*/ 2 w 97"/>
              <a:gd name="T19" fmla="*/ 139 h 148"/>
              <a:gd name="T20" fmla="*/ 0 w 97"/>
              <a:gd name="T21" fmla="*/ 134 h 148"/>
              <a:gd name="T22" fmla="*/ 0 w 97"/>
              <a:gd name="T23" fmla="*/ 44 h 148"/>
              <a:gd name="T24" fmla="*/ 9 w 97"/>
              <a:gd name="T25" fmla="*/ 49 h 148"/>
              <a:gd name="T26" fmla="*/ 17 w 97"/>
              <a:gd name="T27" fmla="*/ 51 h 148"/>
              <a:gd name="T28" fmla="*/ 26 w 97"/>
              <a:gd name="T29" fmla="*/ 51 h 148"/>
              <a:gd name="T30" fmla="*/ 43 w 97"/>
              <a:gd name="T31" fmla="*/ 48 h 148"/>
              <a:gd name="T32" fmla="*/ 60 w 97"/>
              <a:gd name="T33" fmla="*/ 37 h 148"/>
              <a:gd name="T34" fmla="*/ 97 w 97"/>
              <a:gd name="T35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7" h="148">
                <a:moveTo>
                  <a:pt x="97" y="0"/>
                </a:moveTo>
                <a:lnTo>
                  <a:pt x="97" y="134"/>
                </a:lnTo>
                <a:lnTo>
                  <a:pt x="95" y="139"/>
                </a:lnTo>
                <a:lnTo>
                  <a:pt x="92" y="144"/>
                </a:lnTo>
                <a:lnTo>
                  <a:pt x="87" y="146"/>
                </a:lnTo>
                <a:lnTo>
                  <a:pt x="80" y="148"/>
                </a:lnTo>
                <a:lnTo>
                  <a:pt x="17" y="148"/>
                </a:lnTo>
                <a:lnTo>
                  <a:pt x="10" y="146"/>
                </a:lnTo>
                <a:lnTo>
                  <a:pt x="5" y="144"/>
                </a:lnTo>
                <a:lnTo>
                  <a:pt x="2" y="139"/>
                </a:lnTo>
                <a:lnTo>
                  <a:pt x="0" y="134"/>
                </a:lnTo>
                <a:lnTo>
                  <a:pt x="0" y="44"/>
                </a:lnTo>
                <a:lnTo>
                  <a:pt x="9" y="49"/>
                </a:lnTo>
                <a:lnTo>
                  <a:pt x="17" y="51"/>
                </a:lnTo>
                <a:lnTo>
                  <a:pt x="26" y="51"/>
                </a:lnTo>
                <a:lnTo>
                  <a:pt x="43" y="48"/>
                </a:lnTo>
                <a:lnTo>
                  <a:pt x="60" y="37"/>
                </a:lnTo>
                <a:lnTo>
                  <a:pt x="9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" name="Freeform 16"/>
          <p:cNvSpPr>
            <a:spLocks/>
          </p:cNvSpPr>
          <p:nvPr/>
        </p:nvSpPr>
        <p:spPr bwMode="auto">
          <a:xfrm>
            <a:off x="562565" y="5180592"/>
            <a:ext cx="74613" cy="211138"/>
          </a:xfrm>
          <a:custGeom>
            <a:avLst/>
            <a:gdLst>
              <a:gd name="T0" fmla="*/ 71 w 95"/>
              <a:gd name="T1" fmla="*/ 0 h 266"/>
              <a:gd name="T2" fmla="*/ 95 w 95"/>
              <a:gd name="T3" fmla="*/ 23 h 266"/>
              <a:gd name="T4" fmla="*/ 95 w 95"/>
              <a:gd name="T5" fmla="*/ 244 h 266"/>
              <a:gd name="T6" fmla="*/ 95 w 95"/>
              <a:gd name="T7" fmla="*/ 250 h 266"/>
              <a:gd name="T8" fmla="*/ 92 w 95"/>
              <a:gd name="T9" fmla="*/ 257 h 266"/>
              <a:gd name="T10" fmla="*/ 88 w 95"/>
              <a:gd name="T11" fmla="*/ 262 h 266"/>
              <a:gd name="T12" fmla="*/ 83 w 95"/>
              <a:gd name="T13" fmla="*/ 264 h 266"/>
              <a:gd name="T14" fmla="*/ 78 w 95"/>
              <a:gd name="T15" fmla="*/ 266 h 266"/>
              <a:gd name="T16" fmla="*/ 17 w 95"/>
              <a:gd name="T17" fmla="*/ 266 h 266"/>
              <a:gd name="T18" fmla="*/ 12 w 95"/>
              <a:gd name="T19" fmla="*/ 264 h 266"/>
              <a:gd name="T20" fmla="*/ 7 w 95"/>
              <a:gd name="T21" fmla="*/ 262 h 266"/>
              <a:gd name="T22" fmla="*/ 4 w 95"/>
              <a:gd name="T23" fmla="*/ 257 h 266"/>
              <a:gd name="T24" fmla="*/ 0 w 95"/>
              <a:gd name="T25" fmla="*/ 250 h 266"/>
              <a:gd name="T26" fmla="*/ 0 w 95"/>
              <a:gd name="T27" fmla="*/ 244 h 266"/>
              <a:gd name="T28" fmla="*/ 0 w 95"/>
              <a:gd name="T29" fmla="*/ 71 h 266"/>
              <a:gd name="T30" fmla="*/ 71 w 95"/>
              <a:gd name="T31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5" h="266">
                <a:moveTo>
                  <a:pt x="71" y="0"/>
                </a:moveTo>
                <a:lnTo>
                  <a:pt x="95" y="23"/>
                </a:lnTo>
                <a:lnTo>
                  <a:pt x="95" y="244"/>
                </a:lnTo>
                <a:lnTo>
                  <a:pt x="95" y="250"/>
                </a:lnTo>
                <a:lnTo>
                  <a:pt x="92" y="257"/>
                </a:lnTo>
                <a:lnTo>
                  <a:pt x="88" y="262"/>
                </a:lnTo>
                <a:lnTo>
                  <a:pt x="83" y="264"/>
                </a:lnTo>
                <a:lnTo>
                  <a:pt x="78" y="266"/>
                </a:lnTo>
                <a:lnTo>
                  <a:pt x="17" y="266"/>
                </a:lnTo>
                <a:lnTo>
                  <a:pt x="12" y="264"/>
                </a:lnTo>
                <a:lnTo>
                  <a:pt x="7" y="262"/>
                </a:lnTo>
                <a:lnTo>
                  <a:pt x="4" y="257"/>
                </a:lnTo>
                <a:lnTo>
                  <a:pt x="0" y="250"/>
                </a:lnTo>
                <a:lnTo>
                  <a:pt x="0" y="244"/>
                </a:lnTo>
                <a:lnTo>
                  <a:pt x="0" y="71"/>
                </a:lnTo>
                <a:lnTo>
                  <a:pt x="7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0" name="Freeform 17"/>
          <p:cNvSpPr>
            <a:spLocks/>
          </p:cNvSpPr>
          <p:nvPr/>
        </p:nvSpPr>
        <p:spPr bwMode="auto">
          <a:xfrm>
            <a:off x="675277" y="5171067"/>
            <a:ext cx="76200" cy="220663"/>
          </a:xfrm>
          <a:custGeom>
            <a:avLst/>
            <a:gdLst>
              <a:gd name="T0" fmla="*/ 97 w 97"/>
              <a:gd name="T1" fmla="*/ 0 h 278"/>
              <a:gd name="T2" fmla="*/ 97 w 97"/>
              <a:gd name="T3" fmla="*/ 262 h 278"/>
              <a:gd name="T4" fmla="*/ 95 w 97"/>
              <a:gd name="T5" fmla="*/ 267 h 278"/>
              <a:gd name="T6" fmla="*/ 94 w 97"/>
              <a:gd name="T7" fmla="*/ 271 h 278"/>
              <a:gd name="T8" fmla="*/ 90 w 97"/>
              <a:gd name="T9" fmla="*/ 274 h 278"/>
              <a:gd name="T10" fmla="*/ 85 w 97"/>
              <a:gd name="T11" fmla="*/ 278 h 278"/>
              <a:gd name="T12" fmla="*/ 80 w 97"/>
              <a:gd name="T13" fmla="*/ 278 h 278"/>
              <a:gd name="T14" fmla="*/ 17 w 97"/>
              <a:gd name="T15" fmla="*/ 278 h 278"/>
              <a:gd name="T16" fmla="*/ 11 w 97"/>
              <a:gd name="T17" fmla="*/ 276 h 278"/>
              <a:gd name="T18" fmla="*/ 6 w 97"/>
              <a:gd name="T19" fmla="*/ 272 h 278"/>
              <a:gd name="T20" fmla="*/ 2 w 97"/>
              <a:gd name="T21" fmla="*/ 267 h 278"/>
              <a:gd name="T22" fmla="*/ 0 w 97"/>
              <a:gd name="T23" fmla="*/ 262 h 278"/>
              <a:gd name="T24" fmla="*/ 0 w 97"/>
              <a:gd name="T25" fmla="*/ 69 h 278"/>
              <a:gd name="T26" fmla="*/ 7 w 97"/>
              <a:gd name="T27" fmla="*/ 69 h 278"/>
              <a:gd name="T28" fmla="*/ 26 w 97"/>
              <a:gd name="T29" fmla="*/ 66 h 278"/>
              <a:gd name="T30" fmla="*/ 41 w 97"/>
              <a:gd name="T31" fmla="*/ 56 h 278"/>
              <a:gd name="T32" fmla="*/ 97 w 97"/>
              <a:gd name="T33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7" h="278">
                <a:moveTo>
                  <a:pt x="97" y="0"/>
                </a:moveTo>
                <a:lnTo>
                  <a:pt x="97" y="262"/>
                </a:lnTo>
                <a:lnTo>
                  <a:pt x="95" y="267"/>
                </a:lnTo>
                <a:lnTo>
                  <a:pt x="94" y="271"/>
                </a:lnTo>
                <a:lnTo>
                  <a:pt x="90" y="274"/>
                </a:lnTo>
                <a:lnTo>
                  <a:pt x="85" y="278"/>
                </a:lnTo>
                <a:lnTo>
                  <a:pt x="80" y="278"/>
                </a:lnTo>
                <a:lnTo>
                  <a:pt x="17" y="278"/>
                </a:lnTo>
                <a:lnTo>
                  <a:pt x="11" y="276"/>
                </a:lnTo>
                <a:lnTo>
                  <a:pt x="6" y="272"/>
                </a:lnTo>
                <a:lnTo>
                  <a:pt x="2" y="267"/>
                </a:lnTo>
                <a:lnTo>
                  <a:pt x="0" y="262"/>
                </a:lnTo>
                <a:lnTo>
                  <a:pt x="0" y="69"/>
                </a:lnTo>
                <a:lnTo>
                  <a:pt x="7" y="69"/>
                </a:lnTo>
                <a:lnTo>
                  <a:pt x="26" y="66"/>
                </a:lnTo>
                <a:lnTo>
                  <a:pt x="41" y="56"/>
                </a:lnTo>
                <a:lnTo>
                  <a:pt x="9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1" name="Freeform 18"/>
          <p:cNvSpPr>
            <a:spLocks/>
          </p:cNvSpPr>
          <p:nvPr/>
        </p:nvSpPr>
        <p:spPr bwMode="auto">
          <a:xfrm>
            <a:off x="789577" y="5107567"/>
            <a:ext cx="74613" cy="284163"/>
          </a:xfrm>
          <a:custGeom>
            <a:avLst/>
            <a:gdLst>
              <a:gd name="T0" fmla="*/ 33 w 95"/>
              <a:gd name="T1" fmla="*/ 0 h 359"/>
              <a:gd name="T2" fmla="*/ 41 w 95"/>
              <a:gd name="T3" fmla="*/ 16 h 359"/>
              <a:gd name="T4" fmla="*/ 56 w 95"/>
              <a:gd name="T5" fmla="*/ 27 h 359"/>
              <a:gd name="T6" fmla="*/ 73 w 95"/>
              <a:gd name="T7" fmla="*/ 30 h 359"/>
              <a:gd name="T8" fmla="*/ 82 w 95"/>
              <a:gd name="T9" fmla="*/ 30 h 359"/>
              <a:gd name="T10" fmla="*/ 89 w 95"/>
              <a:gd name="T11" fmla="*/ 27 h 359"/>
              <a:gd name="T12" fmla="*/ 95 w 95"/>
              <a:gd name="T13" fmla="*/ 23 h 359"/>
              <a:gd name="T14" fmla="*/ 95 w 95"/>
              <a:gd name="T15" fmla="*/ 342 h 359"/>
              <a:gd name="T16" fmla="*/ 95 w 95"/>
              <a:gd name="T17" fmla="*/ 347 h 359"/>
              <a:gd name="T18" fmla="*/ 92 w 95"/>
              <a:gd name="T19" fmla="*/ 352 h 359"/>
              <a:gd name="T20" fmla="*/ 89 w 95"/>
              <a:gd name="T21" fmla="*/ 355 h 359"/>
              <a:gd name="T22" fmla="*/ 83 w 95"/>
              <a:gd name="T23" fmla="*/ 359 h 359"/>
              <a:gd name="T24" fmla="*/ 78 w 95"/>
              <a:gd name="T25" fmla="*/ 359 h 359"/>
              <a:gd name="T26" fmla="*/ 17 w 95"/>
              <a:gd name="T27" fmla="*/ 359 h 359"/>
              <a:gd name="T28" fmla="*/ 12 w 95"/>
              <a:gd name="T29" fmla="*/ 359 h 359"/>
              <a:gd name="T30" fmla="*/ 7 w 95"/>
              <a:gd name="T31" fmla="*/ 355 h 359"/>
              <a:gd name="T32" fmla="*/ 4 w 95"/>
              <a:gd name="T33" fmla="*/ 352 h 359"/>
              <a:gd name="T34" fmla="*/ 0 w 95"/>
              <a:gd name="T35" fmla="*/ 347 h 359"/>
              <a:gd name="T36" fmla="*/ 0 w 95"/>
              <a:gd name="T37" fmla="*/ 342 h 359"/>
              <a:gd name="T38" fmla="*/ 0 w 95"/>
              <a:gd name="T39" fmla="*/ 33 h 359"/>
              <a:gd name="T40" fmla="*/ 33 w 95"/>
              <a:gd name="T41" fmla="*/ 0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5" h="359">
                <a:moveTo>
                  <a:pt x="33" y="0"/>
                </a:moveTo>
                <a:lnTo>
                  <a:pt x="41" y="16"/>
                </a:lnTo>
                <a:lnTo>
                  <a:pt x="56" y="27"/>
                </a:lnTo>
                <a:lnTo>
                  <a:pt x="73" y="30"/>
                </a:lnTo>
                <a:lnTo>
                  <a:pt x="82" y="30"/>
                </a:lnTo>
                <a:lnTo>
                  <a:pt x="89" y="27"/>
                </a:lnTo>
                <a:lnTo>
                  <a:pt x="95" y="23"/>
                </a:lnTo>
                <a:lnTo>
                  <a:pt x="95" y="342"/>
                </a:lnTo>
                <a:lnTo>
                  <a:pt x="95" y="347"/>
                </a:lnTo>
                <a:lnTo>
                  <a:pt x="92" y="352"/>
                </a:lnTo>
                <a:lnTo>
                  <a:pt x="89" y="355"/>
                </a:lnTo>
                <a:lnTo>
                  <a:pt x="83" y="359"/>
                </a:lnTo>
                <a:lnTo>
                  <a:pt x="78" y="359"/>
                </a:lnTo>
                <a:lnTo>
                  <a:pt x="17" y="359"/>
                </a:lnTo>
                <a:lnTo>
                  <a:pt x="12" y="359"/>
                </a:lnTo>
                <a:lnTo>
                  <a:pt x="7" y="355"/>
                </a:lnTo>
                <a:lnTo>
                  <a:pt x="4" y="352"/>
                </a:lnTo>
                <a:lnTo>
                  <a:pt x="0" y="347"/>
                </a:lnTo>
                <a:lnTo>
                  <a:pt x="0" y="342"/>
                </a:lnTo>
                <a:lnTo>
                  <a:pt x="0" y="33"/>
                </a:lnTo>
                <a:lnTo>
                  <a:pt x="3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2" name="Freeform 19"/>
          <p:cNvSpPr>
            <a:spLocks/>
          </p:cNvSpPr>
          <p:nvPr/>
        </p:nvSpPr>
        <p:spPr bwMode="auto">
          <a:xfrm>
            <a:off x="446677" y="5001204"/>
            <a:ext cx="417513" cy="300038"/>
          </a:xfrm>
          <a:custGeom>
            <a:avLst/>
            <a:gdLst>
              <a:gd name="T0" fmla="*/ 403 w 526"/>
              <a:gd name="T1" fmla="*/ 0 h 377"/>
              <a:gd name="T2" fmla="*/ 504 w 526"/>
              <a:gd name="T3" fmla="*/ 0 h 377"/>
              <a:gd name="T4" fmla="*/ 511 w 526"/>
              <a:gd name="T5" fmla="*/ 1 h 377"/>
              <a:gd name="T6" fmla="*/ 518 w 526"/>
              <a:gd name="T7" fmla="*/ 5 h 377"/>
              <a:gd name="T8" fmla="*/ 523 w 526"/>
              <a:gd name="T9" fmla="*/ 10 h 377"/>
              <a:gd name="T10" fmla="*/ 526 w 526"/>
              <a:gd name="T11" fmla="*/ 15 h 377"/>
              <a:gd name="T12" fmla="*/ 526 w 526"/>
              <a:gd name="T13" fmla="*/ 23 h 377"/>
              <a:gd name="T14" fmla="*/ 526 w 526"/>
              <a:gd name="T15" fmla="*/ 122 h 377"/>
              <a:gd name="T16" fmla="*/ 526 w 526"/>
              <a:gd name="T17" fmla="*/ 128 h 377"/>
              <a:gd name="T18" fmla="*/ 523 w 526"/>
              <a:gd name="T19" fmla="*/ 135 h 377"/>
              <a:gd name="T20" fmla="*/ 518 w 526"/>
              <a:gd name="T21" fmla="*/ 140 h 377"/>
              <a:gd name="T22" fmla="*/ 511 w 526"/>
              <a:gd name="T23" fmla="*/ 144 h 377"/>
              <a:gd name="T24" fmla="*/ 504 w 526"/>
              <a:gd name="T25" fmla="*/ 144 h 377"/>
              <a:gd name="T26" fmla="*/ 497 w 526"/>
              <a:gd name="T27" fmla="*/ 144 h 377"/>
              <a:gd name="T28" fmla="*/ 491 w 526"/>
              <a:gd name="T29" fmla="*/ 140 h 377"/>
              <a:gd name="T30" fmla="*/ 486 w 526"/>
              <a:gd name="T31" fmla="*/ 135 h 377"/>
              <a:gd name="T32" fmla="*/ 484 w 526"/>
              <a:gd name="T33" fmla="*/ 128 h 377"/>
              <a:gd name="T34" fmla="*/ 482 w 526"/>
              <a:gd name="T35" fmla="*/ 122 h 377"/>
              <a:gd name="T36" fmla="*/ 482 w 526"/>
              <a:gd name="T37" fmla="*/ 88 h 377"/>
              <a:gd name="T38" fmla="*/ 315 w 526"/>
              <a:gd name="T39" fmla="*/ 257 h 377"/>
              <a:gd name="T40" fmla="*/ 308 w 526"/>
              <a:gd name="T41" fmla="*/ 261 h 377"/>
              <a:gd name="T42" fmla="*/ 301 w 526"/>
              <a:gd name="T43" fmla="*/ 264 h 377"/>
              <a:gd name="T44" fmla="*/ 294 w 526"/>
              <a:gd name="T45" fmla="*/ 266 h 377"/>
              <a:gd name="T46" fmla="*/ 287 w 526"/>
              <a:gd name="T47" fmla="*/ 264 h 377"/>
              <a:gd name="T48" fmla="*/ 281 w 526"/>
              <a:gd name="T49" fmla="*/ 261 h 377"/>
              <a:gd name="T50" fmla="*/ 274 w 526"/>
              <a:gd name="T51" fmla="*/ 257 h 377"/>
              <a:gd name="T52" fmla="*/ 216 w 526"/>
              <a:gd name="T53" fmla="*/ 198 h 377"/>
              <a:gd name="T54" fmla="*/ 45 w 526"/>
              <a:gd name="T55" fmla="*/ 369 h 377"/>
              <a:gd name="T56" fmla="*/ 40 w 526"/>
              <a:gd name="T57" fmla="*/ 374 h 377"/>
              <a:gd name="T58" fmla="*/ 33 w 526"/>
              <a:gd name="T59" fmla="*/ 376 h 377"/>
              <a:gd name="T60" fmla="*/ 27 w 526"/>
              <a:gd name="T61" fmla="*/ 377 h 377"/>
              <a:gd name="T62" fmla="*/ 18 w 526"/>
              <a:gd name="T63" fmla="*/ 376 h 377"/>
              <a:gd name="T64" fmla="*/ 13 w 526"/>
              <a:gd name="T65" fmla="*/ 374 h 377"/>
              <a:gd name="T66" fmla="*/ 6 w 526"/>
              <a:gd name="T67" fmla="*/ 369 h 377"/>
              <a:gd name="T68" fmla="*/ 0 w 526"/>
              <a:gd name="T69" fmla="*/ 355 h 377"/>
              <a:gd name="T70" fmla="*/ 0 w 526"/>
              <a:gd name="T71" fmla="*/ 342 h 377"/>
              <a:gd name="T72" fmla="*/ 6 w 526"/>
              <a:gd name="T73" fmla="*/ 330 h 377"/>
              <a:gd name="T74" fmla="*/ 196 w 526"/>
              <a:gd name="T75" fmla="*/ 139 h 377"/>
              <a:gd name="T76" fmla="*/ 203 w 526"/>
              <a:gd name="T77" fmla="*/ 135 h 377"/>
              <a:gd name="T78" fmla="*/ 210 w 526"/>
              <a:gd name="T79" fmla="*/ 132 h 377"/>
              <a:gd name="T80" fmla="*/ 216 w 526"/>
              <a:gd name="T81" fmla="*/ 132 h 377"/>
              <a:gd name="T82" fmla="*/ 223 w 526"/>
              <a:gd name="T83" fmla="*/ 132 h 377"/>
              <a:gd name="T84" fmla="*/ 230 w 526"/>
              <a:gd name="T85" fmla="*/ 135 h 377"/>
              <a:gd name="T86" fmla="*/ 237 w 526"/>
              <a:gd name="T87" fmla="*/ 139 h 377"/>
              <a:gd name="T88" fmla="*/ 294 w 526"/>
              <a:gd name="T89" fmla="*/ 198 h 377"/>
              <a:gd name="T90" fmla="*/ 447 w 526"/>
              <a:gd name="T91" fmla="*/ 45 h 377"/>
              <a:gd name="T92" fmla="*/ 403 w 526"/>
              <a:gd name="T93" fmla="*/ 45 h 377"/>
              <a:gd name="T94" fmla="*/ 396 w 526"/>
              <a:gd name="T95" fmla="*/ 44 h 377"/>
              <a:gd name="T96" fmla="*/ 389 w 526"/>
              <a:gd name="T97" fmla="*/ 40 h 377"/>
              <a:gd name="T98" fmla="*/ 386 w 526"/>
              <a:gd name="T99" fmla="*/ 35 h 377"/>
              <a:gd name="T100" fmla="*/ 382 w 526"/>
              <a:gd name="T101" fmla="*/ 30 h 377"/>
              <a:gd name="T102" fmla="*/ 381 w 526"/>
              <a:gd name="T103" fmla="*/ 23 h 377"/>
              <a:gd name="T104" fmla="*/ 382 w 526"/>
              <a:gd name="T105" fmla="*/ 15 h 377"/>
              <a:gd name="T106" fmla="*/ 386 w 526"/>
              <a:gd name="T107" fmla="*/ 10 h 377"/>
              <a:gd name="T108" fmla="*/ 389 w 526"/>
              <a:gd name="T109" fmla="*/ 5 h 377"/>
              <a:gd name="T110" fmla="*/ 396 w 526"/>
              <a:gd name="T111" fmla="*/ 1 h 377"/>
              <a:gd name="T112" fmla="*/ 403 w 526"/>
              <a:gd name="T113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26" h="377">
                <a:moveTo>
                  <a:pt x="403" y="0"/>
                </a:moveTo>
                <a:lnTo>
                  <a:pt x="504" y="0"/>
                </a:lnTo>
                <a:lnTo>
                  <a:pt x="511" y="1"/>
                </a:lnTo>
                <a:lnTo>
                  <a:pt x="518" y="5"/>
                </a:lnTo>
                <a:lnTo>
                  <a:pt x="523" y="10"/>
                </a:lnTo>
                <a:lnTo>
                  <a:pt x="526" y="15"/>
                </a:lnTo>
                <a:lnTo>
                  <a:pt x="526" y="23"/>
                </a:lnTo>
                <a:lnTo>
                  <a:pt x="526" y="122"/>
                </a:lnTo>
                <a:lnTo>
                  <a:pt x="526" y="128"/>
                </a:lnTo>
                <a:lnTo>
                  <a:pt x="523" y="135"/>
                </a:lnTo>
                <a:lnTo>
                  <a:pt x="518" y="140"/>
                </a:lnTo>
                <a:lnTo>
                  <a:pt x="511" y="144"/>
                </a:lnTo>
                <a:lnTo>
                  <a:pt x="504" y="144"/>
                </a:lnTo>
                <a:lnTo>
                  <a:pt x="497" y="144"/>
                </a:lnTo>
                <a:lnTo>
                  <a:pt x="491" y="140"/>
                </a:lnTo>
                <a:lnTo>
                  <a:pt x="486" y="135"/>
                </a:lnTo>
                <a:lnTo>
                  <a:pt x="484" y="128"/>
                </a:lnTo>
                <a:lnTo>
                  <a:pt x="482" y="122"/>
                </a:lnTo>
                <a:lnTo>
                  <a:pt x="482" y="88"/>
                </a:lnTo>
                <a:lnTo>
                  <a:pt x="315" y="257"/>
                </a:lnTo>
                <a:lnTo>
                  <a:pt x="308" y="261"/>
                </a:lnTo>
                <a:lnTo>
                  <a:pt x="301" y="264"/>
                </a:lnTo>
                <a:lnTo>
                  <a:pt x="294" y="266"/>
                </a:lnTo>
                <a:lnTo>
                  <a:pt x="287" y="264"/>
                </a:lnTo>
                <a:lnTo>
                  <a:pt x="281" y="261"/>
                </a:lnTo>
                <a:lnTo>
                  <a:pt x="274" y="257"/>
                </a:lnTo>
                <a:lnTo>
                  <a:pt x="216" y="198"/>
                </a:lnTo>
                <a:lnTo>
                  <a:pt x="45" y="369"/>
                </a:lnTo>
                <a:lnTo>
                  <a:pt x="40" y="374"/>
                </a:lnTo>
                <a:lnTo>
                  <a:pt x="33" y="376"/>
                </a:lnTo>
                <a:lnTo>
                  <a:pt x="27" y="377"/>
                </a:lnTo>
                <a:lnTo>
                  <a:pt x="18" y="376"/>
                </a:lnTo>
                <a:lnTo>
                  <a:pt x="13" y="374"/>
                </a:lnTo>
                <a:lnTo>
                  <a:pt x="6" y="369"/>
                </a:lnTo>
                <a:lnTo>
                  <a:pt x="0" y="355"/>
                </a:lnTo>
                <a:lnTo>
                  <a:pt x="0" y="342"/>
                </a:lnTo>
                <a:lnTo>
                  <a:pt x="6" y="330"/>
                </a:lnTo>
                <a:lnTo>
                  <a:pt x="196" y="139"/>
                </a:lnTo>
                <a:lnTo>
                  <a:pt x="203" y="135"/>
                </a:lnTo>
                <a:lnTo>
                  <a:pt x="210" y="132"/>
                </a:lnTo>
                <a:lnTo>
                  <a:pt x="216" y="132"/>
                </a:lnTo>
                <a:lnTo>
                  <a:pt x="223" y="132"/>
                </a:lnTo>
                <a:lnTo>
                  <a:pt x="230" y="135"/>
                </a:lnTo>
                <a:lnTo>
                  <a:pt x="237" y="139"/>
                </a:lnTo>
                <a:lnTo>
                  <a:pt x="294" y="198"/>
                </a:lnTo>
                <a:lnTo>
                  <a:pt x="447" y="45"/>
                </a:lnTo>
                <a:lnTo>
                  <a:pt x="403" y="45"/>
                </a:lnTo>
                <a:lnTo>
                  <a:pt x="396" y="44"/>
                </a:lnTo>
                <a:lnTo>
                  <a:pt x="389" y="40"/>
                </a:lnTo>
                <a:lnTo>
                  <a:pt x="386" y="35"/>
                </a:lnTo>
                <a:lnTo>
                  <a:pt x="382" y="30"/>
                </a:lnTo>
                <a:lnTo>
                  <a:pt x="381" y="23"/>
                </a:lnTo>
                <a:lnTo>
                  <a:pt x="382" y="15"/>
                </a:lnTo>
                <a:lnTo>
                  <a:pt x="386" y="10"/>
                </a:lnTo>
                <a:lnTo>
                  <a:pt x="389" y="5"/>
                </a:lnTo>
                <a:lnTo>
                  <a:pt x="396" y="1"/>
                </a:lnTo>
                <a:lnTo>
                  <a:pt x="40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3" name="Freeform 21"/>
          <p:cNvSpPr>
            <a:spLocks/>
          </p:cNvSpPr>
          <p:nvPr/>
        </p:nvSpPr>
        <p:spPr bwMode="auto">
          <a:xfrm>
            <a:off x="3607390" y="4969454"/>
            <a:ext cx="436563" cy="438150"/>
          </a:xfrm>
          <a:custGeom>
            <a:avLst/>
            <a:gdLst>
              <a:gd name="T0" fmla="*/ 27 w 549"/>
              <a:gd name="T1" fmla="*/ 0 h 550"/>
              <a:gd name="T2" fmla="*/ 34 w 549"/>
              <a:gd name="T3" fmla="*/ 1 h 550"/>
              <a:gd name="T4" fmla="*/ 39 w 549"/>
              <a:gd name="T5" fmla="*/ 3 h 550"/>
              <a:gd name="T6" fmla="*/ 46 w 549"/>
              <a:gd name="T7" fmla="*/ 8 h 550"/>
              <a:gd name="T8" fmla="*/ 49 w 549"/>
              <a:gd name="T9" fmla="*/ 13 h 550"/>
              <a:gd name="T10" fmla="*/ 52 w 549"/>
              <a:gd name="T11" fmla="*/ 20 h 550"/>
              <a:gd name="T12" fmla="*/ 52 w 549"/>
              <a:gd name="T13" fmla="*/ 27 h 550"/>
              <a:gd name="T14" fmla="*/ 52 w 549"/>
              <a:gd name="T15" fmla="*/ 496 h 550"/>
              <a:gd name="T16" fmla="*/ 523 w 549"/>
              <a:gd name="T17" fmla="*/ 496 h 550"/>
              <a:gd name="T18" fmla="*/ 530 w 549"/>
              <a:gd name="T19" fmla="*/ 498 h 550"/>
              <a:gd name="T20" fmla="*/ 537 w 549"/>
              <a:gd name="T21" fmla="*/ 499 h 550"/>
              <a:gd name="T22" fmla="*/ 542 w 549"/>
              <a:gd name="T23" fmla="*/ 504 h 550"/>
              <a:gd name="T24" fmla="*/ 545 w 549"/>
              <a:gd name="T25" fmla="*/ 510 h 550"/>
              <a:gd name="T26" fmla="*/ 549 w 549"/>
              <a:gd name="T27" fmla="*/ 516 h 550"/>
              <a:gd name="T28" fmla="*/ 549 w 549"/>
              <a:gd name="T29" fmla="*/ 523 h 550"/>
              <a:gd name="T30" fmla="*/ 549 w 549"/>
              <a:gd name="T31" fmla="*/ 530 h 550"/>
              <a:gd name="T32" fmla="*/ 545 w 549"/>
              <a:gd name="T33" fmla="*/ 537 h 550"/>
              <a:gd name="T34" fmla="*/ 542 w 549"/>
              <a:gd name="T35" fmla="*/ 542 h 550"/>
              <a:gd name="T36" fmla="*/ 537 w 549"/>
              <a:gd name="T37" fmla="*/ 547 h 550"/>
              <a:gd name="T38" fmla="*/ 530 w 549"/>
              <a:gd name="T39" fmla="*/ 548 h 550"/>
              <a:gd name="T40" fmla="*/ 523 w 549"/>
              <a:gd name="T41" fmla="*/ 550 h 550"/>
              <a:gd name="T42" fmla="*/ 27 w 549"/>
              <a:gd name="T43" fmla="*/ 550 h 550"/>
              <a:gd name="T44" fmla="*/ 19 w 549"/>
              <a:gd name="T45" fmla="*/ 548 h 550"/>
              <a:gd name="T46" fmla="*/ 13 w 549"/>
              <a:gd name="T47" fmla="*/ 547 h 550"/>
              <a:gd name="T48" fmla="*/ 7 w 549"/>
              <a:gd name="T49" fmla="*/ 542 h 550"/>
              <a:gd name="T50" fmla="*/ 3 w 549"/>
              <a:gd name="T51" fmla="*/ 537 h 550"/>
              <a:gd name="T52" fmla="*/ 0 w 549"/>
              <a:gd name="T53" fmla="*/ 530 h 550"/>
              <a:gd name="T54" fmla="*/ 0 w 549"/>
              <a:gd name="T55" fmla="*/ 523 h 550"/>
              <a:gd name="T56" fmla="*/ 0 w 549"/>
              <a:gd name="T57" fmla="*/ 27 h 550"/>
              <a:gd name="T58" fmla="*/ 0 w 549"/>
              <a:gd name="T59" fmla="*/ 20 h 550"/>
              <a:gd name="T60" fmla="*/ 3 w 549"/>
              <a:gd name="T61" fmla="*/ 13 h 550"/>
              <a:gd name="T62" fmla="*/ 7 w 549"/>
              <a:gd name="T63" fmla="*/ 8 h 550"/>
              <a:gd name="T64" fmla="*/ 13 w 549"/>
              <a:gd name="T65" fmla="*/ 3 h 550"/>
              <a:gd name="T66" fmla="*/ 19 w 549"/>
              <a:gd name="T67" fmla="*/ 1 h 550"/>
              <a:gd name="T68" fmla="*/ 27 w 549"/>
              <a:gd name="T69" fmla="*/ 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9" h="550">
                <a:moveTo>
                  <a:pt x="27" y="0"/>
                </a:moveTo>
                <a:lnTo>
                  <a:pt x="34" y="1"/>
                </a:lnTo>
                <a:lnTo>
                  <a:pt x="39" y="3"/>
                </a:lnTo>
                <a:lnTo>
                  <a:pt x="46" y="8"/>
                </a:lnTo>
                <a:lnTo>
                  <a:pt x="49" y="13"/>
                </a:lnTo>
                <a:lnTo>
                  <a:pt x="52" y="20"/>
                </a:lnTo>
                <a:lnTo>
                  <a:pt x="52" y="27"/>
                </a:lnTo>
                <a:lnTo>
                  <a:pt x="52" y="496"/>
                </a:lnTo>
                <a:lnTo>
                  <a:pt x="523" y="496"/>
                </a:lnTo>
                <a:lnTo>
                  <a:pt x="530" y="498"/>
                </a:lnTo>
                <a:lnTo>
                  <a:pt x="537" y="499"/>
                </a:lnTo>
                <a:lnTo>
                  <a:pt x="542" y="504"/>
                </a:lnTo>
                <a:lnTo>
                  <a:pt x="545" y="510"/>
                </a:lnTo>
                <a:lnTo>
                  <a:pt x="549" y="516"/>
                </a:lnTo>
                <a:lnTo>
                  <a:pt x="549" y="523"/>
                </a:lnTo>
                <a:lnTo>
                  <a:pt x="549" y="530"/>
                </a:lnTo>
                <a:lnTo>
                  <a:pt x="545" y="537"/>
                </a:lnTo>
                <a:lnTo>
                  <a:pt x="542" y="542"/>
                </a:lnTo>
                <a:lnTo>
                  <a:pt x="537" y="547"/>
                </a:lnTo>
                <a:lnTo>
                  <a:pt x="530" y="548"/>
                </a:lnTo>
                <a:lnTo>
                  <a:pt x="523" y="550"/>
                </a:lnTo>
                <a:lnTo>
                  <a:pt x="27" y="550"/>
                </a:lnTo>
                <a:lnTo>
                  <a:pt x="19" y="548"/>
                </a:lnTo>
                <a:lnTo>
                  <a:pt x="13" y="547"/>
                </a:lnTo>
                <a:lnTo>
                  <a:pt x="7" y="542"/>
                </a:lnTo>
                <a:lnTo>
                  <a:pt x="3" y="537"/>
                </a:lnTo>
                <a:lnTo>
                  <a:pt x="0" y="530"/>
                </a:lnTo>
                <a:lnTo>
                  <a:pt x="0" y="523"/>
                </a:lnTo>
                <a:lnTo>
                  <a:pt x="0" y="27"/>
                </a:lnTo>
                <a:lnTo>
                  <a:pt x="0" y="20"/>
                </a:lnTo>
                <a:lnTo>
                  <a:pt x="3" y="13"/>
                </a:lnTo>
                <a:lnTo>
                  <a:pt x="7" y="8"/>
                </a:lnTo>
                <a:lnTo>
                  <a:pt x="13" y="3"/>
                </a:lnTo>
                <a:lnTo>
                  <a:pt x="19" y="1"/>
                </a:lnTo>
                <a:lnTo>
                  <a:pt x="2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4" name="Freeform 22"/>
          <p:cNvSpPr>
            <a:spLocks/>
          </p:cNvSpPr>
          <p:nvPr/>
        </p:nvSpPr>
        <p:spPr bwMode="auto">
          <a:xfrm>
            <a:off x="3870915" y="5045654"/>
            <a:ext cx="146050" cy="146050"/>
          </a:xfrm>
          <a:custGeom>
            <a:avLst/>
            <a:gdLst>
              <a:gd name="T0" fmla="*/ 107 w 185"/>
              <a:gd name="T1" fmla="*/ 0 h 184"/>
              <a:gd name="T2" fmla="*/ 171 w 185"/>
              <a:gd name="T3" fmla="*/ 0 h 184"/>
              <a:gd name="T4" fmla="*/ 175 w 185"/>
              <a:gd name="T5" fmla="*/ 0 h 184"/>
              <a:gd name="T6" fmla="*/ 175 w 185"/>
              <a:gd name="T7" fmla="*/ 0 h 184"/>
              <a:gd name="T8" fmla="*/ 176 w 185"/>
              <a:gd name="T9" fmla="*/ 1 h 184"/>
              <a:gd name="T10" fmla="*/ 178 w 185"/>
              <a:gd name="T11" fmla="*/ 1 h 184"/>
              <a:gd name="T12" fmla="*/ 178 w 185"/>
              <a:gd name="T13" fmla="*/ 1 h 184"/>
              <a:gd name="T14" fmla="*/ 183 w 185"/>
              <a:gd name="T15" fmla="*/ 6 h 184"/>
              <a:gd name="T16" fmla="*/ 183 w 185"/>
              <a:gd name="T17" fmla="*/ 6 h 184"/>
              <a:gd name="T18" fmla="*/ 183 w 185"/>
              <a:gd name="T19" fmla="*/ 8 h 184"/>
              <a:gd name="T20" fmla="*/ 185 w 185"/>
              <a:gd name="T21" fmla="*/ 10 h 184"/>
              <a:gd name="T22" fmla="*/ 185 w 185"/>
              <a:gd name="T23" fmla="*/ 10 h 184"/>
              <a:gd name="T24" fmla="*/ 185 w 185"/>
              <a:gd name="T25" fmla="*/ 13 h 184"/>
              <a:gd name="T26" fmla="*/ 185 w 185"/>
              <a:gd name="T27" fmla="*/ 72 h 184"/>
              <a:gd name="T28" fmla="*/ 183 w 185"/>
              <a:gd name="T29" fmla="*/ 79 h 184"/>
              <a:gd name="T30" fmla="*/ 181 w 185"/>
              <a:gd name="T31" fmla="*/ 83 h 184"/>
              <a:gd name="T32" fmla="*/ 176 w 185"/>
              <a:gd name="T33" fmla="*/ 86 h 184"/>
              <a:gd name="T34" fmla="*/ 171 w 185"/>
              <a:gd name="T35" fmla="*/ 86 h 184"/>
              <a:gd name="T36" fmla="*/ 166 w 185"/>
              <a:gd name="T37" fmla="*/ 86 h 184"/>
              <a:gd name="T38" fmla="*/ 163 w 185"/>
              <a:gd name="T39" fmla="*/ 83 h 184"/>
              <a:gd name="T40" fmla="*/ 159 w 185"/>
              <a:gd name="T41" fmla="*/ 79 h 184"/>
              <a:gd name="T42" fmla="*/ 158 w 185"/>
              <a:gd name="T43" fmla="*/ 72 h 184"/>
              <a:gd name="T44" fmla="*/ 158 w 185"/>
              <a:gd name="T45" fmla="*/ 45 h 184"/>
              <a:gd name="T46" fmla="*/ 19 w 185"/>
              <a:gd name="T47" fmla="*/ 184 h 184"/>
              <a:gd name="T48" fmla="*/ 0 w 185"/>
              <a:gd name="T49" fmla="*/ 166 h 184"/>
              <a:gd name="T50" fmla="*/ 139 w 185"/>
              <a:gd name="T51" fmla="*/ 27 h 184"/>
              <a:gd name="T52" fmla="*/ 107 w 185"/>
              <a:gd name="T53" fmla="*/ 27 h 184"/>
              <a:gd name="T54" fmla="*/ 102 w 185"/>
              <a:gd name="T55" fmla="*/ 25 h 184"/>
              <a:gd name="T56" fmla="*/ 97 w 185"/>
              <a:gd name="T57" fmla="*/ 23 h 184"/>
              <a:gd name="T58" fmla="*/ 93 w 185"/>
              <a:gd name="T59" fmla="*/ 18 h 184"/>
              <a:gd name="T60" fmla="*/ 93 w 185"/>
              <a:gd name="T61" fmla="*/ 13 h 184"/>
              <a:gd name="T62" fmla="*/ 93 w 185"/>
              <a:gd name="T63" fmla="*/ 8 h 184"/>
              <a:gd name="T64" fmla="*/ 97 w 185"/>
              <a:gd name="T65" fmla="*/ 3 h 184"/>
              <a:gd name="T66" fmla="*/ 102 w 185"/>
              <a:gd name="T67" fmla="*/ 1 h 184"/>
              <a:gd name="T68" fmla="*/ 107 w 185"/>
              <a:gd name="T69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5" h="184">
                <a:moveTo>
                  <a:pt x="107" y="0"/>
                </a:moveTo>
                <a:lnTo>
                  <a:pt x="171" y="0"/>
                </a:lnTo>
                <a:lnTo>
                  <a:pt x="175" y="0"/>
                </a:lnTo>
                <a:lnTo>
                  <a:pt x="175" y="0"/>
                </a:lnTo>
                <a:lnTo>
                  <a:pt x="176" y="1"/>
                </a:lnTo>
                <a:lnTo>
                  <a:pt x="178" y="1"/>
                </a:lnTo>
                <a:lnTo>
                  <a:pt x="178" y="1"/>
                </a:lnTo>
                <a:lnTo>
                  <a:pt x="183" y="6"/>
                </a:lnTo>
                <a:lnTo>
                  <a:pt x="183" y="6"/>
                </a:lnTo>
                <a:lnTo>
                  <a:pt x="183" y="8"/>
                </a:lnTo>
                <a:lnTo>
                  <a:pt x="185" y="10"/>
                </a:lnTo>
                <a:lnTo>
                  <a:pt x="185" y="10"/>
                </a:lnTo>
                <a:lnTo>
                  <a:pt x="185" y="13"/>
                </a:lnTo>
                <a:lnTo>
                  <a:pt x="185" y="72"/>
                </a:lnTo>
                <a:lnTo>
                  <a:pt x="183" y="79"/>
                </a:lnTo>
                <a:lnTo>
                  <a:pt x="181" y="83"/>
                </a:lnTo>
                <a:lnTo>
                  <a:pt x="176" y="86"/>
                </a:lnTo>
                <a:lnTo>
                  <a:pt x="171" y="86"/>
                </a:lnTo>
                <a:lnTo>
                  <a:pt x="166" y="86"/>
                </a:lnTo>
                <a:lnTo>
                  <a:pt x="163" y="83"/>
                </a:lnTo>
                <a:lnTo>
                  <a:pt x="159" y="79"/>
                </a:lnTo>
                <a:lnTo>
                  <a:pt x="158" y="72"/>
                </a:lnTo>
                <a:lnTo>
                  <a:pt x="158" y="45"/>
                </a:lnTo>
                <a:lnTo>
                  <a:pt x="19" y="184"/>
                </a:lnTo>
                <a:lnTo>
                  <a:pt x="0" y="166"/>
                </a:lnTo>
                <a:lnTo>
                  <a:pt x="139" y="27"/>
                </a:lnTo>
                <a:lnTo>
                  <a:pt x="107" y="27"/>
                </a:lnTo>
                <a:lnTo>
                  <a:pt x="102" y="25"/>
                </a:lnTo>
                <a:lnTo>
                  <a:pt x="97" y="23"/>
                </a:lnTo>
                <a:lnTo>
                  <a:pt x="93" y="18"/>
                </a:lnTo>
                <a:lnTo>
                  <a:pt x="93" y="13"/>
                </a:lnTo>
                <a:lnTo>
                  <a:pt x="93" y="8"/>
                </a:lnTo>
                <a:lnTo>
                  <a:pt x="97" y="3"/>
                </a:lnTo>
                <a:lnTo>
                  <a:pt x="102" y="1"/>
                </a:lnTo>
                <a:lnTo>
                  <a:pt x="10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5" name="Freeform 23"/>
          <p:cNvSpPr>
            <a:spLocks/>
          </p:cNvSpPr>
          <p:nvPr/>
        </p:nvSpPr>
        <p:spPr bwMode="auto">
          <a:xfrm>
            <a:off x="3769315" y="5209167"/>
            <a:ext cx="84138" cy="61913"/>
          </a:xfrm>
          <a:custGeom>
            <a:avLst/>
            <a:gdLst>
              <a:gd name="T0" fmla="*/ 87 w 105"/>
              <a:gd name="T1" fmla="*/ 0 h 78"/>
              <a:gd name="T2" fmla="*/ 105 w 105"/>
              <a:gd name="T3" fmla="*/ 19 h 78"/>
              <a:gd name="T4" fmla="*/ 51 w 105"/>
              <a:gd name="T5" fmla="*/ 73 h 78"/>
              <a:gd name="T6" fmla="*/ 46 w 105"/>
              <a:gd name="T7" fmla="*/ 76 h 78"/>
              <a:gd name="T8" fmla="*/ 41 w 105"/>
              <a:gd name="T9" fmla="*/ 78 h 78"/>
              <a:gd name="T10" fmla="*/ 36 w 105"/>
              <a:gd name="T11" fmla="*/ 76 h 78"/>
              <a:gd name="T12" fmla="*/ 32 w 105"/>
              <a:gd name="T13" fmla="*/ 73 h 78"/>
              <a:gd name="T14" fmla="*/ 0 w 105"/>
              <a:gd name="T15" fmla="*/ 41 h 78"/>
              <a:gd name="T16" fmla="*/ 19 w 105"/>
              <a:gd name="T17" fmla="*/ 22 h 78"/>
              <a:gd name="T18" fmla="*/ 41 w 105"/>
              <a:gd name="T19" fmla="*/ 46 h 78"/>
              <a:gd name="T20" fmla="*/ 87 w 105"/>
              <a:gd name="T21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5" h="78">
                <a:moveTo>
                  <a:pt x="87" y="0"/>
                </a:moveTo>
                <a:lnTo>
                  <a:pt x="105" y="19"/>
                </a:lnTo>
                <a:lnTo>
                  <a:pt x="51" y="73"/>
                </a:lnTo>
                <a:lnTo>
                  <a:pt x="46" y="76"/>
                </a:lnTo>
                <a:lnTo>
                  <a:pt x="41" y="78"/>
                </a:lnTo>
                <a:lnTo>
                  <a:pt x="36" y="76"/>
                </a:lnTo>
                <a:lnTo>
                  <a:pt x="32" y="73"/>
                </a:lnTo>
                <a:lnTo>
                  <a:pt x="0" y="41"/>
                </a:lnTo>
                <a:lnTo>
                  <a:pt x="19" y="22"/>
                </a:lnTo>
                <a:lnTo>
                  <a:pt x="41" y="46"/>
                </a:lnTo>
                <a:lnTo>
                  <a:pt x="8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6" name="Freeform 24"/>
          <p:cNvSpPr>
            <a:spLocks/>
          </p:cNvSpPr>
          <p:nvPr/>
        </p:nvSpPr>
        <p:spPr bwMode="auto">
          <a:xfrm>
            <a:off x="3678827" y="5137729"/>
            <a:ext cx="71438" cy="71438"/>
          </a:xfrm>
          <a:custGeom>
            <a:avLst/>
            <a:gdLst>
              <a:gd name="T0" fmla="*/ 13 w 89"/>
              <a:gd name="T1" fmla="*/ 0 h 90"/>
              <a:gd name="T2" fmla="*/ 18 w 89"/>
              <a:gd name="T3" fmla="*/ 0 h 90"/>
              <a:gd name="T4" fmla="*/ 23 w 89"/>
              <a:gd name="T5" fmla="*/ 4 h 90"/>
              <a:gd name="T6" fmla="*/ 89 w 89"/>
              <a:gd name="T7" fmla="*/ 72 h 90"/>
              <a:gd name="T8" fmla="*/ 71 w 89"/>
              <a:gd name="T9" fmla="*/ 90 h 90"/>
              <a:gd name="T10" fmla="*/ 5 w 89"/>
              <a:gd name="T11" fmla="*/ 22 h 90"/>
              <a:gd name="T12" fmla="*/ 1 w 89"/>
              <a:gd name="T13" fmla="*/ 17 h 90"/>
              <a:gd name="T14" fmla="*/ 0 w 89"/>
              <a:gd name="T15" fmla="*/ 12 h 90"/>
              <a:gd name="T16" fmla="*/ 1 w 89"/>
              <a:gd name="T17" fmla="*/ 7 h 90"/>
              <a:gd name="T18" fmla="*/ 5 w 89"/>
              <a:gd name="T19" fmla="*/ 4 h 90"/>
              <a:gd name="T20" fmla="*/ 8 w 89"/>
              <a:gd name="T21" fmla="*/ 0 h 90"/>
              <a:gd name="T22" fmla="*/ 13 w 89"/>
              <a:gd name="T23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" h="90">
                <a:moveTo>
                  <a:pt x="13" y="0"/>
                </a:moveTo>
                <a:lnTo>
                  <a:pt x="18" y="0"/>
                </a:lnTo>
                <a:lnTo>
                  <a:pt x="23" y="4"/>
                </a:lnTo>
                <a:lnTo>
                  <a:pt x="89" y="72"/>
                </a:lnTo>
                <a:lnTo>
                  <a:pt x="71" y="90"/>
                </a:lnTo>
                <a:lnTo>
                  <a:pt x="5" y="22"/>
                </a:lnTo>
                <a:lnTo>
                  <a:pt x="1" y="17"/>
                </a:lnTo>
                <a:lnTo>
                  <a:pt x="0" y="12"/>
                </a:lnTo>
                <a:lnTo>
                  <a:pt x="1" y="7"/>
                </a:lnTo>
                <a:lnTo>
                  <a:pt x="5" y="4"/>
                </a:lnTo>
                <a:lnTo>
                  <a:pt x="8" y="0"/>
                </a:lnTo>
                <a:lnTo>
                  <a:pt x="1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7" name="Freeform 25"/>
          <p:cNvSpPr>
            <a:spLocks/>
          </p:cNvSpPr>
          <p:nvPr/>
        </p:nvSpPr>
        <p:spPr bwMode="auto">
          <a:xfrm>
            <a:off x="3677240" y="5147254"/>
            <a:ext cx="344488" cy="153988"/>
          </a:xfrm>
          <a:custGeom>
            <a:avLst/>
            <a:gdLst>
              <a:gd name="T0" fmla="*/ 178 w 434"/>
              <a:gd name="T1" fmla="*/ 0 h 193"/>
              <a:gd name="T2" fmla="*/ 183 w 434"/>
              <a:gd name="T3" fmla="*/ 2 h 193"/>
              <a:gd name="T4" fmla="*/ 188 w 434"/>
              <a:gd name="T5" fmla="*/ 5 h 193"/>
              <a:gd name="T6" fmla="*/ 344 w 434"/>
              <a:gd name="T7" fmla="*/ 160 h 193"/>
              <a:gd name="T8" fmla="*/ 388 w 434"/>
              <a:gd name="T9" fmla="*/ 115 h 193"/>
              <a:gd name="T10" fmla="*/ 354 w 434"/>
              <a:gd name="T11" fmla="*/ 115 h 193"/>
              <a:gd name="T12" fmla="*/ 349 w 434"/>
              <a:gd name="T13" fmla="*/ 114 h 193"/>
              <a:gd name="T14" fmla="*/ 345 w 434"/>
              <a:gd name="T15" fmla="*/ 112 h 193"/>
              <a:gd name="T16" fmla="*/ 342 w 434"/>
              <a:gd name="T17" fmla="*/ 107 h 193"/>
              <a:gd name="T18" fmla="*/ 342 w 434"/>
              <a:gd name="T19" fmla="*/ 102 h 193"/>
              <a:gd name="T20" fmla="*/ 342 w 434"/>
              <a:gd name="T21" fmla="*/ 97 h 193"/>
              <a:gd name="T22" fmla="*/ 345 w 434"/>
              <a:gd name="T23" fmla="*/ 93 h 193"/>
              <a:gd name="T24" fmla="*/ 349 w 434"/>
              <a:gd name="T25" fmla="*/ 90 h 193"/>
              <a:gd name="T26" fmla="*/ 354 w 434"/>
              <a:gd name="T27" fmla="*/ 88 h 193"/>
              <a:gd name="T28" fmla="*/ 420 w 434"/>
              <a:gd name="T29" fmla="*/ 88 h 193"/>
              <a:gd name="T30" fmla="*/ 425 w 434"/>
              <a:gd name="T31" fmla="*/ 90 h 193"/>
              <a:gd name="T32" fmla="*/ 428 w 434"/>
              <a:gd name="T33" fmla="*/ 93 h 193"/>
              <a:gd name="T34" fmla="*/ 432 w 434"/>
              <a:gd name="T35" fmla="*/ 97 h 193"/>
              <a:gd name="T36" fmla="*/ 434 w 434"/>
              <a:gd name="T37" fmla="*/ 102 h 193"/>
              <a:gd name="T38" fmla="*/ 434 w 434"/>
              <a:gd name="T39" fmla="*/ 163 h 193"/>
              <a:gd name="T40" fmla="*/ 432 w 434"/>
              <a:gd name="T41" fmla="*/ 168 h 193"/>
              <a:gd name="T42" fmla="*/ 428 w 434"/>
              <a:gd name="T43" fmla="*/ 171 h 193"/>
              <a:gd name="T44" fmla="*/ 425 w 434"/>
              <a:gd name="T45" fmla="*/ 175 h 193"/>
              <a:gd name="T46" fmla="*/ 420 w 434"/>
              <a:gd name="T47" fmla="*/ 176 h 193"/>
              <a:gd name="T48" fmla="*/ 415 w 434"/>
              <a:gd name="T49" fmla="*/ 175 h 193"/>
              <a:gd name="T50" fmla="*/ 410 w 434"/>
              <a:gd name="T51" fmla="*/ 171 h 193"/>
              <a:gd name="T52" fmla="*/ 408 w 434"/>
              <a:gd name="T53" fmla="*/ 168 h 193"/>
              <a:gd name="T54" fmla="*/ 406 w 434"/>
              <a:gd name="T55" fmla="*/ 163 h 193"/>
              <a:gd name="T56" fmla="*/ 406 w 434"/>
              <a:gd name="T57" fmla="*/ 136 h 193"/>
              <a:gd name="T58" fmla="*/ 352 w 434"/>
              <a:gd name="T59" fmla="*/ 188 h 193"/>
              <a:gd name="T60" fmla="*/ 349 w 434"/>
              <a:gd name="T61" fmla="*/ 192 h 193"/>
              <a:gd name="T62" fmla="*/ 344 w 434"/>
              <a:gd name="T63" fmla="*/ 192 h 193"/>
              <a:gd name="T64" fmla="*/ 339 w 434"/>
              <a:gd name="T65" fmla="*/ 192 h 193"/>
              <a:gd name="T66" fmla="*/ 334 w 434"/>
              <a:gd name="T67" fmla="*/ 188 h 193"/>
              <a:gd name="T68" fmla="*/ 178 w 434"/>
              <a:gd name="T69" fmla="*/ 32 h 193"/>
              <a:gd name="T70" fmla="*/ 22 w 434"/>
              <a:gd name="T71" fmla="*/ 188 h 193"/>
              <a:gd name="T72" fmla="*/ 19 w 434"/>
              <a:gd name="T73" fmla="*/ 192 h 193"/>
              <a:gd name="T74" fmla="*/ 14 w 434"/>
              <a:gd name="T75" fmla="*/ 193 h 193"/>
              <a:gd name="T76" fmla="*/ 8 w 434"/>
              <a:gd name="T77" fmla="*/ 192 h 193"/>
              <a:gd name="T78" fmla="*/ 3 w 434"/>
              <a:gd name="T79" fmla="*/ 188 h 193"/>
              <a:gd name="T80" fmla="*/ 0 w 434"/>
              <a:gd name="T81" fmla="*/ 185 h 193"/>
              <a:gd name="T82" fmla="*/ 0 w 434"/>
              <a:gd name="T83" fmla="*/ 180 h 193"/>
              <a:gd name="T84" fmla="*/ 0 w 434"/>
              <a:gd name="T85" fmla="*/ 175 h 193"/>
              <a:gd name="T86" fmla="*/ 3 w 434"/>
              <a:gd name="T87" fmla="*/ 170 h 193"/>
              <a:gd name="T88" fmla="*/ 169 w 434"/>
              <a:gd name="T89" fmla="*/ 5 h 193"/>
              <a:gd name="T90" fmla="*/ 173 w 434"/>
              <a:gd name="T91" fmla="*/ 2 h 193"/>
              <a:gd name="T92" fmla="*/ 178 w 434"/>
              <a:gd name="T93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34" h="193">
                <a:moveTo>
                  <a:pt x="178" y="0"/>
                </a:moveTo>
                <a:lnTo>
                  <a:pt x="183" y="2"/>
                </a:lnTo>
                <a:lnTo>
                  <a:pt x="188" y="5"/>
                </a:lnTo>
                <a:lnTo>
                  <a:pt x="344" y="160"/>
                </a:lnTo>
                <a:lnTo>
                  <a:pt x="388" y="115"/>
                </a:lnTo>
                <a:lnTo>
                  <a:pt x="354" y="115"/>
                </a:lnTo>
                <a:lnTo>
                  <a:pt x="349" y="114"/>
                </a:lnTo>
                <a:lnTo>
                  <a:pt x="345" y="112"/>
                </a:lnTo>
                <a:lnTo>
                  <a:pt x="342" y="107"/>
                </a:lnTo>
                <a:lnTo>
                  <a:pt x="342" y="102"/>
                </a:lnTo>
                <a:lnTo>
                  <a:pt x="342" y="97"/>
                </a:lnTo>
                <a:lnTo>
                  <a:pt x="345" y="93"/>
                </a:lnTo>
                <a:lnTo>
                  <a:pt x="349" y="90"/>
                </a:lnTo>
                <a:lnTo>
                  <a:pt x="354" y="88"/>
                </a:lnTo>
                <a:lnTo>
                  <a:pt x="420" y="88"/>
                </a:lnTo>
                <a:lnTo>
                  <a:pt x="425" y="90"/>
                </a:lnTo>
                <a:lnTo>
                  <a:pt x="428" y="93"/>
                </a:lnTo>
                <a:lnTo>
                  <a:pt x="432" y="97"/>
                </a:lnTo>
                <a:lnTo>
                  <a:pt x="434" y="102"/>
                </a:lnTo>
                <a:lnTo>
                  <a:pt x="434" y="163"/>
                </a:lnTo>
                <a:lnTo>
                  <a:pt x="432" y="168"/>
                </a:lnTo>
                <a:lnTo>
                  <a:pt x="428" y="171"/>
                </a:lnTo>
                <a:lnTo>
                  <a:pt x="425" y="175"/>
                </a:lnTo>
                <a:lnTo>
                  <a:pt x="420" y="176"/>
                </a:lnTo>
                <a:lnTo>
                  <a:pt x="415" y="175"/>
                </a:lnTo>
                <a:lnTo>
                  <a:pt x="410" y="171"/>
                </a:lnTo>
                <a:lnTo>
                  <a:pt x="408" y="168"/>
                </a:lnTo>
                <a:lnTo>
                  <a:pt x="406" y="163"/>
                </a:lnTo>
                <a:lnTo>
                  <a:pt x="406" y="136"/>
                </a:lnTo>
                <a:lnTo>
                  <a:pt x="352" y="188"/>
                </a:lnTo>
                <a:lnTo>
                  <a:pt x="349" y="192"/>
                </a:lnTo>
                <a:lnTo>
                  <a:pt x="344" y="192"/>
                </a:lnTo>
                <a:lnTo>
                  <a:pt x="339" y="192"/>
                </a:lnTo>
                <a:lnTo>
                  <a:pt x="334" y="188"/>
                </a:lnTo>
                <a:lnTo>
                  <a:pt x="178" y="32"/>
                </a:lnTo>
                <a:lnTo>
                  <a:pt x="22" y="188"/>
                </a:lnTo>
                <a:lnTo>
                  <a:pt x="19" y="192"/>
                </a:lnTo>
                <a:lnTo>
                  <a:pt x="14" y="193"/>
                </a:lnTo>
                <a:lnTo>
                  <a:pt x="8" y="192"/>
                </a:lnTo>
                <a:lnTo>
                  <a:pt x="3" y="188"/>
                </a:lnTo>
                <a:lnTo>
                  <a:pt x="0" y="185"/>
                </a:lnTo>
                <a:lnTo>
                  <a:pt x="0" y="180"/>
                </a:lnTo>
                <a:lnTo>
                  <a:pt x="0" y="175"/>
                </a:lnTo>
                <a:lnTo>
                  <a:pt x="3" y="170"/>
                </a:lnTo>
                <a:lnTo>
                  <a:pt x="169" y="5"/>
                </a:lnTo>
                <a:lnTo>
                  <a:pt x="173" y="2"/>
                </a:lnTo>
                <a:lnTo>
                  <a:pt x="17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8" name="Freeform 27"/>
          <p:cNvSpPr>
            <a:spLocks/>
          </p:cNvSpPr>
          <p:nvPr/>
        </p:nvSpPr>
        <p:spPr bwMode="auto">
          <a:xfrm>
            <a:off x="1502365" y="4978979"/>
            <a:ext cx="417513" cy="419100"/>
          </a:xfrm>
          <a:custGeom>
            <a:avLst/>
            <a:gdLst>
              <a:gd name="T0" fmla="*/ 25 w 527"/>
              <a:gd name="T1" fmla="*/ 0 h 526"/>
              <a:gd name="T2" fmla="*/ 32 w 527"/>
              <a:gd name="T3" fmla="*/ 0 h 526"/>
              <a:gd name="T4" fmla="*/ 37 w 527"/>
              <a:gd name="T5" fmla="*/ 3 h 526"/>
              <a:gd name="T6" fmla="*/ 42 w 527"/>
              <a:gd name="T7" fmla="*/ 6 h 526"/>
              <a:gd name="T8" fmla="*/ 47 w 527"/>
              <a:gd name="T9" fmla="*/ 11 h 526"/>
              <a:gd name="T10" fmla="*/ 49 w 527"/>
              <a:gd name="T11" fmla="*/ 18 h 526"/>
              <a:gd name="T12" fmla="*/ 51 w 527"/>
              <a:gd name="T13" fmla="*/ 25 h 526"/>
              <a:gd name="T14" fmla="*/ 51 w 527"/>
              <a:gd name="T15" fmla="*/ 476 h 526"/>
              <a:gd name="T16" fmla="*/ 501 w 527"/>
              <a:gd name="T17" fmla="*/ 476 h 526"/>
              <a:gd name="T18" fmla="*/ 508 w 527"/>
              <a:gd name="T19" fmla="*/ 476 h 526"/>
              <a:gd name="T20" fmla="*/ 513 w 527"/>
              <a:gd name="T21" fmla="*/ 479 h 526"/>
              <a:gd name="T22" fmla="*/ 518 w 527"/>
              <a:gd name="T23" fmla="*/ 482 h 526"/>
              <a:gd name="T24" fmla="*/ 523 w 527"/>
              <a:gd name="T25" fmla="*/ 487 h 526"/>
              <a:gd name="T26" fmla="*/ 525 w 527"/>
              <a:gd name="T27" fmla="*/ 494 h 526"/>
              <a:gd name="T28" fmla="*/ 527 w 527"/>
              <a:gd name="T29" fmla="*/ 501 h 526"/>
              <a:gd name="T30" fmla="*/ 525 w 527"/>
              <a:gd name="T31" fmla="*/ 508 h 526"/>
              <a:gd name="T32" fmla="*/ 523 w 527"/>
              <a:gd name="T33" fmla="*/ 514 h 526"/>
              <a:gd name="T34" fmla="*/ 518 w 527"/>
              <a:gd name="T35" fmla="*/ 520 h 526"/>
              <a:gd name="T36" fmla="*/ 513 w 527"/>
              <a:gd name="T37" fmla="*/ 523 h 526"/>
              <a:gd name="T38" fmla="*/ 508 w 527"/>
              <a:gd name="T39" fmla="*/ 525 h 526"/>
              <a:gd name="T40" fmla="*/ 501 w 527"/>
              <a:gd name="T41" fmla="*/ 526 h 526"/>
              <a:gd name="T42" fmla="*/ 25 w 527"/>
              <a:gd name="T43" fmla="*/ 526 h 526"/>
              <a:gd name="T44" fmla="*/ 19 w 527"/>
              <a:gd name="T45" fmla="*/ 525 h 526"/>
              <a:gd name="T46" fmla="*/ 12 w 527"/>
              <a:gd name="T47" fmla="*/ 523 h 526"/>
              <a:gd name="T48" fmla="*/ 7 w 527"/>
              <a:gd name="T49" fmla="*/ 520 h 526"/>
              <a:gd name="T50" fmla="*/ 3 w 527"/>
              <a:gd name="T51" fmla="*/ 514 h 526"/>
              <a:gd name="T52" fmla="*/ 0 w 527"/>
              <a:gd name="T53" fmla="*/ 508 h 526"/>
              <a:gd name="T54" fmla="*/ 0 w 527"/>
              <a:gd name="T55" fmla="*/ 501 h 526"/>
              <a:gd name="T56" fmla="*/ 0 w 527"/>
              <a:gd name="T57" fmla="*/ 25 h 526"/>
              <a:gd name="T58" fmla="*/ 0 w 527"/>
              <a:gd name="T59" fmla="*/ 18 h 526"/>
              <a:gd name="T60" fmla="*/ 3 w 527"/>
              <a:gd name="T61" fmla="*/ 11 h 526"/>
              <a:gd name="T62" fmla="*/ 7 w 527"/>
              <a:gd name="T63" fmla="*/ 6 h 526"/>
              <a:gd name="T64" fmla="*/ 12 w 527"/>
              <a:gd name="T65" fmla="*/ 3 h 526"/>
              <a:gd name="T66" fmla="*/ 19 w 527"/>
              <a:gd name="T67" fmla="*/ 0 h 526"/>
              <a:gd name="T68" fmla="*/ 25 w 527"/>
              <a:gd name="T6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27" h="526">
                <a:moveTo>
                  <a:pt x="25" y="0"/>
                </a:moveTo>
                <a:lnTo>
                  <a:pt x="32" y="0"/>
                </a:lnTo>
                <a:lnTo>
                  <a:pt x="37" y="3"/>
                </a:lnTo>
                <a:lnTo>
                  <a:pt x="42" y="6"/>
                </a:lnTo>
                <a:lnTo>
                  <a:pt x="47" y="11"/>
                </a:lnTo>
                <a:lnTo>
                  <a:pt x="49" y="18"/>
                </a:lnTo>
                <a:lnTo>
                  <a:pt x="51" y="25"/>
                </a:lnTo>
                <a:lnTo>
                  <a:pt x="51" y="476"/>
                </a:lnTo>
                <a:lnTo>
                  <a:pt x="501" y="476"/>
                </a:lnTo>
                <a:lnTo>
                  <a:pt x="508" y="476"/>
                </a:lnTo>
                <a:lnTo>
                  <a:pt x="513" y="479"/>
                </a:lnTo>
                <a:lnTo>
                  <a:pt x="518" y="482"/>
                </a:lnTo>
                <a:lnTo>
                  <a:pt x="523" y="487"/>
                </a:lnTo>
                <a:lnTo>
                  <a:pt x="525" y="494"/>
                </a:lnTo>
                <a:lnTo>
                  <a:pt x="527" y="501"/>
                </a:lnTo>
                <a:lnTo>
                  <a:pt x="525" y="508"/>
                </a:lnTo>
                <a:lnTo>
                  <a:pt x="523" y="514"/>
                </a:lnTo>
                <a:lnTo>
                  <a:pt x="518" y="520"/>
                </a:lnTo>
                <a:lnTo>
                  <a:pt x="513" y="523"/>
                </a:lnTo>
                <a:lnTo>
                  <a:pt x="508" y="525"/>
                </a:lnTo>
                <a:lnTo>
                  <a:pt x="501" y="526"/>
                </a:lnTo>
                <a:lnTo>
                  <a:pt x="25" y="526"/>
                </a:lnTo>
                <a:lnTo>
                  <a:pt x="19" y="525"/>
                </a:lnTo>
                <a:lnTo>
                  <a:pt x="12" y="523"/>
                </a:lnTo>
                <a:lnTo>
                  <a:pt x="7" y="520"/>
                </a:lnTo>
                <a:lnTo>
                  <a:pt x="3" y="514"/>
                </a:lnTo>
                <a:lnTo>
                  <a:pt x="0" y="508"/>
                </a:lnTo>
                <a:lnTo>
                  <a:pt x="0" y="501"/>
                </a:lnTo>
                <a:lnTo>
                  <a:pt x="0" y="25"/>
                </a:lnTo>
                <a:lnTo>
                  <a:pt x="0" y="18"/>
                </a:lnTo>
                <a:lnTo>
                  <a:pt x="3" y="11"/>
                </a:lnTo>
                <a:lnTo>
                  <a:pt x="7" y="6"/>
                </a:lnTo>
                <a:lnTo>
                  <a:pt x="12" y="3"/>
                </a:lnTo>
                <a:lnTo>
                  <a:pt x="19" y="0"/>
                </a:lnTo>
                <a:lnTo>
                  <a:pt x="2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" name="Freeform 28"/>
          <p:cNvSpPr>
            <a:spLocks/>
          </p:cNvSpPr>
          <p:nvPr/>
        </p:nvSpPr>
        <p:spPr bwMode="auto">
          <a:xfrm>
            <a:off x="1573802" y="5067879"/>
            <a:ext cx="320675" cy="257175"/>
          </a:xfrm>
          <a:custGeom>
            <a:avLst/>
            <a:gdLst>
              <a:gd name="T0" fmla="*/ 404 w 404"/>
              <a:gd name="T1" fmla="*/ 0 h 324"/>
              <a:gd name="T2" fmla="*/ 404 w 404"/>
              <a:gd name="T3" fmla="*/ 324 h 324"/>
              <a:gd name="T4" fmla="*/ 0 w 404"/>
              <a:gd name="T5" fmla="*/ 324 h 324"/>
              <a:gd name="T6" fmla="*/ 172 w 404"/>
              <a:gd name="T7" fmla="*/ 126 h 324"/>
              <a:gd name="T8" fmla="*/ 226 w 404"/>
              <a:gd name="T9" fmla="*/ 178 h 324"/>
              <a:gd name="T10" fmla="*/ 404 w 404"/>
              <a:gd name="T11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4" h="324">
                <a:moveTo>
                  <a:pt x="404" y="0"/>
                </a:moveTo>
                <a:lnTo>
                  <a:pt x="404" y="324"/>
                </a:lnTo>
                <a:lnTo>
                  <a:pt x="0" y="324"/>
                </a:lnTo>
                <a:lnTo>
                  <a:pt x="172" y="126"/>
                </a:lnTo>
                <a:lnTo>
                  <a:pt x="226" y="178"/>
                </a:lnTo>
                <a:lnTo>
                  <a:pt x="40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0" name="Freeform 29"/>
          <p:cNvSpPr>
            <a:spLocks/>
          </p:cNvSpPr>
          <p:nvPr/>
        </p:nvSpPr>
        <p:spPr bwMode="auto">
          <a:xfrm>
            <a:off x="1573802" y="4994854"/>
            <a:ext cx="295275" cy="217488"/>
          </a:xfrm>
          <a:custGeom>
            <a:avLst/>
            <a:gdLst>
              <a:gd name="T0" fmla="*/ 300 w 371"/>
              <a:gd name="T1" fmla="*/ 0 h 275"/>
              <a:gd name="T2" fmla="*/ 356 w 371"/>
              <a:gd name="T3" fmla="*/ 0 h 275"/>
              <a:gd name="T4" fmla="*/ 360 w 371"/>
              <a:gd name="T5" fmla="*/ 0 h 275"/>
              <a:gd name="T6" fmla="*/ 363 w 371"/>
              <a:gd name="T7" fmla="*/ 2 h 275"/>
              <a:gd name="T8" fmla="*/ 366 w 371"/>
              <a:gd name="T9" fmla="*/ 4 h 275"/>
              <a:gd name="T10" fmla="*/ 368 w 371"/>
              <a:gd name="T11" fmla="*/ 5 h 275"/>
              <a:gd name="T12" fmla="*/ 370 w 371"/>
              <a:gd name="T13" fmla="*/ 9 h 275"/>
              <a:gd name="T14" fmla="*/ 370 w 371"/>
              <a:gd name="T15" fmla="*/ 9 h 275"/>
              <a:gd name="T16" fmla="*/ 371 w 371"/>
              <a:gd name="T17" fmla="*/ 10 h 275"/>
              <a:gd name="T18" fmla="*/ 371 w 371"/>
              <a:gd name="T19" fmla="*/ 12 h 275"/>
              <a:gd name="T20" fmla="*/ 371 w 371"/>
              <a:gd name="T21" fmla="*/ 15 h 275"/>
              <a:gd name="T22" fmla="*/ 371 w 371"/>
              <a:gd name="T23" fmla="*/ 71 h 275"/>
              <a:gd name="T24" fmla="*/ 370 w 371"/>
              <a:gd name="T25" fmla="*/ 78 h 275"/>
              <a:gd name="T26" fmla="*/ 366 w 371"/>
              <a:gd name="T27" fmla="*/ 83 h 275"/>
              <a:gd name="T28" fmla="*/ 361 w 371"/>
              <a:gd name="T29" fmla="*/ 87 h 275"/>
              <a:gd name="T30" fmla="*/ 356 w 371"/>
              <a:gd name="T31" fmla="*/ 88 h 275"/>
              <a:gd name="T32" fmla="*/ 349 w 371"/>
              <a:gd name="T33" fmla="*/ 87 h 275"/>
              <a:gd name="T34" fmla="*/ 344 w 371"/>
              <a:gd name="T35" fmla="*/ 83 h 275"/>
              <a:gd name="T36" fmla="*/ 343 w 371"/>
              <a:gd name="T37" fmla="*/ 78 h 275"/>
              <a:gd name="T38" fmla="*/ 341 w 371"/>
              <a:gd name="T39" fmla="*/ 71 h 275"/>
              <a:gd name="T40" fmla="*/ 341 w 371"/>
              <a:gd name="T41" fmla="*/ 51 h 275"/>
              <a:gd name="T42" fmla="*/ 234 w 371"/>
              <a:gd name="T43" fmla="*/ 158 h 275"/>
              <a:gd name="T44" fmla="*/ 231 w 371"/>
              <a:gd name="T45" fmla="*/ 161 h 275"/>
              <a:gd name="T46" fmla="*/ 226 w 371"/>
              <a:gd name="T47" fmla="*/ 163 h 275"/>
              <a:gd name="T48" fmla="*/ 221 w 371"/>
              <a:gd name="T49" fmla="*/ 163 h 275"/>
              <a:gd name="T50" fmla="*/ 216 w 371"/>
              <a:gd name="T51" fmla="*/ 161 h 275"/>
              <a:gd name="T52" fmla="*/ 212 w 371"/>
              <a:gd name="T53" fmla="*/ 158 h 275"/>
              <a:gd name="T54" fmla="*/ 165 w 371"/>
              <a:gd name="T55" fmla="*/ 112 h 275"/>
              <a:gd name="T56" fmla="*/ 28 w 371"/>
              <a:gd name="T57" fmla="*/ 270 h 275"/>
              <a:gd name="T58" fmla="*/ 24 w 371"/>
              <a:gd name="T59" fmla="*/ 273 h 275"/>
              <a:gd name="T60" fmla="*/ 19 w 371"/>
              <a:gd name="T61" fmla="*/ 275 h 275"/>
              <a:gd name="T62" fmla="*/ 16 w 371"/>
              <a:gd name="T63" fmla="*/ 275 h 275"/>
              <a:gd name="T64" fmla="*/ 11 w 371"/>
              <a:gd name="T65" fmla="*/ 273 h 275"/>
              <a:gd name="T66" fmla="*/ 6 w 371"/>
              <a:gd name="T67" fmla="*/ 271 h 275"/>
              <a:gd name="T68" fmla="*/ 2 w 371"/>
              <a:gd name="T69" fmla="*/ 268 h 275"/>
              <a:gd name="T70" fmla="*/ 0 w 371"/>
              <a:gd name="T71" fmla="*/ 263 h 275"/>
              <a:gd name="T72" fmla="*/ 0 w 371"/>
              <a:gd name="T73" fmla="*/ 258 h 275"/>
              <a:gd name="T74" fmla="*/ 2 w 371"/>
              <a:gd name="T75" fmla="*/ 253 h 275"/>
              <a:gd name="T76" fmla="*/ 4 w 371"/>
              <a:gd name="T77" fmla="*/ 249 h 275"/>
              <a:gd name="T78" fmla="*/ 153 w 371"/>
              <a:gd name="T79" fmla="*/ 80 h 275"/>
              <a:gd name="T80" fmla="*/ 156 w 371"/>
              <a:gd name="T81" fmla="*/ 78 h 275"/>
              <a:gd name="T82" fmla="*/ 160 w 371"/>
              <a:gd name="T83" fmla="*/ 76 h 275"/>
              <a:gd name="T84" fmla="*/ 163 w 371"/>
              <a:gd name="T85" fmla="*/ 75 h 275"/>
              <a:gd name="T86" fmla="*/ 168 w 371"/>
              <a:gd name="T87" fmla="*/ 75 h 275"/>
              <a:gd name="T88" fmla="*/ 172 w 371"/>
              <a:gd name="T89" fmla="*/ 76 h 275"/>
              <a:gd name="T90" fmla="*/ 175 w 371"/>
              <a:gd name="T91" fmla="*/ 80 h 275"/>
              <a:gd name="T92" fmla="*/ 222 w 371"/>
              <a:gd name="T93" fmla="*/ 126 h 275"/>
              <a:gd name="T94" fmla="*/ 319 w 371"/>
              <a:gd name="T95" fmla="*/ 31 h 275"/>
              <a:gd name="T96" fmla="*/ 300 w 371"/>
              <a:gd name="T97" fmla="*/ 31 h 275"/>
              <a:gd name="T98" fmla="*/ 293 w 371"/>
              <a:gd name="T99" fmla="*/ 29 h 275"/>
              <a:gd name="T100" fmla="*/ 288 w 371"/>
              <a:gd name="T101" fmla="*/ 26 h 275"/>
              <a:gd name="T102" fmla="*/ 285 w 371"/>
              <a:gd name="T103" fmla="*/ 21 h 275"/>
              <a:gd name="T104" fmla="*/ 283 w 371"/>
              <a:gd name="T105" fmla="*/ 15 h 275"/>
              <a:gd name="T106" fmla="*/ 285 w 371"/>
              <a:gd name="T107" fmla="*/ 9 h 275"/>
              <a:gd name="T108" fmla="*/ 288 w 371"/>
              <a:gd name="T109" fmla="*/ 4 h 275"/>
              <a:gd name="T110" fmla="*/ 293 w 371"/>
              <a:gd name="T111" fmla="*/ 0 h 275"/>
              <a:gd name="T112" fmla="*/ 300 w 371"/>
              <a:gd name="T113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1" h="275">
                <a:moveTo>
                  <a:pt x="300" y="0"/>
                </a:moveTo>
                <a:lnTo>
                  <a:pt x="356" y="0"/>
                </a:lnTo>
                <a:lnTo>
                  <a:pt x="360" y="0"/>
                </a:lnTo>
                <a:lnTo>
                  <a:pt x="363" y="2"/>
                </a:lnTo>
                <a:lnTo>
                  <a:pt x="366" y="4"/>
                </a:lnTo>
                <a:lnTo>
                  <a:pt x="368" y="5"/>
                </a:lnTo>
                <a:lnTo>
                  <a:pt x="370" y="9"/>
                </a:lnTo>
                <a:lnTo>
                  <a:pt x="370" y="9"/>
                </a:lnTo>
                <a:lnTo>
                  <a:pt x="371" y="10"/>
                </a:lnTo>
                <a:lnTo>
                  <a:pt x="371" y="12"/>
                </a:lnTo>
                <a:lnTo>
                  <a:pt x="371" y="15"/>
                </a:lnTo>
                <a:lnTo>
                  <a:pt x="371" y="71"/>
                </a:lnTo>
                <a:lnTo>
                  <a:pt x="370" y="78"/>
                </a:lnTo>
                <a:lnTo>
                  <a:pt x="366" y="83"/>
                </a:lnTo>
                <a:lnTo>
                  <a:pt x="361" y="87"/>
                </a:lnTo>
                <a:lnTo>
                  <a:pt x="356" y="88"/>
                </a:lnTo>
                <a:lnTo>
                  <a:pt x="349" y="87"/>
                </a:lnTo>
                <a:lnTo>
                  <a:pt x="344" y="83"/>
                </a:lnTo>
                <a:lnTo>
                  <a:pt x="343" y="78"/>
                </a:lnTo>
                <a:lnTo>
                  <a:pt x="341" y="71"/>
                </a:lnTo>
                <a:lnTo>
                  <a:pt x="341" y="51"/>
                </a:lnTo>
                <a:lnTo>
                  <a:pt x="234" y="158"/>
                </a:lnTo>
                <a:lnTo>
                  <a:pt x="231" y="161"/>
                </a:lnTo>
                <a:lnTo>
                  <a:pt x="226" y="163"/>
                </a:lnTo>
                <a:lnTo>
                  <a:pt x="221" y="163"/>
                </a:lnTo>
                <a:lnTo>
                  <a:pt x="216" y="161"/>
                </a:lnTo>
                <a:lnTo>
                  <a:pt x="212" y="158"/>
                </a:lnTo>
                <a:lnTo>
                  <a:pt x="165" y="112"/>
                </a:lnTo>
                <a:lnTo>
                  <a:pt x="28" y="270"/>
                </a:lnTo>
                <a:lnTo>
                  <a:pt x="24" y="273"/>
                </a:lnTo>
                <a:lnTo>
                  <a:pt x="19" y="275"/>
                </a:lnTo>
                <a:lnTo>
                  <a:pt x="16" y="275"/>
                </a:lnTo>
                <a:lnTo>
                  <a:pt x="11" y="273"/>
                </a:lnTo>
                <a:lnTo>
                  <a:pt x="6" y="271"/>
                </a:lnTo>
                <a:lnTo>
                  <a:pt x="2" y="268"/>
                </a:lnTo>
                <a:lnTo>
                  <a:pt x="0" y="263"/>
                </a:lnTo>
                <a:lnTo>
                  <a:pt x="0" y="258"/>
                </a:lnTo>
                <a:lnTo>
                  <a:pt x="2" y="253"/>
                </a:lnTo>
                <a:lnTo>
                  <a:pt x="4" y="249"/>
                </a:lnTo>
                <a:lnTo>
                  <a:pt x="153" y="80"/>
                </a:lnTo>
                <a:lnTo>
                  <a:pt x="156" y="78"/>
                </a:lnTo>
                <a:lnTo>
                  <a:pt x="160" y="76"/>
                </a:lnTo>
                <a:lnTo>
                  <a:pt x="163" y="75"/>
                </a:lnTo>
                <a:lnTo>
                  <a:pt x="168" y="75"/>
                </a:lnTo>
                <a:lnTo>
                  <a:pt x="172" y="76"/>
                </a:lnTo>
                <a:lnTo>
                  <a:pt x="175" y="80"/>
                </a:lnTo>
                <a:lnTo>
                  <a:pt x="222" y="126"/>
                </a:lnTo>
                <a:lnTo>
                  <a:pt x="319" y="31"/>
                </a:lnTo>
                <a:lnTo>
                  <a:pt x="300" y="31"/>
                </a:lnTo>
                <a:lnTo>
                  <a:pt x="293" y="29"/>
                </a:lnTo>
                <a:lnTo>
                  <a:pt x="288" y="26"/>
                </a:lnTo>
                <a:lnTo>
                  <a:pt x="285" y="21"/>
                </a:lnTo>
                <a:lnTo>
                  <a:pt x="283" y="15"/>
                </a:lnTo>
                <a:lnTo>
                  <a:pt x="285" y="9"/>
                </a:lnTo>
                <a:lnTo>
                  <a:pt x="288" y="4"/>
                </a:lnTo>
                <a:lnTo>
                  <a:pt x="293" y="0"/>
                </a:lnTo>
                <a:lnTo>
                  <a:pt x="30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1" name="Freeform 100"/>
          <p:cNvSpPr>
            <a:spLocks noEditPoints="1"/>
          </p:cNvSpPr>
          <p:nvPr/>
        </p:nvSpPr>
        <p:spPr bwMode="auto">
          <a:xfrm>
            <a:off x="2527890" y="4977392"/>
            <a:ext cx="487363" cy="422275"/>
          </a:xfrm>
          <a:custGeom>
            <a:avLst/>
            <a:gdLst>
              <a:gd name="T0" fmla="*/ 213 w 613"/>
              <a:gd name="T1" fmla="*/ 472 h 530"/>
              <a:gd name="T2" fmla="*/ 415 w 613"/>
              <a:gd name="T3" fmla="*/ 464 h 530"/>
              <a:gd name="T4" fmla="*/ 381 w 613"/>
              <a:gd name="T5" fmla="*/ 450 h 530"/>
              <a:gd name="T6" fmla="*/ 242 w 613"/>
              <a:gd name="T7" fmla="*/ 388 h 530"/>
              <a:gd name="T8" fmla="*/ 383 w 613"/>
              <a:gd name="T9" fmla="*/ 428 h 530"/>
              <a:gd name="T10" fmla="*/ 361 w 613"/>
              <a:gd name="T11" fmla="*/ 403 h 530"/>
              <a:gd name="T12" fmla="*/ 268 w 613"/>
              <a:gd name="T13" fmla="*/ 345 h 530"/>
              <a:gd name="T14" fmla="*/ 354 w 613"/>
              <a:gd name="T15" fmla="*/ 359 h 530"/>
              <a:gd name="T16" fmla="*/ 547 w 613"/>
              <a:gd name="T17" fmla="*/ 281 h 530"/>
              <a:gd name="T18" fmla="*/ 428 w 613"/>
              <a:gd name="T19" fmla="*/ 433 h 530"/>
              <a:gd name="T20" fmla="*/ 583 w 613"/>
              <a:gd name="T21" fmla="*/ 268 h 530"/>
              <a:gd name="T22" fmla="*/ 461 w 613"/>
              <a:gd name="T23" fmla="*/ 290 h 530"/>
              <a:gd name="T24" fmla="*/ 393 w 613"/>
              <a:gd name="T25" fmla="*/ 388 h 530"/>
              <a:gd name="T26" fmla="*/ 410 w 613"/>
              <a:gd name="T27" fmla="*/ 417 h 530"/>
              <a:gd name="T28" fmla="*/ 478 w 613"/>
              <a:gd name="T29" fmla="*/ 268 h 530"/>
              <a:gd name="T30" fmla="*/ 359 w 613"/>
              <a:gd name="T31" fmla="*/ 356 h 530"/>
              <a:gd name="T32" fmla="*/ 428 w 613"/>
              <a:gd name="T33" fmla="*/ 274 h 530"/>
              <a:gd name="T34" fmla="*/ 244 w 613"/>
              <a:gd name="T35" fmla="*/ 339 h 530"/>
              <a:gd name="T36" fmla="*/ 286 w 613"/>
              <a:gd name="T37" fmla="*/ 279 h 530"/>
              <a:gd name="T38" fmla="*/ 141 w 613"/>
              <a:gd name="T39" fmla="*/ 279 h 530"/>
              <a:gd name="T40" fmla="*/ 237 w 613"/>
              <a:gd name="T41" fmla="*/ 386 h 530"/>
              <a:gd name="T42" fmla="*/ 227 w 613"/>
              <a:gd name="T43" fmla="*/ 352 h 530"/>
              <a:gd name="T44" fmla="*/ 173 w 613"/>
              <a:gd name="T45" fmla="*/ 281 h 530"/>
              <a:gd name="T46" fmla="*/ 190 w 613"/>
              <a:gd name="T47" fmla="*/ 467 h 530"/>
              <a:gd name="T48" fmla="*/ 186 w 613"/>
              <a:gd name="T49" fmla="*/ 433 h 530"/>
              <a:gd name="T50" fmla="*/ 96 w 613"/>
              <a:gd name="T51" fmla="*/ 274 h 530"/>
              <a:gd name="T52" fmla="*/ 244 w 613"/>
              <a:gd name="T53" fmla="*/ 190 h 530"/>
              <a:gd name="T54" fmla="*/ 286 w 613"/>
              <a:gd name="T55" fmla="*/ 249 h 530"/>
              <a:gd name="T56" fmla="*/ 357 w 613"/>
              <a:gd name="T57" fmla="*/ 193 h 530"/>
              <a:gd name="T58" fmla="*/ 427 w 613"/>
              <a:gd name="T59" fmla="*/ 262 h 530"/>
              <a:gd name="T60" fmla="*/ 264 w 613"/>
              <a:gd name="T61" fmla="*/ 185 h 530"/>
              <a:gd name="T62" fmla="*/ 345 w 613"/>
              <a:gd name="T63" fmla="*/ 190 h 530"/>
              <a:gd name="T64" fmla="*/ 376 w 613"/>
              <a:gd name="T65" fmla="*/ 151 h 530"/>
              <a:gd name="T66" fmla="*/ 447 w 613"/>
              <a:gd name="T67" fmla="*/ 240 h 530"/>
              <a:gd name="T68" fmla="*/ 478 w 613"/>
              <a:gd name="T69" fmla="*/ 262 h 530"/>
              <a:gd name="T70" fmla="*/ 405 w 613"/>
              <a:gd name="T71" fmla="*/ 118 h 530"/>
              <a:gd name="T72" fmla="*/ 144 w 613"/>
              <a:gd name="T73" fmla="*/ 256 h 530"/>
              <a:gd name="T74" fmla="*/ 185 w 613"/>
              <a:gd name="T75" fmla="*/ 240 h 530"/>
              <a:gd name="T76" fmla="*/ 224 w 613"/>
              <a:gd name="T77" fmla="*/ 166 h 530"/>
              <a:gd name="T78" fmla="*/ 207 w 613"/>
              <a:gd name="T79" fmla="*/ 112 h 530"/>
              <a:gd name="T80" fmla="*/ 220 w 613"/>
              <a:gd name="T81" fmla="*/ 107 h 530"/>
              <a:gd name="T82" fmla="*/ 268 w 613"/>
              <a:gd name="T83" fmla="*/ 147 h 530"/>
              <a:gd name="T84" fmla="*/ 351 w 613"/>
              <a:gd name="T85" fmla="*/ 144 h 530"/>
              <a:gd name="T86" fmla="*/ 383 w 613"/>
              <a:gd name="T87" fmla="*/ 105 h 530"/>
              <a:gd name="T88" fmla="*/ 428 w 613"/>
              <a:gd name="T89" fmla="*/ 86 h 530"/>
              <a:gd name="T90" fmla="*/ 527 w 613"/>
              <a:gd name="T91" fmla="*/ 239 h 530"/>
              <a:gd name="T92" fmla="*/ 583 w 613"/>
              <a:gd name="T93" fmla="*/ 262 h 530"/>
              <a:gd name="T94" fmla="*/ 100 w 613"/>
              <a:gd name="T95" fmla="*/ 249 h 530"/>
              <a:gd name="T96" fmla="*/ 181 w 613"/>
              <a:gd name="T97" fmla="*/ 93 h 530"/>
              <a:gd name="T98" fmla="*/ 171 w 613"/>
              <a:gd name="T99" fmla="*/ 24 h 530"/>
              <a:gd name="T100" fmla="*/ 225 w 613"/>
              <a:gd name="T101" fmla="*/ 69 h 530"/>
              <a:gd name="T102" fmla="*/ 405 w 613"/>
              <a:gd name="T103" fmla="*/ 68 h 530"/>
              <a:gd name="T104" fmla="*/ 459 w 613"/>
              <a:gd name="T105" fmla="*/ 0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13" h="530">
                <a:moveTo>
                  <a:pt x="381" y="450"/>
                </a:moveTo>
                <a:lnTo>
                  <a:pt x="230" y="455"/>
                </a:lnTo>
                <a:lnTo>
                  <a:pt x="227" y="461"/>
                </a:lnTo>
                <a:lnTo>
                  <a:pt x="224" y="466"/>
                </a:lnTo>
                <a:lnTo>
                  <a:pt x="218" y="471"/>
                </a:lnTo>
                <a:lnTo>
                  <a:pt x="213" y="472"/>
                </a:lnTo>
                <a:lnTo>
                  <a:pt x="207" y="474"/>
                </a:lnTo>
                <a:lnTo>
                  <a:pt x="200" y="472"/>
                </a:lnTo>
                <a:lnTo>
                  <a:pt x="195" y="471"/>
                </a:lnTo>
                <a:lnTo>
                  <a:pt x="174" y="505"/>
                </a:lnTo>
                <a:lnTo>
                  <a:pt x="439" y="505"/>
                </a:lnTo>
                <a:lnTo>
                  <a:pt x="415" y="464"/>
                </a:lnTo>
                <a:lnTo>
                  <a:pt x="410" y="466"/>
                </a:lnTo>
                <a:lnTo>
                  <a:pt x="405" y="466"/>
                </a:lnTo>
                <a:lnTo>
                  <a:pt x="398" y="466"/>
                </a:lnTo>
                <a:lnTo>
                  <a:pt x="391" y="462"/>
                </a:lnTo>
                <a:lnTo>
                  <a:pt x="384" y="457"/>
                </a:lnTo>
                <a:lnTo>
                  <a:pt x="381" y="450"/>
                </a:lnTo>
                <a:close/>
                <a:moveTo>
                  <a:pt x="273" y="376"/>
                </a:moveTo>
                <a:lnTo>
                  <a:pt x="268" y="381"/>
                </a:lnTo>
                <a:lnTo>
                  <a:pt x="262" y="386"/>
                </a:lnTo>
                <a:lnTo>
                  <a:pt x="256" y="388"/>
                </a:lnTo>
                <a:lnTo>
                  <a:pt x="249" y="389"/>
                </a:lnTo>
                <a:lnTo>
                  <a:pt x="242" y="388"/>
                </a:lnTo>
                <a:lnTo>
                  <a:pt x="220" y="427"/>
                </a:lnTo>
                <a:lnTo>
                  <a:pt x="224" y="430"/>
                </a:lnTo>
                <a:lnTo>
                  <a:pt x="227" y="435"/>
                </a:lnTo>
                <a:lnTo>
                  <a:pt x="230" y="440"/>
                </a:lnTo>
                <a:lnTo>
                  <a:pt x="381" y="433"/>
                </a:lnTo>
                <a:lnTo>
                  <a:pt x="383" y="428"/>
                </a:lnTo>
                <a:lnTo>
                  <a:pt x="386" y="425"/>
                </a:lnTo>
                <a:lnTo>
                  <a:pt x="389" y="422"/>
                </a:lnTo>
                <a:lnTo>
                  <a:pt x="379" y="403"/>
                </a:lnTo>
                <a:lnTo>
                  <a:pt x="374" y="405"/>
                </a:lnTo>
                <a:lnTo>
                  <a:pt x="369" y="405"/>
                </a:lnTo>
                <a:lnTo>
                  <a:pt x="361" y="403"/>
                </a:lnTo>
                <a:lnTo>
                  <a:pt x="354" y="400"/>
                </a:lnTo>
                <a:lnTo>
                  <a:pt x="349" y="395"/>
                </a:lnTo>
                <a:lnTo>
                  <a:pt x="345" y="388"/>
                </a:lnTo>
                <a:lnTo>
                  <a:pt x="273" y="376"/>
                </a:lnTo>
                <a:close/>
                <a:moveTo>
                  <a:pt x="300" y="290"/>
                </a:moveTo>
                <a:lnTo>
                  <a:pt x="268" y="345"/>
                </a:lnTo>
                <a:lnTo>
                  <a:pt x="271" y="350"/>
                </a:lnTo>
                <a:lnTo>
                  <a:pt x="273" y="356"/>
                </a:lnTo>
                <a:lnTo>
                  <a:pt x="274" y="361"/>
                </a:lnTo>
                <a:lnTo>
                  <a:pt x="345" y="371"/>
                </a:lnTo>
                <a:lnTo>
                  <a:pt x="349" y="364"/>
                </a:lnTo>
                <a:lnTo>
                  <a:pt x="354" y="359"/>
                </a:lnTo>
                <a:lnTo>
                  <a:pt x="313" y="290"/>
                </a:lnTo>
                <a:lnTo>
                  <a:pt x="306" y="290"/>
                </a:lnTo>
                <a:lnTo>
                  <a:pt x="300" y="290"/>
                </a:lnTo>
                <a:close/>
                <a:moveTo>
                  <a:pt x="552" y="268"/>
                </a:moveTo>
                <a:lnTo>
                  <a:pt x="550" y="274"/>
                </a:lnTo>
                <a:lnTo>
                  <a:pt x="547" y="281"/>
                </a:lnTo>
                <a:lnTo>
                  <a:pt x="542" y="286"/>
                </a:lnTo>
                <a:lnTo>
                  <a:pt x="535" y="290"/>
                </a:lnTo>
                <a:lnTo>
                  <a:pt x="527" y="290"/>
                </a:lnTo>
                <a:lnTo>
                  <a:pt x="525" y="290"/>
                </a:lnTo>
                <a:lnTo>
                  <a:pt x="425" y="427"/>
                </a:lnTo>
                <a:lnTo>
                  <a:pt x="428" y="433"/>
                </a:lnTo>
                <a:lnTo>
                  <a:pt x="430" y="442"/>
                </a:lnTo>
                <a:lnTo>
                  <a:pt x="428" y="449"/>
                </a:lnTo>
                <a:lnTo>
                  <a:pt x="425" y="455"/>
                </a:lnTo>
                <a:lnTo>
                  <a:pt x="420" y="461"/>
                </a:lnTo>
                <a:lnTo>
                  <a:pt x="445" y="505"/>
                </a:lnTo>
                <a:lnTo>
                  <a:pt x="583" y="268"/>
                </a:lnTo>
                <a:lnTo>
                  <a:pt x="552" y="268"/>
                </a:lnTo>
                <a:close/>
                <a:moveTo>
                  <a:pt x="478" y="268"/>
                </a:moveTo>
                <a:lnTo>
                  <a:pt x="476" y="274"/>
                </a:lnTo>
                <a:lnTo>
                  <a:pt x="472" y="281"/>
                </a:lnTo>
                <a:lnTo>
                  <a:pt x="467" y="286"/>
                </a:lnTo>
                <a:lnTo>
                  <a:pt x="461" y="290"/>
                </a:lnTo>
                <a:lnTo>
                  <a:pt x="452" y="290"/>
                </a:lnTo>
                <a:lnTo>
                  <a:pt x="445" y="290"/>
                </a:lnTo>
                <a:lnTo>
                  <a:pt x="391" y="367"/>
                </a:lnTo>
                <a:lnTo>
                  <a:pt x="395" y="373"/>
                </a:lnTo>
                <a:lnTo>
                  <a:pt x="395" y="379"/>
                </a:lnTo>
                <a:lnTo>
                  <a:pt x="393" y="388"/>
                </a:lnTo>
                <a:lnTo>
                  <a:pt x="389" y="395"/>
                </a:lnTo>
                <a:lnTo>
                  <a:pt x="384" y="400"/>
                </a:lnTo>
                <a:lnTo>
                  <a:pt x="395" y="418"/>
                </a:lnTo>
                <a:lnTo>
                  <a:pt x="400" y="417"/>
                </a:lnTo>
                <a:lnTo>
                  <a:pt x="405" y="417"/>
                </a:lnTo>
                <a:lnTo>
                  <a:pt x="410" y="417"/>
                </a:lnTo>
                <a:lnTo>
                  <a:pt x="413" y="417"/>
                </a:lnTo>
                <a:lnTo>
                  <a:pt x="511" y="284"/>
                </a:lnTo>
                <a:lnTo>
                  <a:pt x="506" y="279"/>
                </a:lnTo>
                <a:lnTo>
                  <a:pt x="503" y="274"/>
                </a:lnTo>
                <a:lnTo>
                  <a:pt x="501" y="268"/>
                </a:lnTo>
                <a:lnTo>
                  <a:pt x="478" y="268"/>
                </a:lnTo>
                <a:close/>
                <a:moveTo>
                  <a:pt x="332" y="268"/>
                </a:moveTo>
                <a:lnTo>
                  <a:pt x="330" y="274"/>
                </a:lnTo>
                <a:lnTo>
                  <a:pt x="329" y="279"/>
                </a:lnTo>
                <a:lnTo>
                  <a:pt x="323" y="283"/>
                </a:lnTo>
                <a:lnTo>
                  <a:pt x="318" y="286"/>
                </a:lnTo>
                <a:lnTo>
                  <a:pt x="359" y="356"/>
                </a:lnTo>
                <a:lnTo>
                  <a:pt x="364" y="354"/>
                </a:lnTo>
                <a:lnTo>
                  <a:pt x="369" y="354"/>
                </a:lnTo>
                <a:lnTo>
                  <a:pt x="376" y="354"/>
                </a:lnTo>
                <a:lnTo>
                  <a:pt x="381" y="357"/>
                </a:lnTo>
                <a:lnTo>
                  <a:pt x="434" y="281"/>
                </a:lnTo>
                <a:lnTo>
                  <a:pt x="428" y="274"/>
                </a:lnTo>
                <a:lnTo>
                  <a:pt x="427" y="268"/>
                </a:lnTo>
                <a:lnTo>
                  <a:pt x="332" y="268"/>
                </a:lnTo>
                <a:close/>
                <a:moveTo>
                  <a:pt x="217" y="268"/>
                </a:moveTo>
                <a:lnTo>
                  <a:pt x="215" y="276"/>
                </a:lnTo>
                <a:lnTo>
                  <a:pt x="210" y="281"/>
                </a:lnTo>
                <a:lnTo>
                  <a:pt x="244" y="339"/>
                </a:lnTo>
                <a:lnTo>
                  <a:pt x="249" y="339"/>
                </a:lnTo>
                <a:lnTo>
                  <a:pt x="256" y="340"/>
                </a:lnTo>
                <a:lnTo>
                  <a:pt x="262" y="342"/>
                </a:lnTo>
                <a:lnTo>
                  <a:pt x="295" y="286"/>
                </a:lnTo>
                <a:lnTo>
                  <a:pt x="290" y="283"/>
                </a:lnTo>
                <a:lnTo>
                  <a:pt x="286" y="279"/>
                </a:lnTo>
                <a:lnTo>
                  <a:pt x="283" y="274"/>
                </a:lnTo>
                <a:lnTo>
                  <a:pt x="281" y="268"/>
                </a:lnTo>
                <a:lnTo>
                  <a:pt x="217" y="268"/>
                </a:lnTo>
                <a:close/>
                <a:moveTo>
                  <a:pt x="144" y="268"/>
                </a:moveTo>
                <a:lnTo>
                  <a:pt x="144" y="274"/>
                </a:lnTo>
                <a:lnTo>
                  <a:pt x="141" y="279"/>
                </a:lnTo>
                <a:lnTo>
                  <a:pt x="137" y="284"/>
                </a:lnTo>
                <a:lnTo>
                  <a:pt x="198" y="423"/>
                </a:lnTo>
                <a:lnTo>
                  <a:pt x="207" y="423"/>
                </a:lnTo>
                <a:lnTo>
                  <a:pt x="210" y="423"/>
                </a:lnTo>
                <a:lnTo>
                  <a:pt x="215" y="425"/>
                </a:lnTo>
                <a:lnTo>
                  <a:pt x="237" y="386"/>
                </a:lnTo>
                <a:lnTo>
                  <a:pt x="232" y="383"/>
                </a:lnTo>
                <a:lnTo>
                  <a:pt x="227" y="378"/>
                </a:lnTo>
                <a:lnTo>
                  <a:pt x="225" y="371"/>
                </a:lnTo>
                <a:lnTo>
                  <a:pt x="224" y="364"/>
                </a:lnTo>
                <a:lnTo>
                  <a:pt x="225" y="357"/>
                </a:lnTo>
                <a:lnTo>
                  <a:pt x="227" y="352"/>
                </a:lnTo>
                <a:lnTo>
                  <a:pt x="230" y="347"/>
                </a:lnTo>
                <a:lnTo>
                  <a:pt x="198" y="290"/>
                </a:lnTo>
                <a:lnTo>
                  <a:pt x="191" y="290"/>
                </a:lnTo>
                <a:lnTo>
                  <a:pt x="185" y="290"/>
                </a:lnTo>
                <a:lnTo>
                  <a:pt x="178" y="286"/>
                </a:lnTo>
                <a:lnTo>
                  <a:pt x="173" y="281"/>
                </a:lnTo>
                <a:lnTo>
                  <a:pt x="169" y="274"/>
                </a:lnTo>
                <a:lnTo>
                  <a:pt x="168" y="268"/>
                </a:lnTo>
                <a:lnTo>
                  <a:pt x="144" y="268"/>
                </a:lnTo>
                <a:close/>
                <a:moveTo>
                  <a:pt x="30" y="268"/>
                </a:moveTo>
                <a:lnTo>
                  <a:pt x="168" y="505"/>
                </a:lnTo>
                <a:lnTo>
                  <a:pt x="190" y="467"/>
                </a:lnTo>
                <a:lnTo>
                  <a:pt x="185" y="462"/>
                </a:lnTo>
                <a:lnTo>
                  <a:pt x="181" y="455"/>
                </a:lnTo>
                <a:lnTo>
                  <a:pt x="181" y="449"/>
                </a:lnTo>
                <a:lnTo>
                  <a:pt x="181" y="442"/>
                </a:lnTo>
                <a:lnTo>
                  <a:pt x="183" y="437"/>
                </a:lnTo>
                <a:lnTo>
                  <a:pt x="186" y="433"/>
                </a:lnTo>
                <a:lnTo>
                  <a:pt x="122" y="290"/>
                </a:lnTo>
                <a:lnTo>
                  <a:pt x="120" y="290"/>
                </a:lnTo>
                <a:lnTo>
                  <a:pt x="112" y="290"/>
                </a:lnTo>
                <a:lnTo>
                  <a:pt x="105" y="286"/>
                </a:lnTo>
                <a:lnTo>
                  <a:pt x="100" y="281"/>
                </a:lnTo>
                <a:lnTo>
                  <a:pt x="96" y="274"/>
                </a:lnTo>
                <a:lnTo>
                  <a:pt x="95" y="268"/>
                </a:lnTo>
                <a:lnTo>
                  <a:pt x="30" y="268"/>
                </a:lnTo>
                <a:close/>
                <a:moveTo>
                  <a:pt x="259" y="188"/>
                </a:moveTo>
                <a:lnTo>
                  <a:pt x="254" y="190"/>
                </a:lnTo>
                <a:lnTo>
                  <a:pt x="249" y="191"/>
                </a:lnTo>
                <a:lnTo>
                  <a:pt x="244" y="190"/>
                </a:lnTo>
                <a:lnTo>
                  <a:pt x="210" y="247"/>
                </a:lnTo>
                <a:lnTo>
                  <a:pt x="215" y="254"/>
                </a:lnTo>
                <a:lnTo>
                  <a:pt x="217" y="262"/>
                </a:lnTo>
                <a:lnTo>
                  <a:pt x="281" y="262"/>
                </a:lnTo>
                <a:lnTo>
                  <a:pt x="283" y="256"/>
                </a:lnTo>
                <a:lnTo>
                  <a:pt x="286" y="249"/>
                </a:lnTo>
                <a:lnTo>
                  <a:pt x="291" y="244"/>
                </a:lnTo>
                <a:lnTo>
                  <a:pt x="259" y="188"/>
                </a:lnTo>
                <a:close/>
                <a:moveTo>
                  <a:pt x="373" y="188"/>
                </a:moveTo>
                <a:lnTo>
                  <a:pt x="369" y="190"/>
                </a:lnTo>
                <a:lnTo>
                  <a:pt x="362" y="191"/>
                </a:lnTo>
                <a:lnTo>
                  <a:pt x="357" y="193"/>
                </a:lnTo>
                <a:lnTo>
                  <a:pt x="352" y="191"/>
                </a:lnTo>
                <a:lnTo>
                  <a:pt x="322" y="244"/>
                </a:lnTo>
                <a:lnTo>
                  <a:pt x="327" y="249"/>
                </a:lnTo>
                <a:lnTo>
                  <a:pt x="330" y="256"/>
                </a:lnTo>
                <a:lnTo>
                  <a:pt x="332" y="262"/>
                </a:lnTo>
                <a:lnTo>
                  <a:pt x="427" y="262"/>
                </a:lnTo>
                <a:lnTo>
                  <a:pt x="428" y="257"/>
                </a:lnTo>
                <a:lnTo>
                  <a:pt x="430" y="252"/>
                </a:lnTo>
                <a:lnTo>
                  <a:pt x="373" y="188"/>
                </a:lnTo>
                <a:close/>
                <a:moveTo>
                  <a:pt x="273" y="173"/>
                </a:moveTo>
                <a:lnTo>
                  <a:pt x="271" y="179"/>
                </a:lnTo>
                <a:lnTo>
                  <a:pt x="264" y="185"/>
                </a:lnTo>
                <a:lnTo>
                  <a:pt x="298" y="240"/>
                </a:lnTo>
                <a:lnTo>
                  <a:pt x="301" y="240"/>
                </a:lnTo>
                <a:lnTo>
                  <a:pt x="306" y="239"/>
                </a:lnTo>
                <a:lnTo>
                  <a:pt x="312" y="240"/>
                </a:lnTo>
                <a:lnTo>
                  <a:pt x="317" y="240"/>
                </a:lnTo>
                <a:lnTo>
                  <a:pt x="345" y="190"/>
                </a:lnTo>
                <a:lnTo>
                  <a:pt x="340" y="186"/>
                </a:lnTo>
                <a:lnTo>
                  <a:pt x="335" y="179"/>
                </a:lnTo>
                <a:lnTo>
                  <a:pt x="334" y="173"/>
                </a:lnTo>
                <a:lnTo>
                  <a:pt x="273" y="173"/>
                </a:lnTo>
                <a:close/>
                <a:moveTo>
                  <a:pt x="395" y="117"/>
                </a:moveTo>
                <a:lnTo>
                  <a:pt x="376" y="151"/>
                </a:lnTo>
                <a:lnTo>
                  <a:pt x="379" y="156"/>
                </a:lnTo>
                <a:lnTo>
                  <a:pt x="383" y="161"/>
                </a:lnTo>
                <a:lnTo>
                  <a:pt x="383" y="168"/>
                </a:lnTo>
                <a:lnTo>
                  <a:pt x="381" y="174"/>
                </a:lnTo>
                <a:lnTo>
                  <a:pt x="442" y="242"/>
                </a:lnTo>
                <a:lnTo>
                  <a:pt x="447" y="240"/>
                </a:lnTo>
                <a:lnTo>
                  <a:pt x="452" y="239"/>
                </a:lnTo>
                <a:lnTo>
                  <a:pt x="461" y="240"/>
                </a:lnTo>
                <a:lnTo>
                  <a:pt x="467" y="244"/>
                </a:lnTo>
                <a:lnTo>
                  <a:pt x="472" y="249"/>
                </a:lnTo>
                <a:lnTo>
                  <a:pt x="476" y="254"/>
                </a:lnTo>
                <a:lnTo>
                  <a:pt x="478" y="262"/>
                </a:lnTo>
                <a:lnTo>
                  <a:pt x="501" y="262"/>
                </a:lnTo>
                <a:lnTo>
                  <a:pt x="503" y="256"/>
                </a:lnTo>
                <a:lnTo>
                  <a:pt x="506" y="251"/>
                </a:lnTo>
                <a:lnTo>
                  <a:pt x="510" y="245"/>
                </a:lnTo>
                <a:lnTo>
                  <a:pt x="410" y="118"/>
                </a:lnTo>
                <a:lnTo>
                  <a:pt x="405" y="118"/>
                </a:lnTo>
                <a:lnTo>
                  <a:pt x="400" y="118"/>
                </a:lnTo>
                <a:lnTo>
                  <a:pt x="395" y="117"/>
                </a:lnTo>
                <a:close/>
                <a:moveTo>
                  <a:pt x="196" y="110"/>
                </a:moveTo>
                <a:lnTo>
                  <a:pt x="137" y="245"/>
                </a:lnTo>
                <a:lnTo>
                  <a:pt x="141" y="251"/>
                </a:lnTo>
                <a:lnTo>
                  <a:pt x="144" y="256"/>
                </a:lnTo>
                <a:lnTo>
                  <a:pt x="144" y="262"/>
                </a:lnTo>
                <a:lnTo>
                  <a:pt x="168" y="262"/>
                </a:lnTo>
                <a:lnTo>
                  <a:pt x="169" y="254"/>
                </a:lnTo>
                <a:lnTo>
                  <a:pt x="173" y="249"/>
                </a:lnTo>
                <a:lnTo>
                  <a:pt x="178" y="244"/>
                </a:lnTo>
                <a:lnTo>
                  <a:pt x="185" y="240"/>
                </a:lnTo>
                <a:lnTo>
                  <a:pt x="191" y="239"/>
                </a:lnTo>
                <a:lnTo>
                  <a:pt x="198" y="240"/>
                </a:lnTo>
                <a:lnTo>
                  <a:pt x="230" y="183"/>
                </a:lnTo>
                <a:lnTo>
                  <a:pt x="227" y="178"/>
                </a:lnTo>
                <a:lnTo>
                  <a:pt x="225" y="171"/>
                </a:lnTo>
                <a:lnTo>
                  <a:pt x="224" y="166"/>
                </a:lnTo>
                <a:lnTo>
                  <a:pt x="225" y="157"/>
                </a:lnTo>
                <a:lnTo>
                  <a:pt x="229" y="151"/>
                </a:lnTo>
                <a:lnTo>
                  <a:pt x="234" y="146"/>
                </a:lnTo>
                <a:lnTo>
                  <a:pt x="213" y="110"/>
                </a:lnTo>
                <a:lnTo>
                  <a:pt x="210" y="112"/>
                </a:lnTo>
                <a:lnTo>
                  <a:pt x="207" y="112"/>
                </a:lnTo>
                <a:lnTo>
                  <a:pt x="201" y="112"/>
                </a:lnTo>
                <a:lnTo>
                  <a:pt x="196" y="110"/>
                </a:lnTo>
                <a:close/>
                <a:moveTo>
                  <a:pt x="230" y="91"/>
                </a:moveTo>
                <a:lnTo>
                  <a:pt x="229" y="98"/>
                </a:lnTo>
                <a:lnTo>
                  <a:pt x="225" y="103"/>
                </a:lnTo>
                <a:lnTo>
                  <a:pt x="220" y="107"/>
                </a:lnTo>
                <a:lnTo>
                  <a:pt x="240" y="142"/>
                </a:lnTo>
                <a:lnTo>
                  <a:pt x="244" y="140"/>
                </a:lnTo>
                <a:lnTo>
                  <a:pt x="249" y="140"/>
                </a:lnTo>
                <a:lnTo>
                  <a:pt x="256" y="140"/>
                </a:lnTo>
                <a:lnTo>
                  <a:pt x="262" y="144"/>
                </a:lnTo>
                <a:lnTo>
                  <a:pt x="268" y="147"/>
                </a:lnTo>
                <a:lnTo>
                  <a:pt x="271" y="152"/>
                </a:lnTo>
                <a:lnTo>
                  <a:pt x="273" y="157"/>
                </a:lnTo>
                <a:lnTo>
                  <a:pt x="334" y="157"/>
                </a:lnTo>
                <a:lnTo>
                  <a:pt x="337" y="151"/>
                </a:lnTo>
                <a:lnTo>
                  <a:pt x="344" y="146"/>
                </a:lnTo>
                <a:lnTo>
                  <a:pt x="351" y="144"/>
                </a:lnTo>
                <a:lnTo>
                  <a:pt x="357" y="142"/>
                </a:lnTo>
                <a:lnTo>
                  <a:pt x="364" y="142"/>
                </a:lnTo>
                <a:lnTo>
                  <a:pt x="371" y="146"/>
                </a:lnTo>
                <a:lnTo>
                  <a:pt x="389" y="113"/>
                </a:lnTo>
                <a:lnTo>
                  <a:pt x="386" y="110"/>
                </a:lnTo>
                <a:lnTo>
                  <a:pt x="383" y="105"/>
                </a:lnTo>
                <a:lnTo>
                  <a:pt x="381" y="100"/>
                </a:lnTo>
                <a:lnTo>
                  <a:pt x="230" y="91"/>
                </a:lnTo>
                <a:close/>
                <a:moveTo>
                  <a:pt x="447" y="27"/>
                </a:moveTo>
                <a:lnTo>
                  <a:pt x="420" y="73"/>
                </a:lnTo>
                <a:lnTo>
                  <a:pt x="425" y="80"/>
                </a:lnTo>
                <a:lnTo>
                  <a:pt x="428" y="86"/>
                </a:lnTo>
                <a:lnTo>
                  <a:pt x="430" y="93"/>
                </a:lnTo>
                <a:lnTo>
                  <a:pt x="430" y="100"/>
                </a:lnTo>
                <a:lnTo>
                  <a:pt x="427" y="107"/>
                </a:lnTo>
                <a:lnTo>
                  <a:pt x="423" y="112"/>
                </a:lnTo>
                <a:lnTo>
                  <a:pt x="525" y="240"/>
                </a:lnTo>
                <a:lnTo>
                  <a:pt x="527" y="239"/>
                </a:lnTo>
                <a:lnTo>
                  <a:pt x="535" y="240"/>
                </a:lnTo>
                <a:lnTo>
                  <a:pt x="542" y="244"/>
                </a:lnTo>
                <a:lnTo>
                  <a:pt x="547" y="249"/>
                </a:lnTo>
                <a:lnTo>
                  <a:pt x="550" y="254"/>
                </a:lnTo>
                <a:lnTo>
                  <a:pt x="552" y="262"/>
                </a:lnTo>
                <a:lnTo>
                  <a:pt x="583" y="262"/>
                </a:lnTo>
                <a:lnTo>
                  <a:pt x="447" y="27"/>
                </a:lnTo>
                <a:close/>
                <a:moveTo>
                  <a:pt x="166" y="27"/>
                </a:moveTo>
                <a:lnTo>
                  <a:pt x="30" y="262"/>
                </a:lnTo>
                <a:lnTo>
                  <a:pt x="95" y="262"/>
                </a:lnTo>
                <a:lnTo>
                  <a:pt x="96" y="254"/>
                </a:lnTo>
                <a:lnTo>
                  <a:pt x="100" y="249"/>
                </a:lnTo>
                <a:lnTo>
                  <a:pt x="105" y="244"/>
                </a:lnTo>
                <a:lnTo>
                  <a:pt x="112" y="240"/>
                </a:lnTo>
                <a:lnTo>
                  <a:pt x="120" y="239"/>
                </a:lnTo>
                <a:lnTo>
                  <a:pt x="122" y="240"/>
                </a:lnTo>
                <a:lnTo>
                  <a:pt x="185" y="100"/>
                </a:lnTo>
                <a:lnTo>
                  <a:pt x="181" y="93"/>
                </a:lnTo>
                <a:lnTo>
                  <a:pt x="181" y="86"/>
                </a:lnTo>
                <a:lnTo>
                  <a:pt x="181" y="80"/>
                </a:lnTo>
                <a:lnTo>
                  <a:pt x="185" y="73"/>
                </a:lnTo>
                <a:lnTo>
                  <a:pt x="190" y="68"/>
                </a:lnTo>
                <a:lnTo>
                  <a:pt x="166" y="27"/>
                </a:lnTo>
                <a:close/>
                <a:moveTo>
                  <a:pt x="171" y="24"/>
                </a:moveTo>
                <a:lnTo>
                  <a:pt x="195" y="64"/>
                </a:lnTo>
                <a:lnTo>
                  <a:pt x="200" y="61"/>
                </a:lnTo>
                <a:lnTo>
                  <a:pt x="207" y="61"/>
                </a:lnTo>
                <a:lnTo>
                  <a:pt x="213" y="63"/>
                </a:lnTo>
                <a:lnTo>
                  <a:pt x="220" y="64"/>
                </a:lnTo>
                <a:lnTo>
                  <a:pt x="225" y="69"/>
                </a:lnTo>
                <a:lnTo>
                  <a:pt x="229" y="76"/>
                </a:lnTo>
                <a:lnTo>
                  <a:pt x="381" y="85"/>
                </a:lnTo>
                <a:lnTo>
                  <a:pt x="384" y="78"/>
                </a:lnTo>
                <a:lnTo>
                  <a:pt x="391" y="73"/>
                </a:lnTo>
                <a:lnTo>
                  <a:pt x="398" y="69"/>
                </a:lnTo>
                <a:lnTo>
                  <a:pt x="405" y="68"/>
                </a:lnTo>
                <a:lnTo>
                  <a:pt x="410" y="69"/>
                </a:lnTo>
                <a:lnTo>
                  <a:pt x="415" y="71"/>
                </a:lnTo>
                <a:lnTo>
                  <a:pt x="442" y="24"/>
                </a:lnTo>
                <a:lnTo>
                  <a:pt x="171" y="24"/>
                </a:lnTo>
                <a:close/>
                <a:moveTo>
                  <a:pt x="154" y="0"/>
                </a:moveTo>
                <a:lnTo>
                  <a:pt x="459" y="0"/>
                </a:lnTo>
                <a:lnTo>
                  <a:pt x="613" y="264"/>
                </a:lnTo>
                <a:lnTo>
                  <a:pt x="459" y="530"/>
                </a:lnTo>
                <a:lnTo>
                  <a:pt x="154" y="530"/>
                </a:lnTo>
                <a:lnTo>
                  <a:pt x="0" y="264"/>
                </a:lnTo>
                <a:lnTo>
                  <a:pt x="15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2" name="Freeform 125"/>
          <p:cNvSpPr>
            <a:spLocks noEditPoints="1"/>
          </p:cNvSpPr>
          <p:nvPr/>
        </p:nvSpPr>
        <p:spPr bwMode="auto">
          <a:xfrm>
            <a:off x="4599577" y="4977392"/>
            <a:ext cx="561975" cy="422275"/>
          </a:xfrm>
          <a:custGeom>
            <a:avLst/>
            <a:gdLst>
              <a:gd name="T0" fmla="*/ 145 w 708"/>
              <a:gd name="T1" fmla="*/ 183 h 530"/>
              <a:gd name="T2" fmla="*/ 134 w 708"/>
              <a:gd name="T3" fmla="*/ 191 h 530"/>
              <a:gd name="T4" fmla="*/ 129 w 708"/>
              <a:gd name="T5" fmla="*/ 205 h 530"/>
              <a:gd name="T6" fmla="*/ 134 w 708"/>
              <a:gd name="T7" fmla="*/ 218 h 530"/>
              <a:gd name="T8" fmla="*/ 145 w 708"/>
              <a:gd name="T9" fmla="*/ 227 h 530"/>
              <a:gd name="T10" fmla="*/ 159 w 708"/>
              <a:gd name="T11" fmla="*/ 227 h 530"/>
              <a:gd name="T12" fmla="*/ 171 w 708"/>
              <a:gd name="T13" fmla="*/ 218 h 530"/>
              <a:gd name="T14" fmla="*/ 176 w 708"/>
              <a:gd name="T15" fmla="*/ 205 h 530"/>
              <a:gd name="T16" fmla="*/ 171 w 708"/>
              <a:gd name="T17" fmla="*/ 191 h 530"/>
              <a:gd name="T18" fmla="*/ 159 w 708"/>
              <a:gd name="T19" fmla="*/ 183 h 530"/>
              <a:gd name="T20" fmla="*/ 379 w 708"/>
              <a:gd name="T21" fmla="*/ 73 h 530"/>
              <a:gd name="T22" fmla="*/ 355 w 708"/>
              <a:gd name="T23" fmla="*/ 74 h 530"/>
              <a:gd name="T24" fmla="*/ 364 w 708"/>
              <a:gd name="T25" fmla="*/ 105 h 530"/>
              <a:gd name="T26" fmla="*/ 399 w 708"/>
              <a:gd name="T27" fmla="*/ 105 h 530"/>
              <a:gd name="T28" fmla="*/ 457 w 708"/>
              <a:gd name="T29" fmla="*/ 115 h 530"/>
              <a:gd name="T30" fmla="*/ 521 w 708"/>
              <a:gd name="T31" fmla="*/ 144 h 530"/>
              <a:gd name="T32" fmla="*/ 572 w 708"/>
              <a:gd name="T33" fmla="*/ 147 h 530"/>
              <a:gd name="T34" fmla="*/ 503 w 708"/>
              <a:gd name="T35" fmla="*/ 100 h 530"/>
              <a:gd name="T36" fmla="*/ 433 w 708"/>
              <a:gd name="T37" fmla="*/ 78 h 530"/>
              <a:gd name="T38" fmla="*/ 379 w 708"/>
              <a:gd name="T39" fmla="*/ 73 h 530"/>
              <a:gd name="T40" fmla="*/ 166 w 708"/>
              <a:gd name="T41" fmla="*/ 2 h 530"/>
              <a:gd name="T42" fmla="*/ 222 w 708"/>
              <a:gd name="T43" fmla="*/ 29 h 530"/>
              <a:gd name="T44" fmla="*/ 252 w 708"/>
              <a:gd name="T45" fmla="*/ 63 h 530"/>
              <a:gd name="T46" fmla="*/ 361 w 708"/>
              <a:gd name="T47" fmla="*/ 46 h 530"/>
              <a:gd name="T48" fmla="*/ 464 w 708"/>
              <a:gd name="T49" fmla="*/ 61 h 530"/>
              <a:gd name="T50" fmla="*/ 552 w 708"/>
              <a:gd name="T51" fmla="*/ 98 h 530"/>
              <a:gd name="T52" fmla="*/ 616 w 708"/>
              <a:gd name="T53" fmla="*/ 156 h 530"/>
              <a:gd name="T54" fmla="*/ 652 w 708"/>
              <a:gd name="T55" fmla="*/ 229 h 530"/>
              <a:gd name="T56" fmla="*/ 657 w 708"/>
              <a:gd name="T57" fmla="*/ 273 h 530"/>
              <a:gd name="T58" fmla="*/ 692 w 708"/>
              <a:gd name="T59" fmla="*/ 327 h 530"/>
              <a:gd name="T60" fmla="*/ 708 w 708"/>
              <a:gd name="T61" fmla="*/ 396 h 530"/>
              <a:gd name="T62" fmla="*/ 687 w 708"/>
              <a:gd name="T63" fmla="*/ 344 h 530"/>
              <a:gd name="T64" fmla="*/ 654 w 708"/>
              <a:gd name="T65" fmla="*/ 301 h 530"/>
              <a:gd name="T66" fmla="*/ 625 w 708"/>
              <a:gd name="T67" fmla="*/ 369 h 530"/>
              <a:gd name="T68" fmla="*/ 571 w 708"/>
              <a:gd name="T69" fmla="*/ 425 h 530"/>
              <a:gd name="T70" fmla="*/ 569 w 708"/>
              <a:gd name="T71" fmla="*/ 510 h 530"/>
              <a:gd name="T72" fmla="*/ 562 w 708"/>
              <a:gd name="T73" fmla="*/ 522 h 530"/>
              <a:gd name="T74" fmla="*/ 550 w 708"/>
              <a:gd name="T75" fmla="*/ 528 h 530"/>
              <a:gd name="T76" fmla="*/ 466 w 708"/>
              <a:gd name="T77" fmla="*/ 530 h 530"/>
              <a:gd name="T78" fmla="*/ 452 w 708"/>
              <a:gd name="T79" fmla="*/ 527 h 530"/>
              <a:gd name="T80" fmla="*/ 444 w 708"/>
              <a:gd name="T81" fmla="*/ 516 h 530"/>
              <a:gd name="T82" fmla="*/ 438 w 708"/>
              <a:gd name="T83" fmla="*/ 503 h 530"/>
              <a:gd name="T84" fmla="*/ 401 w 708"/>
              <a:gd name="T85" fmla="*/ 488 h 530"/>
              <a:gd name="T86" fmla="*/ 322 w 708"/>
              <a:gd name="T87" fmla="*/ 488 h 530"/>
              <a:gd name="T88" fmla="*/ 283 w 708"/>
              <a:gd name="T89" fmla="*/ 503 h 530"/>
              <a:gd name="T90" fmla="*/ 279 w 708"/>
              <a:gd name="T91" fmla="*/ 516 h 530"/>
              <a:gd name="T92" fmla="*/ 269 w 708"/>
              <a:gd name="T93" fmla="*/ 527 h 530"/>
              <a:gd name="T94" fmla="*/ 256 w 708"/>
              <a:gd name="T95" fmla="*/ 530 h 530"/>
              <a:gd name="T96" fmla="*/ 173 w 708"/>
              <a:gd name="T97" fmla="*/ 528 h 530"/>
              <a:gd name="T98" fmla="*/ 161 w 708"/>
              <a:gd name="T99" fmla="*/ 522 h 530"/>
              <a:gd name="T100" fmla="*/ 154 w 708"/>
              <a:gd name="T101" fmla="*/ 510 h 530"/>
              <a:gd name="T102" fmla="*/ 152 w 708"/>
              <a:gd name="T103" fmla="*/ 425 h 530"/>
              <a:gd name="T104" fmla="*/ 106 w 708"/>
              <a:gd name="T105" fmla="*/ 381 h 530"/>
              <a:gd name="T106" fmla="*/ 51 w 708"/>
              <a:gd name="T107" fmla="*/ 396 h 530"/>
              <a:gd name="T108" fmla="*/ 32 w 708"/>
              <a:gd name="T109" fmla="*/ 379 h 530"/>
              <a:gd name="T110" fmla="*/ 0 w 708"/>
              <a:gd name="T111" fmla="*/ 268 h 530"/>
              <a:gd name="T112" fmla="*/ 17 w 708"/>
              <a:gd name="T113" fmla="*/ 251 h 530"/>
              <a:gd name="T114" fmla="*/ 81 w 708"/>
              <a:gd name="T115" fmla="*/ 198 h 530"/>
              <a:gd name="T116" fmla="*/ 127 w 708"/>
              <a:gd name="T117" fmla="*/ 134 h 530"/>
              <a:gd name="T118" fmla="*/ 144 w 708"/>
              <a:gd name="T119" fmla="*/ 80 h 530"/>
              <a:gd name="T120" fmla="*/ 134 w 708"/>
              <a:gd name="T121" fmla="*/ 25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08" h="530">
                <a:moveTo>
                  <a:pt x="152" y="181"/>
                </a:moveTo>
                <a:lnTo>
                  <a:pt x="145" y="183"/>
                </a:lnTo>
                <a:lnTo>
                  <a:pt x="139" y="186"/>
                </a:lnTo>
                <a:lnTo>
                  <a:pt x="134" y="191"/>
                </a:lnTo>
                <a:lnTo>
                  <a:pt x="130" y="198"/>
                </a:lnTo>
                <a:lnTo>
                  <a:pt x="129" y="205"/>
                </a:lnTo>
                <a:lnTo>
                  <a:pt x="130" y="213"/>
                </a:lnTo>
                <a:lnTo>
                  <a:pt x="134" y="218"/>
                </a:lnTo>
                <a:lnTo>
                  <a:pt x="139" y="223"/>
                </a:lnTo>
                <a:lnTo>
                  <a:pt x="145" y="227"/>
                </a:lnTo>
                <a:lnTo>
                  <a:pt x="152" y="229"/>
                </a:lnTo>
                <a:lnTo>
                  <a:pt x="159" y="227"/>
                </a:lnTo>
                <a:lnTo>
                  <a:pt x="166" y="223"/>
                </a:lnTo>
                <a:lnTo>
                  <a:pt x="171" y="218"/>
                </a:lnTo>
                <a:lnTo>
                  <a:pt x="174" y="213"/>
                </a:lnTo>
                <a:lnTo>
                  <a:pt x="176" y="205"/>
                </a:lnTo>
                <a:lnTo>
                  <a:pt x="174" y="198"/>
                </a:lnTo>
                <a:lnTo>
                  <a:pt x="171" y="191"/>
                </a:lnTo>
                <a:lnTo>
                  <a:pt x="166" y="186"/>
                </a:lnTo>
                <a:lnTo>
                  <a:pt x="159" y="183"/>
                </a:lnTo>
                <a:lnTo>
                  <a:pt x="152" y="181"/>
                </a:lnTo>
                <a:close/>
                <a:moveTo>
                  <a:pt x="379" y="73"/>
                </a:moveTo>
                <a:lnTo>
                  <a:pt x="362" y="74"/>
                </a:lnTo>
                <a:lnTo>
                  <a:pt x="355" y="74"/>
                </a:lnTo>
                <a:lnTo>
                  <a:pt x="359" y="105"/>
                </a:lnTo>
                <a:lnTo>
                  <a:pt x="364" y="105"/>
                </a:lnTo>
                <a:lnTo>
                  <a:pt x="379" y="103"/>
                </a:lnTo>
                <a:lnTo>
                  <a:pt x="399" y="105"/>
                </a:lnTo>
                <a:lnTo>
                  <a:pt x="427" y="108"/>
                </a:lnTo>
                <a:lnTo>
                  <a:pt x="457" y="115"/>
                </a:lnTo>
                <a:lnTo>
                  <a:pt x="489" y="127"/>
                </a:lnTo>
                <a:lnTo>
                  <a:pt x="521" y="144"/>
                </a:lnTo>
                <a:lnTo>
                  <a:pt x="552" y="169"/>
                </a:lnTo>
                <a:lnTo>
                  <a:pt x="572" y="147"/>
                </a:lnTo>
                <a:lnTo>
                  <a:pt x="538" y="118"/>
                </a:lnTo>
                <a:lnTo>
                  <a:pt x="503" y="100"/>
                </a:lnTo>
                <a:lnTo>
                  <a:pt x="466" y="86"/>
                </a:lnTo>
                <a:lnTo>
                  <a:pt x="433" y="78"/>
                </a:lnTo>
                <a:lnTo>
                  <a:pt x="403" y="74"/>
                </a:lnTo>
                <a:lnTo>
                  <a:pt x="379" y="73"/>
                </a:lnTo>
                <a:close/>
                <a:moveTo>
                  <a:pt x="139" y="0"/>
                </a:moveTo>
                <a:lnTo>
                  <a:pt x="166" y="2"/>
                </a:lnTo>
                <a:lnTo>
                  <a:pt x="195" y="12"/>
                </a:lnTo>
                <a:lnTo>
                  <a:pt x="222" y="29"/>
                </a:lnTo>
                <a:lnTo>
                  <a:pt x="245" y="52"/>
                </a:lnTo>
                <a:lnTo>
                  <a:pt x="252" y="63"/>
                </a:lnTo>
                <a:lnTo>
                  <a:pt x="305" y="51"/>
                </a:lnTo>
                <a:lnTo>
                  <a:pt x="361" y="46"/>
                </a:lnTo>
                <a:lnTo>
                  <a:pt x="415" y="49"/>
                </a:lnTo>
                <a:lnTo>
                  <a:pt x="464" y="61"/>
                </a:lnTo>
                <a:lnTo>
                  <a:pt x="510" y="76"/>
                </a:lnTo>
                <a:lnTo>
                  <a:pt x="552" y="98"/>
                </a:lnTo>
                <a:lnTo>
                  <a:pt x="587" y="125"/>
                </a:lnTo>
                <a:lnTo>
                  <a:pt x="616" y="156"/>
                </a:lnTo>
                <a:lnTo>
                  <a:pt x="638" y="191"/>
                </a:lnTo>
                <a:lnTo>
                  <a:pt x="652" y="229"/>
                </a:lnTo>
                <a:lnTo>
                  <a:pt x="657" y="268"/>
                </a:lnTo>
                <a:lnTo>
                  <a:pt x="657" y="273"/>
                </a:lnTo>
                <a:lnTo>
                  <a:pt x="677" y="298"/>
                </a:lnTo>
                <a:lnTo>
                  <a:pt x="692" y="327"/>
                </a:lnTo>
                <a:lnTo>
                  <a:pt x="703" y="361"/>
                </a:lnTo>
                <a:lnTo>
                  <a:pt x="708" y="396"/>
                </a:lnTo>
                <a:lnTo>
                  <a:pt x="699" y="369"/>
                </a:lnTo>
                <a:lnTo>
                  <a:pt x="687" y="344"/>
                </a:lnTo>
                <a:lnTo>
                  <a:pt x="672" y="322"/>
                </a:lnTo>
                <a:lnTo>
                  <a:pt x="654" y="301"/>
                </a:lnTo>
                <a:lnTo>
                  <a:pt x="642" y="337"/>
                </a:lnTo>
                <a:lnTo>
                  <a:pt x="625" y="369"/>
                </a:lnTo>
                <a:lnTo>
                  <a:pt x="599" y="398"/>
                </a:lnTo>
                <a:lnTo>
                  <a:pt x="571" y="425"/>
                </a:lnTo>
                <a:lnTo>
                  <a:pt x="571" y="503"/>
                </a:lnTo>
                <a:lnTo>
                  <a:pt x="569" y="510"/>
                </a:lnTo>
                <a:lnTo>
                  <a:pt x="565" y="516"/>
                </a:lnTo>
                <a:lnTo>
                  <a:pt x="562" y="522"/>
                </a:lnTo>
                <a:lnTo>
                  <a:pt x="557" y="527"/>
                </a:lnTo>
                <a:lnTo>
                  <a:pt x="550" y="528"/>
                </a:lnTo>
                <a:lnTo>
                  <a:pt x="543" y="530"/>
                </a:lnTo>
                <a:lnTo>
                  <a:pt x="466" y="530"/>
                </a:lnTo>
                <a:lnTo>
                  <a:pt x="459" y="528"/>
                </a:lnTo>
                <a:lnTo>
                  <a:pt x="452" y="527"/>
                </a:lnTo>
                <a:lnTo>
                  <a:pt x="447" y="522"/>
                </a:lnTo>
                <a:lnTo>
                  <a:pt x="444" y="516"/>
                </a:lnTo>
                <a:lnTo>
                  <a:pt x="440" y="510"/>
                </a:lnTo>
                <a:lnTo>
                  <a:pt x="438" y="503"/>
                </a:lnTo>
                <a:lnTo>
                  <a:pt x="438" y="481"/>
                </a:lnTo>
                <a:lnTo>
                  <a:pt x="401" y="488"/>
                </a:lnTo>
                <a:lnTo>
                  <a:pt x="361" y="489"/>
                </a:lnTo>
                <a:lnTo>
                  <a:pt x="322" y="488"/>
                </a:lnTo>
                <a:lnTo>
                  <a:pt x="283" y="481"/>
                </a:lnTo>
                <a:lnTo>
                  <a:pt x="283" y="503"/>
                </a:lnTo>
                <a:lnTo>
                  <a:pt x="283" y="510"/>
                </a:lnTo>
                <a:lnTo>
                  <a:pt x="279" y="516"/>
                </a:lnTo>
                <a:lnTo>
                  <a:pt x="276" y="522"/>
                </a:lnTo>
                <a:lnTo>
                  <a:pt x="269" y="527"/>
                </a:lnTo>
                <a:lnTo>
                  <a:pt x="264" y="528"/>
                </a:lnTo>
                <a:lnTo>
                  <a:pt x="256" y="530"/>
                </a:lnTo>
                <a:lnTo>
                  <a:pt x="179" y="530"/>
                </a:lnTo>
                <a:lnTo>
                  <a:pt x="173" y="528"/>
                </a:lnTo>
                <a:lnTo>
                  <a:pt x="166" y="527"/>
                </a:lnTo>
                <a:lnTo>
                  <a:pt x="161" y="522"/>
                </a:lnTo>
                <a:lnTo>
                  <a:pt x="156" y="516"/>
                </a:lnTo>
                <a:lnTo>
                  <a:pt x="154" y="510"/>
                </a:lnTo>
                <a:lnTo>
                  <a:pt x="152" y="503"/>
                </a:lnTo>
                <a:lnTo>
                  <a:pt x="152" y="425"/>
                </a:lnTo>
                <a:lnTo>
                  <a:pt x="129" y="403"/>
                </a:lnTo>
                <a:lnTo>
                  <a:pt x="106" y="381"/>
                </a:lnTo>
                <a:lnTo>
                  <a:pt x="64" y="395"/>
                </a:lnTo>
                <a:lnTo>
                  <a:pt x="51" y="396"/>
                </a:lnTo>
                <a:lnTo>
                  <a:pt x="39" y="389"/>
                </a:lnTo>
                <a:lnTo>
                  <a:pt x="32" y="379"/>
                </a:lnTo>
                <a:lnTo>
                  <a:pt x="0" y="281"/>
                </a:lnTo>
                <a:lnTo>
                  <a:pt x="0" y="268"/>
                </a:lnTo>
                <a:lnTo>
                  <a:pt x="7" y="257"/>
                </a:lnTo>
                <a:lnTo>
                  <a:pt x="17" y="251"/>
                </a:lnTo>
                <a:lnTo>
                  <a:pt x="69" y="234"/>
                </a:lnTo>
                <a:lnTo>
                  <a:pt x="81" y="198"/>
                </a:lnTo>
                <a:lnTo>
                  <a:pt x="100" y="164"/>
                </a:lnTo>
                <a:lnTo>
                  <a:pt x="127" y="134"/>
                </a:lnTo>
                <a:lnTo>
                  <a:pt x="159" y="107"/>
                </a:lnTo>
                <a:lnTo>
                  <a:pt x="144" y="80"/>
                </a:lnTo>
                <a:lnTo>
                  <a:pt x="135" y="52"/>
                </a:lnTo>
                <a:lnTo>
                  <a:pt x="134" y="25"/>
                </a:lnTo>
                <a:lnTo>
                  <a:pt x="13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3" name="Freeform 126"/>
          <p:cNvSpPr>
            <a:spLocks/>
          </p:cNvSpPr>
          <p:nvPr/>
        </p:nvSpPr>
        <p:spPr bwMode="auto">
          <a:xfrm>
            <a:off x="4705940" y="5136142"/>
            <a:ext cx="20638" cy="19050"/>
          </a:xfrm>
          <a:custGeom>
            <a:avLst/>
            <a:gdLst>
              <a:gd name="T0" fmla="*/ 11 w 25"/>
              <a:gd name="T1" fmla="*/ 0 h 25"/>
              <a:gd name="T2" fmla="*/ 17 w 25"/>
              <a:gd name="T3" fmla="*/ 0 h 25"/>
              <a:gd name="T4" fmla="*/ 22 w 25"/>
              <a:gd name="T5" fmla="*/ 3 h 25"/>
              <a:gd name="T6" fmla="*/ 23 w 25"/>
              <a:gd name="T7" fmla="*/ 7 h 25"/>
              <a:gd name="T8" fmla="*/ 25 w 25"/>
              <a:gd name="T9" fmla="*/ 12 h 25"/>
              <a:gd name="T10" fmla="*/ 23 w 25"/>
              <a:gd name="T11" fmla="*/ 17 h 25"/>
              <a:gd name="T12" fmla="*/ 22 w 25"/>
              <a:gd name="T13" fmla="*/ 22 h 25"/>
              <a:gd name="T14" fmla="*/ 17 w 25"/>
              <a:gd name="T15" fmla="*/ 24 h 25"/>
              <a:gd name="T16" fmla="*/ 11 w 25"/>
              <a:gd name="T17" fmla="*/ 25 h 25"/>
              <a:gd name="T18" fmla="*/ 6 w 25"/>
              <a:gd name="T19" fmla="*/ 24 h 25"/>
              <a:gd name="T20" fmla="*/ 3 w 25"/>
              <a:gd name="T21" fmla="*/ 22 h 25"/>
              <a:gd name="T22" fmla="*/ 0 w 25"/>
              <a:gd name="T23" fmla="*/ 17 h 25"/>
              <a:gd name="T24" fmla="*/ 0 w 25"/>
              <a:gd name="T25" fmla="*/ 12 h 25"/>
              <a:gd name="T26" fmla="*/ 0 w 25"/>
              <a:gd name="T27" fmla="*/ 7 h 25"/>
              <a:gd name="T28" fmla="*/ 3 w 25"/>
              <a:gd name="T29" fmla="*/ 3 h 25"/>
              <a:gd name="T30" fmla="*/ 6 w 25"/>
              <a:gd name="T31" fmla="*/ 0 h 25"/>
              <a:gd name="T32" fmla="*/ 11 w 25"/>
              <a:gd name="T3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5" h="25">
                <a:moveTo>
                  <a:pt x="11" y="0"/>
                </a:moveTo>
                <a:lnTo>
                  <a:pt x="17" y="0"/>
                </a:lnTo>
                <a:lnTo>
                  <a:pt x="22" y="3"/>
                </a:lnTo>
                <a:lnTo>
                  <a:pt x="23" y="7"/>
                </a:lnTo>
                <a:lnTo>
                  <a:pt x="25" y="12"/>
                </a:lnTo>
                <a:lnTo>
                  <a:pt x="23" y="17"/>
                </a:lnTo>
                <a:lnTo>
                  <a:pt x="22" y="22"/>
                </a:lnTo>
                <a:lnTo>
                  <a:pt x="17" y="24"/>
                </a:lnTo>
                <a:lnTo>
                  <a:pt x="11" y="25"/>
                </a:lnTo>
                <a:lnTo>
                  <a:pt x="6" y="24"/>
                </a:lnTo>
                <a:lnTo>
                  <a:pt x="3" y="22"/>
                </a:lnTo>
                <a:lnTo>
                  <a:pt x="0" y="17"/>
                </a:lnTo>
                <a:lnTo>
                  <a:pt x="0" y="12"/>
                </a:lnTo>
                <a:lnTo>
                  <a:pt x="0" y="7"/>
                </a:lnTo>
                <a:lnTo>
                  <a:pt x="3" y="3"/>
                </a:lnTo>
                <a:lnTo>
                  <a:pt x="6" y="0"/>
                </a:lnTo>
                <a:lnTo>
                  <a:pt x="1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4" name="Freeform 128"/>
          <p:cNvSpPr>
            <a:spLocks/>
          </p:cNvSpPr>
          <p:nvPr/>
        </p:nvSpPr>
        <p:spPr bwMode="auto">
          <a:xfrm>
            <a:off x="5766390" y="4951992"/>
            <a:ext cx="342900" cy="473075"/>
          </a:xfrm>
          <a:custGeom>
            <a:avLst/>
            <a:gdLst>
              <a:gd name="T0" fmla="*/ 256 w 434"/>
              <a:gd name="T1" fmla="*/ 0 h 594"/>
              <a:gd name="T2" fmla="*/ 293 w 434"/>
              <a:gd name="T3" fmla="*/ 45 h 594"/>
              <a:gd name="T4" fmla="*/ 352 w 434"/>
              <a:gd name="T5" fmla="*/ 64 h 594"/>
              <a:gd name="T6" fmla="*/ 391 w 434"/>
              <a:gd name="T7" fmla="*/ 96 h 594"/>
              <a:gd name="T8" fmla="*/ 412 w 434"/>
              <a:gd name="T9" fmla="*/ 139 h 594"/>
              <a:gd name="T10" fmla="*/ 415 w 434"/>
              <a:gd name="T11" fmla="*/ 172 h 594"/>
              <a:gd name="T12" fmla="*/ 413 w 434"/>
              <a:gd name="T13" fmla="*/ 189 h 594"/>
              <a:gd name="T14" fmla="*/ 241 w 434"/>
              <a:gd name="T15" fmla="*/ 169 h 594"/>
              <a:gd name="T16" fmla="*/ 237 w 434"/>
              <a:gd name="T17" fmla="*/ 135 h 594"/>
              <a:gd name="T18" fmla="*/ 230 w 434"/>
              <a:gd name="T19" fmla="*/ 120 h 594"/>
              <a:gd name="T20" fmla="*/ 217 w 434"/>
              <a:gd name="T21" fmla="*/ 115 h 594"/>
              <a:gd name="T22" fmla="*/ 202 w 434"/>
              <a:gd name="T23" fmla="*/ 115 h 594"/>
              <a:gd name="T24" fmla="*/ 190 w 434"/>
              <a:gd name="T25" fmla="*/ 120 h 594"/>
              <a:gd name="T26" fmla="*/ 181 w 434"/>
              <a:gd name="T27" fmla="*/ 128 h 594"/>
              <a:gd name="T28" fmla="*/ 178 w 434"/>
              <a:gd name="T29" fmla="*/ 142 h 594"/>
              <a:gd name="T30" fmla="*/ 180 w 434"/>
              <a:gd name="T31" fmla="*/ 167 h 594"/>
              <a:gd name="T32" fmla="*/ 193 w 434"/>
              <a:gd name="T33" fmla="*/ 191 h 594"/>
              <a:gd name="T34" fmla="*/ 225 w 434"/>
              <a:gd name="T35" fmla="*/ 208 h 594"/>
              <a:gd name="T36" fmla="*/ 286 w 434"/>
              <a:gd name="T37" fmla="*/ 237 h 594"/>
              <a:gd name="T38" fmla="*/ 356 w 434"/>
              <a:gd name="T39" fmla="*/ 269 h 594"/>
              <a:gd name="T40" fmla="*/ 398 w 434"/>
              <a:gd name="T41" fmla="*/ 300 h 594"/>
              <a:gd name="T42" fmla="*/ 425 w 434"/>
              <a:gd name="T43" fmla="*/ 345 h 594"/>
              <a:gd name="T44" fmla="*/ 434 w 434"/>
              <a:gd name="T45" fmla="*/ 394 h 594"/>
              <a:gd name="T46" fmla="*/ 422 w 434"/>
              <a:gd name="T47" fmla="*/ 454 h 594"/>
              <a:gd name="T48" fmla="*/ 388 w 434"/>
              <a:gd name="T49" fmla="*/ 499 h 594"/>
              <a:gd name="T50" fmla="*/ 334 w 434"/>
              <a:gd name="T51" fmla="*/ 530 h 594"/>
              <a:gd name="T52" fmla="*/ 256 w 434"/>
              <a:gd name="T53" fmla="*/ 547 h 594"/>
              <a:gd name="T54" fmla="*/ 176 w 434"/>
              <a:gd name="T55" fmla="*/ 594 h 594"/>
              <a:gd name="T56" fmla="*/ 132 w 434"/>
              <a:gd name="T57" fmla="*/ 538 h 594"/>
              <a:gd name="T58" fmla="*/ 54 w 434"/>
              <a:gd name="T59" fmla="*/ 506 h 594"/>
              <a:gd name="T60" fmla="*/ 17 w 434"/>
              <a:gd name="T61" fmla="*/ 460 h 594"/>
              <a:gd name="T62" fmla="*/ 4 w 434"/>
              <a:gd name="T63" fmla="*/ 389 h 594"/>
              <a:gd name="T64" fmla="*/ 176 w 434"/>
              <a:gd name="T65" fmla="*/ 366 h 594"/>
              <a:gd name="T66" fmla="*/ 176 w 434"/>
              <a:gd name="T67" fmla="*/ 425 h 594"/>
              <a:gd name="T68" fmla="*/ 181 w 434"/>
              <a:gd name="T69" fmla="*/ 459 h 594"/>
              <a:gd name="T70" fmla="*/ 188 w 434"/>
              <a:gd name="T71" fmla="*/ 465 h 594"/>
              <a:gd name="T72" fmla="*/ 200 w 434"/>
              <a:gd name="T73" fmla="*/ 471 h 594"/>
              <a:gd name="T74" fmla="*/ 215 w 434"/>
              <a:gd name="T75" fmla="*/ 471 h 594"/>
              <a:gd name="T76" fmla="*/ 229 w 434"/>
              <a:gd name="T77" fmla="*/ 465 h 594"/>
              <a:gd name="T78" fmla="*/ 237 w 434"/>
              <a:gd name="T79" fmla="*/ 457 h 594"/>
              <a:gd name="T80" fmla="*/ 241 w 434"/>
              <a:gd name="T81" fmla="*/ 445 h 594"/>
              <a:gd name="T82" fmla="*/ 241 w 434"/>
              <a:gd name="T83" fmla="*/ 411 h 594"/>
              <a:gd name="T84" fmla="*/ 234 w 434"/>
              <a:gd name="T85" fmla="*/ 376 h 594"/>
              <a:gd name="T86" fmla="*/ 205 w 434"/>
              <a:gd name="T87" fmla="*/ 350 h 594"/>
              <a:gd name="T88" fmla="*/ 142 w 434"/>
              <a:gd name="T89" fmla="*/ 320 h 594"/>
              <a:gd name="T90" fmla="*/ 88 w 434"/>
              <a:gd name="T91" fmla="*/ 294 h 594"/>
              <a:gd name="T92" fmla="*/ 44 w 434"/>
              <a:gd name="T93" fmla="*/ 264 h 594"/>
              <a:gd name="T94" fmla="*/ 10 w 434"/>
              <a:gd name="T95" fmla="*/ 215 h 594"/>
              <a:gd name="T96" fmla="*/ 0 w 434"/>
              <a:gd name="T97" fmla="*/ 167 h 594"/>
              <a:gd name="T98" fmla="*/ 12 w 434"/>
              <a:gd name="T99" fmla="*/ 117 h 594"/>
              <a:gd name="T100" fmla="*/ 44 w 434"/>
              <a:gd name="T101" fmla="*/ 79 h 594"/>
              <a:gd name="T102" fmla="*/ 100 w 434"/>
              <a:gd name="T103" fmla="*/ 54 h 594"/>
              <a:gd name="T104" fmla="*/ 176 w 434"/>
              <a:gd name="T105" fmla="*/ 4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34" h="594">
                <a:moveTo>
                  <a:pt x="176" y="0"/>
                </a:moveTo>
                <a:lnTo>
                  <a:pt x="256" y="0"/>
                </a:lnTo>
                <a:lnTo>
                  <a:pt x="256" y="40"/>
                </a:lnTo>
                <a:lnTo>
                  <a:pt x="293" y="45"/>
                </a:lnTo>
                <a:lnTo>
                  <a:pt x="325" y="54"/>
                </a:lnTo>
                <a:lnTo>
                  <a:pt x="352" y="64"/>
                </a:lnTo>
                <a:lnTo>
                  <a:pt x="374" y="79"/>
                </a:lnTo>
                <a:lnTo>
                  <a:pt x="391" y="96"/>
                </a:lnTo>
                <a:lnTo>
                  <a:pt x="405" y="117"/>
                </a:lnTo>
                <a:lnTo>
                  <a:pt x="412" y="139"/>
                </a:lnTo>
                <a:lnTo>
                  <a:pt x="415" y="166"/>
                </a:lnTo>
                <a:lnTo>
                  <a:pt x="415" y="172"/>
                </a:lnTo>
                <a:lnTo>
                  <a:pt x="413" y="179"/>
                </a:lnTo>
                <a:lnTo>
                  <a:pt x="413" y="189"/>
                </a:lnTo>
                <a:lnTo>
                  <a:pt x="241" y="189"/>
                </a:lnTo>
                <a:lnTo>
                  <a:pt x="241" y="169"/>
                </a:lnTo>
                <a:lnTo>
                  <a:pt x="239" y="149"/>
                </a:lnTo>
                <a:lnTo>
                  <a:pt x="237" y="135"/>
                </a:lnTo>
                <a:lnTo>
                  <a:pt x="234" y="125"/>
                </a:lnTo>
                <a:lnTo>
                  <a:pt x="230" y="120"/>
                </a:lnTo>
                <a:lnTo>
                  <a:pt x="225" y="117"/>
                </a:lnTo>
                <a:lnTo>
                  <a:pt x="217" y="115"/>
                </a:lnTo>
                <a:lnTo>
                  <a:pt x="208" y="115"/>
                </a:lnTo>
                <a:lnTo>
                  <a:pt x="202" y="115"/>
                </a:lnTo>
                <a:lnTo>
                  <a:pt x="195" y="117"/>
                </a:lnTo>
                <a:lnTo>
                  <a:pt x="190" y="120"/>
                </a:lnTo>
                <a:lnTo>
                  <a:pt x="185" y="123"/>
                </a:lnTo>
                <a:lnTo>
                  <a:pt x="181" y="128"/>
                </a:lnTo>
                <a:lnTo>
                  <a:pt x="180" y="135"/>
                </a:lnTo>
                <a:lnTo>
                  <a:pt x="178" y="142"/>
                </a:lnTo>
                <a:lnTo>
                  <a:pt x="178" y="150"/>
                </a:lnTo>
                <a:lnTo>
                  <a:pt x="180" y="167"/>
                </a:lnTo>
                <a:lnTo>
                  <a:pt x="185" y="181"/>
                </a:lnTo>
                <a:lnTo>
                  <a:pt x="193" y="191"/>
                </a:lnTo>
                <a:lnTo>
                  <a:pt x="205" y="198"/>
                </a:lnTo>
                <a:lnTo>
                  <a:pt x="225" y="208"/>
                </a:lnTo>
                <a:lnTo>
                  <a:pt x="252" y="222"/>
                </a:lnTo>
                <a:lnTo>
                  <a:pt x="286" y="237"/>
                </a:lnTo>
                <a:lnTo>
                  <a:pt x="325" y="255"/>
                </a:lnTo>
                <a:lnTo>
                  <a:pt x="356" y="269"/>
                </a:lnTo>
                <a:lnTo>
                  <a:pt x="376" y="281"/>
                </a:lnTo>
                <a:lnTo>
                  <a:pt x="398" y="300"/>
                </a:lnTo>
                <a:lnTo>
                  <a:pt x="417" y="325"/>
                </a:lnTo>
                <a:lnTo>
                  <a:pt x="425" y="345"/>
                </a:lnTo>
                <a:lnTo>
                  <a:pt x="430" y="369"/>
                </a:lnTo>
                <a:lnTo>
                  <a:pt x="434" y="394"/>
                </a:lnTo>
                <a:lnTo>
                  <a:pt x="430" y="427"/>
                </a:lnTo>
                <a:lnTo>
                  <a:pt x="422" y="454"/>
                </a:lnTo>
                <a:lnTo>
                  <a:pt x="408" y="479"/>
                </a:lnTo>
                <a:lnTo>
                  <a:pt x="388" y="499"/>
                </a:lnTo>
                <a:lnTo>
                  <a:pt x="364" y="516"/>
                </a:lnTo>
                <a:lnTo>
                  <a:pt x="334" y="530"/>
                </a:lnTo>
                <a:lnTo>
                  <a:pt x="297" y="540"/>
                </a:lnTo>
                <a:lnTo>
                  <a:pt x="256" y="547"/>
                </a:lnTo>
                <a:lnTo>
                  <a:pt x="256" y="594"/>
                </a:lnTo>
                <a:lnTo>
                  <a:pt x="176" y="594"/>
                </a:lnTo>
                <a:lnTo>
                  <a:pt x="176" y="545"/>
                </a:lnTo>
                <a:lnTo>
                  <a:pt x="132" y="538"/>
                </a:lnTo>
                <a:lnTo>
                  <a:pt x="92" y="526"/>
                </a:lnTo>
                <a:lnTo>
                  <a:pt x="54" y="506"/>
                </a:lnTo>
                <a:lnTo>
                  <a:pt x="32" y="486"/>
                </a:lnTo>
                <a:lnTo>
                  <a:pt x="17" y="460"/>
                </a:lnTo>
                <a:lnTo>
                  <a:pt x="7" y="428"/>
                </a:lnTo>
                <a:lnTo>
                  <a:pt x="4" y="389"/>
                </a:lnTo>
                <a:lnTo>
                  <a:pt x="4" y="366"/>
                </a:lnTo>
                <a:lnTo>
                  <a:pt x="176" y="366"/>
                </a:lnTo>
                <a:lnTo>
                  <a:pt x="176" y="396"/>
                </a:lnTo>
                <a:lnTo>
                  <a:pt x="176" y="425"/>
                </a:lnTo>
                <a:lnTo>
                  <a:pt x="178" y="445"/>
                </a:lnTo>
                <a:lnTo>
                  <a:pt x="181" y="459"/>
                </a:lnTo>
                <a:lnTo>
                  <a:pt x="185" y="462"/>
                </a:lnTo>
                <a:lnTo>
                  <a:pt x="188" y="465"/>
                </a:lnTo>
                <a:lnTo>
                  <a:pt x="193" y="469"/>
                </a:lnTo>
                <a:lnTo>
                  <a:pt x="200" y="471"/>
                </a:lnTo>
                <a:lnTo>
                  <a:pt x="207" y="471"/>
                </a:lnTo>
                <a:lnTo>
                  <a:pt x="215" y="471"/>
                </a:lnTo>
                <a:lnTo>
                  <a:pt x="222" y="469"/>
                </a:lnTo>
                <a:lnTo>
                  <a:pt x="229" y="465"/>
                </a:lnTo>
                <a:lnTo>
                  <a:pt x="234" y="462"/>
                </a:lnTo>
                <a:lnTo>
                  <a:pt x="237" y="457"/>
                </a:lnTo>
                <a:lnTo>
                  <a:pt x="239" y="452"/>
                </a:lnTo>
                <a:lnTo>
                  <a:pt x="241" y="445"/>
                </a:lnTo>
                <a:lnTo>
                  <a:pt x="242" y="437"/>
                </a:lnTo>
                <a:lnTo>
                  <a:pt x="241" y="411"/>
                </a:lnTo>
                <a:lnTo>
                  <a:pt x="237" y="391"/>
                </a:lnTo>
                <a:lnTo>
                  <a:pt x="234" y="376"/>
                </a:lnTo>
                <a:lnTo>
                  <a:pt x="224" y="364"/>
                </a:lnTo>
                <a:lnTo>
                  <a:pt x="205" y="350"/>
                </a:lnTo>
                <a:lnTo>
                  <a:pt x="178" y="337"/>
                </a:lnTo>
                <a:lnTo>
                  <a:pt x="142" y="320"/>
                </a:lnTo>
                <a:lnTo>
                  <a:pt x="112" y="306"/>
                </a:lnTo>
                <a:lnTo>
                  <a:pt x="88" y="294"/>
                </a:lnTo>
                <a:lnTo>
                  <a:pt x="71" y="284"/>
                </a:lnTo>
                <a:lnTo>
                  <a:pt x="44" y="264"/>
                </a:lnTo>
                <a:lnTo>
                  <a:pt x="22" y="237"/>
                </a:lnTo>
                <a:lnTo>
                  <a:pt x="10" y="215"/>
                </a:lnTo>
                <a:lnTo>
                  <a:pt x="4" y="193"/>
                </a:lnTo>
                <a:lnTo>
                  <a:pt x="0" y="167"/>
                </a:lnTo>
                <a:lnTo>
                  <a:pt x="4" y="140"/>
                </a:lnTo>
                <a:lnTo>
                  <a:pt x="12" y="117"/>
                </a:lnTo>
                <a:lnTo>
                  <a:pt x="26" y="96"/>
                </a:lnTo>
                <a:lnTo>
                  <a:pt x="44" y="79"/>
                </a:lnTo>
                <a:lnTo>
                  <a:pt x="70" y="64"/>
                </a:lnTo>
                <a:lnTo>
                  <a:pt x="100" y="54"/>
                </a:lnTo>
                <a:lnTo>
                  <a:pt x="136" y="45"/>
                </a:lnTo>
                <a:lnTo>
                  <a:pt x="176" y="40"/>
                </a:lnTo>
                <a:lnTo>
                  <a:pt x="17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5" name="Freeform 130"/>
          <p:cNvSpPr>
            <a:spLocks/>
          </p:cNvSpPr>
          <p:nvPr/>
        </p:nvSpPr>
        <p:spPr bwMode="auto">
          <a:xfrm>
            <a:off x="3978865" y="5956208"/>
            <a:ext cx="144463" cy="60325"/>
          </a:xfrm>
          <a:custGeom>
            <a:avLst/>
            <a:gdLst>
              <a:gd name="T0" fmla="*/ 182 w 182"/>
              <a:gd name="T1" fmla="*/ 0 h 74"/>
              <a:gd name="T2" fmla="*/ 182 w 182"/>
              <a:gd name="T3" fmla="*/ 32 h 74"/>
              <a:gd name="T4" fmla="*/ 0 w 182"/>
              <a:gd name="T5" fmla="*/ 74 h 74"/>
              <a:gd name="T6" fmla="*/ 0 w 182"/>
              <a:gd name="T7" fmla="*/ 42 h 74"/>
              <a:gd name="T8" fmla="*/ 182 w 182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74">
                <a:moveTo>
                  <a:pt x="182" y="0"/>
                </a:moveTo>
                <a:lnTo>
                  <a:pt x="182" y="32"/>
                </a:lnTo>
                <a:lnTo>
                  <a:pt x="0" y="74"/>
                </a:lnTo>
                <a:lnTo>
                  <a:pt x="0" y="42"/>
                </a:lnTo>
                <a:lnTo>
                  <a:pt x="18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" name="Freeform 131"/>
          <p:cNvSpPr>
            <a:spLocks/>
          </p:cNvSpPr>
          <p:nvPr/>
        </p:nvSpPr>
        <p:spPr bwMode="auto">
          <a:xfrm>
            <a:off x="3529602" y="5981608"/>
            <a:ext cx="295275" cy="104775"/>
          </a:xfrm>
          <a:custGeom>
            <a:avLst/>
            <a:gdLst>
              <a:gd name="T0" fmla="*/ 0 w 371"/>
              <a:gd name="T1" fmla="*/ 0 h 134"/>
              <a:gd name="T2" fmla="*/ 181 w 371"/>
              <a:gd name="T3" fmla="*/ 98 h 134"/>
              <a:gd name="T4" fmla="*/ 188 w 371"/>
              <a:gd name="T5" fmla="*/ 102 h 134"/>
              <a:gd name="T6" fmla="*/ 193 w 371"/>
              <a:gd name="T7" fmla="*/ 100 h 134"/>
              <a:gd name="T8" fmla="*/ 371 w 371"/>
              <a:gd name="T9" fmla="*/ 59 h 134"/>
              <a:gd name="T10" fmla="*/ 371 w 371"/>
              <a:gd name="T11" fmla="*/ 91 h 134"/>
              <a:gd name="T12" fmla="*/ 189 w 371"/>
              <a:gd name="T13" fmla="*/ 134 h 134"/>
              <a:gd name="T14" fmla="*/ 0 w 371"/>
              <a:gd name="T15" fmla="*/ 32 h 134"/>
              <a:gd name="T16" fmla="*/ 0 w 371"/>
              <a:gd name="T17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1" h="134">
                <a:moveTo>
                  <a:pt x="0" y="0"/>
                </a:moveTo>
                <a:lnTo>
                  <a:pt x="181" y="98"/>
                </a:lnTo>
                <a:lnTo>
                  <a:pt x="188" y="102"/>
                </a:lnTo>
                <a:lnTo>
                  <a:pt x="193" y="100"/>
                </a:lnTo>
                <a:lnTo>
                  <a:pt x="371" y="59"/>
                </a:lnTo>
                <a:lnTo>
                  <a:pt x="371" y="91"/>
                </a:lnTo>
                <a:lnTo>
                  <a:pt x="189" y="134"/>
                </a:lnTo>
                <a:lnTo>
                  <a:pt x="0" y="3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7" name="Freeform 132"/>
          <p:cNvSpPr>
            <a:spLocks/>
          </p:cNvSpPr>
          <p:nvPr/>
        </p:nvSpPr>
        <p:spPr bwMode="auto">
          <a:xfrm>
            <a:off x="3978865" y="5994308"/>
            <a:ext cx="144463" cy="58738"/>
          </a:xfrm>
          <a:custGeom>
            <a:avLst/>
            <a:gdLst>
              <a:gd name="T0" fmla="*/ 182 w 182"/>
              <a:gd name="T1" fmla="*/ 0 h 74"/>
              <a:gd name="T2" fmla="*/ 182 w 182"/>
              <a:gd name="T3" fmla="*/ 32 h 74"/>
              <a:gd name="T4" fmla="*/ 0 w 182"/>
              <a:gd name="T5" fmla="*/ 74 h 74"/>
              <a:gd name="T6" fmla="*/ 0 w 182"/>
              <a:gd name="T7" fmla="*/ 42 h 74"/>
              <a:gd name="T8" fmla="*/ 182 w 182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74">
                <a:moveTo>
                  <a:pt x="182" y="0"/>
                </a:moveTo>
                <a:lnTo>
                  <a:pt x="182" y="32"/>
                </a:lnTo>
                <a:lnTo>
                  <a:pt x="0" y="74"/>
                </a:lnTo>
                <a:lnTo>
                  <a:pt x="0" y="42"/>
                </a:lnTo>
                <a:lnTo>
                  <a:pt x="18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8" name="Freeform 133"/>
          <p:cNvSpPr>
            <a:spLocks/>
          </p:cNvSpPr>
          <p:nvPr/>
        </p:nvSpPr>
        <p:spPr bwMode="auto">
          <a:xfrm>
            <a:off x="3529602" y="6018121"/>
            <a:ext cx="295275" cy="106363"/>
          </a:xfrm>
          <a:custGeom>
            <a:avLst/>
            <a:gdLst>
              <a:gd name="T0" fmla="*/ 0 w 371"/>
              <a:gd name="T1" fmla="*/ 0 h 134"/>
              <a:gd name="T2" fmla="*/ 181 w 371"/>
              <a:gd name="T3" fmla="*/ 99 h 134"/>
              <a:gd name="T4" fmla="*/ 188 w 371"/>
              <a:gd name="T5" fmla="*/ 102 h 134"/>
              <a:gd name="T6" fmla="*/ 193 w 371"/>
              <a:gd name="T7" fmla="*/ 100 h 134"/>
              <a:gd name="T8" fmla="*/ 371 w 371"/>
              <a:gd name="T9" fmla="*/ 60 h 134"/>
              <a:gd name="T10" fmla="*/ 371 w 371"/>
              <a:gd name="T11" fmla="*/ 92 h 134"/>
              <a:gd name="T12" fmla="*/ 189 w 371"/>
              <a:gd name="T13" fmla="*/ 134 h 134"/>
              <a:gd name="T14" fmla="*/ 0 w 371"/>
              <a:gd name="T15" fmla="*/ 31 h 134"/>
              <a:gd name="T16" fmla="*/ 0 w 371"/>
              <a:gd name="T17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1" h="134">
                <a:moveTo>
                  <a:pt x="0" y="0"/>
                </a:moveTo>
                <a:lnTo>
                  <a:pt x="181" y="99"/>
                </a:lnTo>
                <a:lnTo>
                  <a:pt x="188" y="102"/>
                </a:lnTo>
                <a:lnTo>
                  <a:pt x="193" y="100"/>
                </a:lnTo>
                <a:lnTo>
                  <a:pt x="371" y="60"/>
                </a:lnTo>
                <a:lnTo>
                  <a:pt x="371" y="92"/>
                </a:lnTo>
                <a:lnTo>
                  <a:pt x="189" y="134"/>
                </a:lnTo>
                <a:lnTo>
                  <a:pt x="0" y="31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9" name="Freeform 134"/>
          <p:cNvSpPr>
            <a:spLocks/>
          </p:cNvSpPr>
          <p:nvPr/>
        </p:nvSpPr>
        <p:spPr bwMode="auto">
          <a:xfrm>
            <a:off x="3978865" y="6033996"/>
            <a:ext cx="144463" cy="60325"/>
          </a:xfrm>
          <a:custGeom>
            <a:avLst/>
            <a:gdLst>
              <a:gd name="T0" fmla="*/ 182 w 182"/>
              <a:gd name="T1" fmla="*/ 0 h 76"/>
              <a:gd name="T2" fmla="*/ 182 w 182"/>
              <a:gd name="T3" fmla="*/ 32 h 76"/>
              <a:gd name="T4" fmla="*/ 0 w 182"/>
              <a:gd name="T5" fmla="*/ 76 h 76"/>
              <a:gd name="T6" fmla="*/ 0 w 182"/>
              <a:gd name="T7" fmla="*/ 42 h 76"/>
              <a:gd name="T8" fmla="*/ 182 w 182"/>
              <a:gd name="T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76">
                <a:moveTo>
                  <a:pt x="182" y="0"/>
                </a:moveTo>
                <a:lnTo>
                  <a:pt x="182" y="32"/>
                </a:lnTo>
                <a:lnTo>
                  <a:pt x="0" y="76"/>
                </a:lnTo>
                <a:lnTo>
                  <a:pt x="0" y="42"/>
                </a:lnTo>
                <a:lnTo>
                  <a:pt x="18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" name="Freeform 135"/>
          <p:cNvSpPr>
            <a:spLocks/>
          </p:cNvSpPr>
          <p:nvPr/>
        </p:nvSpPr>
        <p:spPr bwMode="auto">
          <a:xfrm>
            <a:off x="3529602" y="6059396"/>
            <a:ext cx="295275" cy="104775"/>
          </a:xfrm>
          <a:custGeom>
            <a:avLst/>
            <a:gdLst>
              <a:gd name="T0" fmla="*/ 0 w 371"/>
              <a:gd name="T1" fmla="*/ 0 h 132"/>
              <a:gd name="T2" fmla="*/ 181 w 371"/>
              <a:gd name="T3" fmla="*/ 98 h 132"/>
              <a:gd name="T4" fmla="*/ 188 w 371"/>
              <a:gd name="T5" fmla="*/ 102 h 132"/>
              <a:gd name="T6" fmla="*/ 193 w 371"/>
              <a:gd name="T7" fmla="*/ 100 h 132"/>
              <a:gd name="T8" fmla="*/ 371 w 371"/>
              <a:gd name="T9" fmla="*/ 58 h 132"/>
              <a:gd name="T10" fmla="*/ 371 w 371"/>
              <a:gd name="T11" fmla="*/ 90 h 132"/>
              <a:gd name="T12" fmla="*/ 189 w 371"/>
              <a:gd name="T13" fmla="*/ 132 h 132"/>
              <a:gd name="T14" fmla="*/ 0 w 371"/>
              <a:gd name="T15" fmla="*/ 31 h 132"/>
              <a:gd name="T16" fmla="*/ 0 w 371"/>
              <a:gd name="T1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1" h="132">
                <a:moveTo>
                  <a:pt x="0" y="0"/>
                </a:moveTo>
                <a:lnTo>
                  <a:pt x="181" y="98"/>
                </a:lnTo>
                <a:lnTo>
                  <a:pt x="188" y="102"/>
                </a:lnTo>
                <a:lnTo>
                  <a:pt x="193" y="100"/>
                </a:lnTo>
                <a:lnTo>
                  <a:pt x="371" y="58"/>
                </a:lnTo>
                <a:lnTo>
                  <a:pt x="371" y="90"/>
                </a:lnTo>
                <a:lnTo>
                  <a:pt x="189" y="132"/>
                </a:lnTo>
                <a:lnTo>
                  <a:pt x="0" y="31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1" name="Freeform 136"/>
          <p:cNvSpPr>
            <a:spLocks/>
          </p:cNvSpPr>
          <p:nvPr/>
        </p:nvSpPr>
        <p:spPr bwMode="auto">
          <a:xfrm>
            <a:off x="3978865" y="6073683"/>
            <a:ext cx="144463" cy="58738"/>
          </a:xfrm>
          <a:custGeom>
            <a:avLst/>
            <a:gdLst>
              <a:gd name="T0" fmla="*/ 182 w 182"/>
              <a:gd name="T1" fmla="*/ 0 h 74"/>
              <a:gd name="T2" fmla="*/ 182 w 182"/>
              <a:gd name="T3" fmla="*/ 32 h 74"/>
              <a:gd name="T4" fmla="*/ 0 w 182"/>
              <a:gd name="T5" fmla="*/ 74 h 74"/>
              <a:gd name="T6" fmla="*/ 0 w 182"/>
              <a:gd name="T7" fmla="*/ 42 h 74"/>
              <a:gd name="T8" fmla="*/ 182 w 182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74">
                <a:moveTo>
                  <a:pt x="182" y="0"/>
                </a:moveTo>
                <a:lnTo>
                  <a:pt x="182" y="32"/>
                </a:lnTo>
                <a:lnTo>
                  <a:pt x="0" y="74"/>
                </a:lnTo>
                <a:lnTo>
                  <a:pt x="0" y="42"/>
                </a:lnTo>
                <a:lnTo>
                  <a:pt x="18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2" name="Freeform 137"/>
          <p:cNvSpPr>
            <a:spLocks/>
          </p:cNvSpPr>
          <p:nvPr/>
        </p:nvSpPr>
        <p:spPr bwMode="auto">
          <a:xfrm>
            <a:off x="3529602" y="6097496"/>
            <a:ext cx="295275" cy="106363"/>
          </a:xfrm>
          <a:custGeom>
            <a:avLst/>
            <a:gdLst>
              <a:gd name="T0" fmla="*/ 0 w 371"/>
              <a:gd name="T1" fmla="*/ 0 h 134"/>
              <a:gd name="T2" fmla="*/ 181 w 371"/>
              <a:gd name="T3" fmla="*/ 99 h 134"/>
              <a:gd name="T4" fmla="*/ 188 w 371"/>
              <a:gd name="T5" fmla="*/ 102 h 134"/>
              <a:gd name="T6" fmla="*/ 193 w 371"/>
              <a:gd name="T7" fmla="*/ 100 h 134"/>
              <a:gd name="T8" fmla="*/ 371 w 371"/>
              <a:gd name="T9" fmla="*/ 60 h 134"/>
              <a:gd name="T10" fmla="*/ 371 w 371"/>
              <a:gd name="T11" fmla="*/ 92 h 134"/>
              <a:gd name="T12" fmla="*/ 189 w 371"/>
              <a:gd name="T13" fmla="*/ 134 h 134"/>
              <a:gd name="T14" fmla="*/ 0 w 371"/>
              <a:gd name="T15" fmla="*/ 31 h 134"/>
              <a:gd name="T16" fmla="*/ 0 w 371"/>
              <a:gd name="T17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1" h="134">
                <a:moveTo>
                  <a:pt x="0" y="0"/>
                </a:moveTo>
                <a:lnTo>
                  <a:pt x="181" y="99"/>
                </a:lnTo>
                <a:lnTo>
                  <a:pt x="188" y="102"/>
                </a:lnTo>
                <a:lnTo>
                  <a:pt x="193" y="100"/>
                </a:lnTo>
                <a:lnTo>
                  <a:pt x="371" y="60"/>
                </a:lnTo>
                <a:lnTo>
                  <a:pt x="371" y="92"/>
                </a:lnTo>
                <a:lnTo>
                  <a:pt x="189" y="134"/>
                </a:lnTo>
                <a:lnTo>
                  <a:pt x="0" y="31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3" name="Freeform 138"/>
          <p:cNvSpPr>
            <a:spLocks/>
          </p:cNvSpPr>
          <p:nvPr/>
        </p:nvSpPr>
        <p:spPr bwMode="auto">
          <a:xfrm>
            <a:off x="3834402" y="5860958"/>
            <a:ext cx="288925" cy="115888"/>
          </a:xfrm>
          <a:custGeom>
            <a:avLst/>
            <a:gdLst>
              <a:gd name="T0" fmla="*/ 173 w 365"/>
              <a:gd name="T1" fmla="*/ 0 h 146"/>
              <a:gd name="T2" fmla="*/ 365 w 365"/>
              <a:gd name="T3" fmla="*/ 102 h 146"/>
              <a:gd name="T4" fmla="*/ 183 w 365"/>
              <a:gd name="T5" fmla="*/ 146 h 146"/>
              <a:gd name="T6" fmla="*/ 183 w 365"/>
              <a:gd name="T7" fmla="*/ 139 h 146"/>
              <a:gd name="T8" fmla="*/ 168 w 365"/>
              <a:gd name="T9" fmla="*/ 131 h 146"/>
              <a:gd name="T10" fmla="*/ 270 w 365"/>
              <a:gd name="T11" fmla="*/ 107 h 146"/>
              <a:gd name="T12" fmla="*/ 270 w 365"/>
              <a:gd name="T13" fmla="*/ 107 h 146"/>
              <a:gd name="T14" fmla="*/ 266 w 365"/>
              <a:gd name="T15" fmla="*/ 104 h 146"/>
              <a:gd name="T16" fmla="*/ 263 w 365"/>
              <a:gd name="T17" fmla="*/ 100 h 146"/>
              <a:gd name="T18" fmla="*/ 263 w 365"/>
              <a:gd name="T19" fmla="*/ 97 h 146"/>
              <a:gd name="T20" fmla="*/ 265 w 365"/>
              <a:gd name="T21" fmla="*/ 93 h 146"/>
              <a:gd name="T22" fmla="*/ 268 w 365"/>
              <a:gd name="T23" fmla="*/ 90 h 146"/>
              <a:gd name="T24" fmla="*/ 275 w 365"/>
              <a:gd name="T25" fmla="*/ 88 h 146"/>
              <a:gd name="T26" fmla="*/ 282 w 365"/>
              <a:gd name="T27" fmla="*/ 87 h 146"/>
              <a:gd name="T28" fmla="*/ 282 w 365"/>
              <a:gd name="T29" fmla="*/ 85 h 146"/>
              <a:gd name="T30" fmla="*/ 187 w 365"/>
              <a:gd name="T31" fmla="*/ 34 h 146"/>
              <a:gd name="T32" fmla="*/ 187 w 365"/>
              <a:gd name="T33" fmla="*/ 34 h 146"/>
              <a:gd name="T34" fmla="*/ 175 w 365"/>
              <a:gd name="T35" fmla="*/ 36 h 146"/>
              <a:gd name="T36" fmla="*/ 163 w 365"/>
              <a:gd name="T37" fmla="*/ 36 h 146"/>
              <a:gd name="T38" fmla="*/ 143 w 365"/>
              <a:gd name="T39" fmla="*/ 34 h 146"/>
              <a:gd name="T40" fmla="*/ 127 w 365"/>
              <a:gd name="T41" fmla="*/ 31 h 146"/>
              <a:gd name="T42" fmla="*/ 126 w 365"/>
              <a:gd name="T43" fmla="*/ 29 h 146"/>
              <a:gd name="T44" fmla="*/ 24 w 365"/>
              <a:gd name="T45" fmla="*/ 53 h 146"/>
              <a:gd name="T46" fmla="*/ 0 w 365"/>
              <a:gd name="T47" fmla="*/ 41 h 146"/>
              <a:gd name="T48" fmla="*/ 173 w 365"/>
              <a:gd name="T49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5" h="146">
                <a:moveTo>
                  <a:pt x="173" y="0"/>
                </a:moveTo>
                <a:lnTo>
                  <a:pt x="365" y="102"/>
                </a:lnTo>
                <a:lnTo>
                  <a:pt x="183" y="146"/>
                </a:lnTo>
                <a:lnTo>
                  <a:pt x="183" y="139"/>
                </a:lnTo>
                <a:lnTo>
                  <a:pt x="168" y="131"/>
                </a:lnTo>
                <a:lnTo>
                  <a:pt x="270" y="107"/>
                </a:lnTo>
                <a:lnTo>
                  <a:pt x="270" y="107"/>
                </a:lnTo>
                <a:lnTo>
                  <a:pt x="266" y="104"/>
                </a:lnTo>
                <a:lnTo>
                  <a:pt x="263" y="100"/>
                </a:lnTo>
                <a:lnTo>
                  <a:pt x="263" y="97"/>
                </a:lnTo>
                <a:lnTo>
                  <a:pt x="265" y="93"/>
                </a:lnTo>
                <a:lnTo>
                  <a:pt x="268" y="90"/>
                </a:lnTo>
                <a:lnTo>
                  <a:pt x="275" y="88"/>
                </a:lnTo>
                <a:lnTo>
                  <a:pt x="282" y="87"/>
                </a:lnTo>
                <a:lnTo>
                  <a:pt x="282" y="85"/>
                </a:lnTo>
                <a:lnTo>
                  <a:pt x="187" y="34"/>
                </a:lnTo>
                <a:lnTo>
                  <a:pt x="187" y="34"/>
                </a:lnTo>
                <a:lnTo>
                  <a:pt x="175" y="36"/>
                </a:lnTo>
                <a:lnTo>
                  <a:pt x="163" y="36"/>
                </a:lnTo>
                <a:lnTo>
                  <a:pt x="143" y="34"/>
                </a:lnTo>
                <a:lnTo>
                  <a:pt x="127" y="31"/>
                </a:lnTo>
                <a:lnTo>
                  <a:pt x="126" y="29"/>
                </a:lnTo>
                <a:lnTo>
                  <a:pt x="24" y="53"/>
                </a:lnTo>
                <a:lnTo>
                  <a:pt x="0" y="41"/>
                </a:lnTo>
                <a:lnTo>
                  <a:pt x="17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4" name="Freeform 139"/>
          <p:cNvSpPr>
            <a:spLocks/>
          </p:cNvSpPr>
          <p:nvPr/>
        </p:nvSpPr>
        <p:spPr bwMode="auto">
          <a:xfrm>
            <a:off x="3529602" y="5933983"/>
            <a:ext cx="288925" cy="114300"/>
          </a:xfrm>
          <a:custGeom>
            <a:avLst/>
            <a:gdLst>
              <a:gd name="T0" fmla="*/ 172 w 362"/>
              <a:gd name="T1" fmla="*/ 0 h 144"/>
              <a:gd name="T2" fmla="*/ 196 w 362"/>
              <a:gd name="T3" fmla="*/ 12 h 144"/>
              <a:gd name="T4" fmla="*/ 95 w 362"/>
              <a:gd name="T5" fmla="*/ 35 h 144"/>
              <a:gd name="T6" fmla="*/ 96 w 362"/>
              <a:gd name="T7" fmla="*/ 37 h 144"/>
              <a:gd name="T8" fmla="*/ 100 w 362"/>
              <a:gd name="T9" fmla="*/ 39 h 144"/>
              <a:gd name="T10" fmla="*/ 103 w 362"/>
              <a:gd name="T11" fmla="*/ 42 h 144"/>
              <a:gd name="T12" fmla="*/ 103 w 362"/>
              <a:gd name="T13" fmla="*/ 45 h 144"/>
              <a:gd name="T14" fmla="*/ 101 w 362"/>
              <a:gd name="T15" fmla="*/ 49 h 144"/>
              <a:gd name="T16" fmla="*/ 96 w 362"/>
              <a:gd name="T17" fmla="*/ 52 h 144"/>
              <a:gd name="T18" fmla="*/ 91 w 362"/>
              <a:gd name="T19" fmla="*/ 56 h 144"/>
              <a:gd name="T20" fmla="*/ 84 w 362"/>
              <a:gd name="T21" fmla="*/ 57 h 144"/>
              <a:gd name="T22" fmla="*/ 81 w 362"/>
              <a:gd name="T23" fmla="*/ 57 h 144"/>
              <a:gd name="T24" fmla="*/ 178 w 362"/>
              <a:gd name="T25" fmla="*/ 110 h 144"/>
              <a:gd name="T26" fmla="*/ 179 w 362"/>
              <a:gd name="T27" fmla="*/ 108 h 144"/>
              <a:gd name="T28" fmla="*/ 191 w 362"/>
              <a:gd name="T29" fmla="*/ 106 h 144"/>
              <a:gd name="T30" fmla="*/ 203 w 362"/>
              <a:gd name="T31" fmla="*/ 106 h 144"/>
              <a:gd name="T32" fmla="*/ 223 w 362"/>
              <a:gd name="T33" fmla="*/ 108 h 144"/>
              <a:gd name="T34" fmla="*/ 238 w 362"/>
              <a:gd name="T35" fmla="*/ 113 h 144"/>
              <a:gd name="T36" fmla="*/ 238 w 362"/>
              <a:gd name="T37" fmla="*/ 113 h 144"/>
              <a:gd name="T38" fmla="*/ 340 w 362"/>
              <a:gd name="T39" fmla="*/ 89 h 144"/>
              <a:gd name="T40" fmla="*/ 362 w 362"/>
              <a:gd name="T41" fmla="*/ 101 h 144"/>
              <a:gd name="T42" fmla="*/ 189 w 362"/>
              <a:gd name="T43" fmla="*/ 144 h 144"/>
              <a:gd name="T44" fmla="*/ 0 w 362"/>
              <a:gd name="T45" fmla="*/ 40 h 144"/>
              <a:gd name="T46" fmla="*/ 172 w 362"/>
              <a:gd name="T47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2" h="144">
                <a:moveTo>
                  <a:pt x="172" y="0"/>
                </a:moveTo>
                <a:lnTo>
                  <a:pt x="196" y="12"/>
                </a:lnTo>
                <a:lnTo>
                  <a:pt x="95" y="35"/>
                </a:lnTo>
                <a:lnTo>
                  <a:pt x="96" y="37"/>
                </a:lnTo>
                <a:lnTo>
                  <a:pt x="100" y="39"/>
                </a:lnTo>
                <a:lnTo>
                  <a:pt x="103" y="42"/>
                </a:lnTo>
                <a:lnTo>
                  <a:pt x="103" y="45"/>
                </a:lnTo>
                <a:lnTo>
                  <a:pt x="101" y="49"/>
                </a:lnTo>
                <a:lnTo>
                  <a:pt x="96" y="52"/>
                </a:lnTo>
                <a:lnTo>
                  <a:pt x="91" y="56"/>
                </a:lnTo>
                <a:lnTo>
                  <a:pt x="84" y="57"/>
                </a:lnTo>
                <a:lnTo>
                  <a:pt x="81" y="57"/>
                </a:lnTo>
                <a:lnTo>
                  <a:pt x="178" y="110"/>
                </a:lnTo>
                <a:lnTo>
                  <a:pt x="179" y="108"/>
                </a:lnTo>
                <a:lnTo>
                  <a:pt x="191" y="106"/>
                </a:lnTo>
                <a:lnTo>
                  <a:pt x="203" y="106"/>
                </a:lnTo>
                <a:lnTo>
                  <a:pt x="223" y="108"/>
                </a:lnTo>
                <a:lnTo>
                  <a:pt x="238" y="113"/>
                </a:lnTo>
                <a:lnTo>
                  <a:pt x="238" y="113"/>
                </a:lnTo>
                <a:lnTo>
                  <a:pt x="340" y="89"/>
                </a:lnTo>
                <a:lnTo>
                  <a:pt x="362" y="101"/>
                </a:lnTo>
                <a:lnTo>
                  <a:pt x="189" y="144"/>
                </a:lnTo>
                <a:lnTo>
                  <a:pt x="0" y="40"/>
                </a:lnTo>
                <a:lnTo>
                  <a:pt x="17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5" name="Freeform 140"/>
          <p:cNvSpPr>
            <a:spLocks/>
          </p:cNvSpPr>
          <p:nvPr/>
        </p:nvSpPr>
        <p:spPr bwMode="auto">
          <a:xfrm>
            <a:off x="3693115" y="5900646"/>
            <a:ext cx="271463" cy="263525"/>
          </a:xfrm>
          <a:custGeom>
            <a:avLst/>
            <a:gdLst>
              <a:gd name="T0" fmla="*/ 154 w 342"/>
              <a:gd name="T1" fmla="*/ 0 h 332"/>
              <a:gd name="T2" fmla="*/ 342 w 342"/>
              <a:gd name="T3" fmla="*/ 102 h 332"/>
              <a:gd name="T4" fmla="*/ 342 w 342"/>
              <a:gd name="T5" fmla="*/ 295 h 332"/>
              <a:gd name="T6" fmla="*/ 184 w 342"/>
              <a:gd name="T7" fmla="*/ 332 h 332"/>
              <a:gd name="T8" fmla="*/ 184 w 342"/>
              <a:gd name="T9" fmla="*/ 138 h 332"/>
              <a:gd name="T10" fmla="*/ 0 w 342"/>
              <a:gd name="T11" fmla="*/ 38 h 332"/>
              <a:gd name="T12" fmla="*/ 154 w 342"/>
              <a:gd name="T13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2" h="332">
                <a:moveTo>
                  <a:pt x="154" y="0"/>
                </a:moveTo>
                <a:lnTo>
                  <a:pt x="342" y="102"/>
                </a:lnTo>
                <a:lnTo>
                  <a:pt x="342" y="295"/>
                </a:lnTo>
                <a:lnTo>
                  <a:pt x="184" y="332"/>
                </a:lnTo>
                <a:lnTo>
                  <a:pt x="184" y="138"/>
                </a:lnTo>
                <a:lnTo>
                  <a:pt x="0" y="38"/>
                </a:lnTo>
                <a:lnTo>
                  <a:pt x="15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6" name="Freeform 142"/>
          <p:cNvSpPr>
            <a:spLocks/>
          </p:cNvSpPr>
          <p:nvPr/>
        </p:nvSpPr>
        <p:spPr bwMode="auto">
          <a:xfrm>
            <a:off x="2683465" y="5781583"/>
            <a:ext cx="177800" cy="71438"/>
          </a:xfrm>
          <a:custGeom>
            <a:avLst/>
            <a:gdLst>
              <a:gd name="T0" fmla="*/ 56 w 223"/>
              <a:gd name="T1" fmla="*/ 0 h 90"/>
              <a:gd name="T2" fmla="*/ 76 w 223"/>
              <a:gd name="T3" fmla="*/ 2 h 90"/>
              <a:gd name="T4" fmla="*/ 95 w 223"/>
              <a:gd name="T5" fmla="*/ 5 h 90"/>
              <a:gd name="T6" fmla="*/ 108 w 223"/>
              <a:gd name="T7" fmla="*/ 7 h 90"/>
              <a:gd name="T8" fmla="*/ 122 w 223"/>
              <a:gd name="T9" fmla="*/ 7 h 90"/>
              <a:gd name="T10" fmla="*/ 142 w 223"/>
              <a:gd name="T11" fmla="*/ 2 h 90"/>
              <a:gd name="T12" fmla="*/ 164 w 223"/>
              <a:gd name="T13" fmla="*/ 0 h 90"/>
              <a:gd name="T14" fmla="*/ 184 w 223"/>
              <a:gd name="T15" fmla="*/ 0 h 90"/>
              <a:gd name="T16" fmla="*/ 203 w 223"/>
              <a:gd name="T17" fmla="*/ 2 h 90"/>
              <a:gd name="T18" fmla="*/ 215 w 223"/>
              <a:gd name="T19" fmla="*/ 9 h 90"/>
              <a:gd name="T20" fmla="*/ 222 w 223"/>
              <a:gd name="T21" fmla="*/ 19 h 90"/>
              <a:gd name="T22" fmla="*/ 223 w 223"/>
              <a:gd name="T23" fmla="*/ 26 h 90"/>
              <a:gd name="T24" fmla="*/ 222 w 223"/>
              <a:gd name="T25" fmla="*/ 31 h 90"/>
              <a:gd name="T26" fmla="*/ 220 w 223"/>
              <a:gd name="T27" fmla="*/ 36 h 90"/>
              <a:gd name="T28" fmla="*/ 188 w 223"/>
              <a:gd name="T29" fmla="*/ 85 h 90"/>
              <a:gd name="T30" fmla="*/ 183 w 223"/>
              <a:gd name="T31" fmla="*/ 88 h 90"/>
              <a:gd name="T32" fmla="*/ 179 w 223"/>
              <a:gd name="T33" fmla="*/ 90 h 90"/>
              <a:gd name="T34" fmla="*/ 44 w 223"/>
              <a:gd name="T35" fmla="*/ 90 h 90"/>
              <a:gd name="T36" fmla="*/ 40 w 223"/>
              <a:gd name="T37" fmla="*/ 88 h 90"/>
              <a:gd name="T38" fmla="*/ 37 w 223"/>
              <a:gd name="T39" fmla="*/ 85 h 90"/>
              <a:gd name="T40" fmla="*/ 3 w 223"/>
              <a:gd name="T41" fmla="*/ 36 h 90"/>
              <a:gd name="T42" fmla="*/ 1 w 223"/>
              <a:gd name="T43" fmla="*/ 31 h 90"/>
              <a:gd name="T44" fmla="*/ 0 w 223"/>
              <a:gd name="T45" fmla="*/ 26 h 90"/>
              <a:gd name="T46" fmla="*/ 1 w 223"/>
              <a:gd name="T47" fmla="*/ 19 h 90"/>
              <a:gd name="T48" fmla="*/ 8 w 223"/>
              <a:gd name="T49" fmla="*/ 11 h 90"/>
              <a:gd name="T50" fmla="*/ 20 w 223"/>
              <a:gd name="T51" fmla="*/ 4 h 90"/>
              <a:gd name="T52" fmla="*/ 37 w 223"/>
              <a:gd name="T53" fmla="*/ 0 h 90"/>
              <a:gd name="T54" fmla="*/ 56 w 223"/>
              <a:gd name="T55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23" h="90">
                <a:moveTo>
                  <a:pt x="56" y="0"/>
                </a:moveTo>
                <a:lnTo>
                  <a:pt x="76" y="2"/>
                </a:lnTo>
                <a:lnTo>
                  <a:pt x="95" y="5"/>
                </a:lnTo>
                <a:lnTo>
                  <a:pt x="108" y="7"/>
                </a:lnTo>
                <a:lnTo>
                  <a:pt x="122" y="7"/>
                </a:lnTo>
                <a:lnTo>
                  <a:pt x="142" y="2"/>
                </a:lnTo>
                <a:lnTo>
                  <a:pt x="164" y="0"/>
                </a:lnTo>
                <a:lnTo>
                  <a:pt x="184" y="0"/>
                </a:lnTo>
                <a:lnTo>
                  <a:pt x="203" y="2"/>
                </a:lnTo>
                <a:lnTo>
                  <a:pt x="215" y="9"/>
                </a:lnTo>
                <a:lnTo>
                  <a:pt x="222" y="19"/>
                </a:lnTo>
                <a:lnTo>
                  <a:pt x="223" y="26"/>
                </a:lnTo>
                <a:lnTo>
                  <a:pt x="222" y="31"/>
                </a:lnTo>
                <a:lnTo>
                  <a:pt x="220" y="36"/>
                </a:lnTo>
                <a:lnTo>
                  <a:pt x="188" y="85"/>
                </a:lnTo>
                <a:lnTo>
                  <a:pt x="183" y="88"/>
                </a:lnTo>
                <a:lnTo>
                  <a:pt x="179" y="90"/>
                </a:lnTo>
                <a:lnTo>
                  <a:pt x="44" y="90"/>
                </a:lnTo>
                <a:lnTo>
                  <a:pt x="40" y="88"/>
                </a:lnTo>
                <a:lnTo>
                  <a:pt x="37" y="85"/>
                </a:lnTo>
                <a:lnTo>
                  <a:pt x="3" y="36"/>
                </a:lnTo>
                <a:lnTo>
                  <a:pt x="1" y="31"/>
                </a:lnTo>
                <a:lnTo>
                  <a:pt x="0" y="26"/>
                </a:lnTo>
                <a:lnTo>
                  <a:pt x="1" y="19"/>
                </a:lnTo>
                <a:lnTo>
                  <a:pt x="8" y="11"/>
                </a:lnTo>
                <a:lnTo>
                  <a:pt x="20" y="4"/>
                </a:lnTo>
                <a:lnTo>
                  <a:pt x="37" y="0"/>
                </a:lnTo>
                <a:lnTo>
                  <a:pt x="5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7" name="Freeform 143"/>
          <p:cNvSpPr>
            <a:spLocks noEditPoints="1"/>
          </p:cNvSpPr>
          <p:nvPr/>
        </p:nvSpPr>
        <p:spPr bwMode="auto">
          <a:xfrm>
            <a:off x="2572340" y="5889533"/>
            <a:ext cx="400050" cy="381000"/>
          </a:xfrm>
          <a:custGeom>
            <a:avLst/>
            <a:gdLst>
              <a:gd name="T0" fmla="*/ 205 w 505"/>
              <a:gd name="T1" fmla="*/ 112 h 479"/>
              <a:gd name="T2" fmla="*/ 153 w 505"/>
              <a:gd name="T3" fmla="*/ 140 h 479"/>
              <a:gd name="T4" fmla="*/ 144 w 505"/>
              <a:gd name="T5" fmla="*/ 191 h 479"/>
              <a:gd name="T6" fmla="*/ 168 w 505"/>
              <a:gd name="T7" fmla="*/ 227 h 479"/>
              <a:gd name="T8" fmla="*/ 208 w 505"/>
              <a:gd name="T9" fmla="*/ 249 h 479"/>
              <a:gd name="T10" fmla="*/ 261 w 505"/>
              <a:gd name="T11" fmla="*/ 281 h 479"/>
              <a:gd name="T12" fmla="*/ 264 w 505"/>
              <a:gd name="T13" fmla="*/ 317 h 479"/>
              <a:gd name="T14" fmla="*/ 258 w 505"/>
              <a:gd name="T15" fmla="*/ 327 h 479"/>
              <a:gd name="T16" fmla="*/ 242 w 505"/>
              <a:gd name="T17" fmla="*/ 328 h 479"/>
              <a:gd name="T18" fmla="*/ 232 w 505"/>
              <a:gd name="T19" fmla="*/ 311 h 479"/>
              <a:gd name="T20" fmla="*/ 144 w 505"/>
              <a:gd name="T21" fmla="*/ 274 h 479"/>
              <a:gd name="T22" fmla="*/ 156 w 505"/>
              <a:gd name="T23" fmla="*/ 332 h 479"/>
              <a:gd name="T24" fmla="*/ 232 w 505"/>
              <a:gd name="T25" fmla="*/ 367 h 479"/>
              <a:gd name="T26" fmla="*/ 273 w 505"/>
              <a:gd name="T27" fmla="*/ 367 h 479"/>
              <a:gd name="T28" fmla="*/ 341 w 505"/>
              <a:gd name="T29" fmla="*/ 344 h 479"/>
              <a:gd name="T30" fmla="*/ 363 w 505"/>
              <a:gd name="T31" fmla="*/ 289 h 479"/>
              <a:gd name="T32" fmla="*/ 349 w 505"/>
              <a:gd name="T33" fmla="*/ 245 h 479"/>
              <a:gd name="T34" fmla="*/ 324 w 505"/>
              <a:gd name="T35" fmla="*/ 225 h 479"/>
              <a:gd name="T36" fmla="*/ 266 w 505"/>
              <a:gd name="T37" fmla="*/ 198 h 479"/>
              <a:gd name="T38" fmla="*/ 237 w 505"/>
              <a:gd name="T39" fmla="*/ 183 h 479"/>
              <a:gd name="T40" fmla="*/ 232 w 505"/>
              <a:gd name="T41" fmla="*/ 164 h 479"/>
              <a:gd name="T42" fmla="*/ 237 w 505"/>
              <a:gd name="T43" fmla="*/ 151 h 479"/>
              <a:gd name="T44" fmla="*/ 249 w 505"/>
              <a:gd name="T45" fmla="*/ 147 h 479"/>
              <a:gd name="T46" fmla="*/ 261 w 505"/>
              <a:gd name="T47" fmla="*/ 152 h 479"/>
              <a:gd name="T48" fmla="*/ 264 w 505"/>
              <a:gd name="T49" fmla="*/ 174 h 479"/>
              <a:gd name="T50" fmla="*/ 354 w 505"/>
              <a:gd name="T51" fmla="*/ 178 h 479"/>
              <a:gd name="T52" fmla="*/ 346 w 505"/>
              <a:gd name="T53" fmla="*/ 140 h 479"/>
              <a:gd name="T54" fmla="*/ 297 w 505"/>
              <a:gd name="T55" fmla="*/ 112 h 479"/>
              <a:gd name="T56" fmla="*/ 232 w 505"/>
              <a:gd name="T57" fmla="*/ 88 h 479"/>
              <a:gd name="T58" fmla="*/ 325 w 505"/>
              <a:gd name="T59" fmla="*/ 2 h 479"/>
              <a:gd name="T60" fmla="*/ 388 w 505"/>
              <a:gd name="T61" fmla="*/ 63 h 479"/>
              <a:gd name="T62" fmla="*/ 468 w 505"/>
              <a:gd name="T63" fmla="*/ 156 h 479"/>
              <a:gd name="T64" fmla="*/ 505 w 505"/>
              <a:gd name="T65" fmla="*/ 264 h 479"/>
              <a:gd name="T66" fmla="*/ 471 w 505"/>
              <a:gd name="T67" fmla="*/ 378 h 479"/>
              <a:gd name="T68" fmla="*/ 386 w 505"/>
              <a:gd name="T69" fmla="*/ 450 h 479"/>
              <a:gd name="T70" fmla="*/ 273 w 505"/>
              <a:gd name="T71" fmla="*/ 479 h 479"/>
              <a:gd name="T72" fmla="*/ 156 w 505"/>
              <a:gd name="T73" fmla="*/ 464 h 479"/>
              <a:gd name="T74" fmla="*/ 58 w 505"/>
              <a:gd name="T75" fmla="*/ 406 h 479"/>
              <a:gd name="T76" fmla="*/ 5 w 505"/>
              <a:gd name="T77" fmla="*/ 306 h 479"/>
              <a:gd name="T78" fmla="*/ 19 w 505"/>
              <a:gd name="T79" fmla="*/ 190 h 479"/>
              <a:gd name="T80" fmla="*/ 88 w 505"/>
              <a:gd name="T81" fmla="*/ 93 h 479"/>
              <a:gd name="T82" fmla="*/ 176 w 505"/>
              <a:gd name="T83" fmla="*/ 3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05" h="479">
                <a:moveTo>
                  <a:pt x="232" y="88"/>
                </a:moveTo>
                <a:lnTo>
                  <a:pt x="232" y="108"/>
                </a:lnTo>
                <a:lnTo>
                  <a:pt x="205" y="112"/>
                </a:lnTo>
                <a:lnTo>
                  <a:pt x="181" y="118"/>
                </a:lnTo>
                <a:lnTo>
                  <a:pt x="164" y="129"/>
                </a:lnTo>
                <a:lnTo>
                  <a:pt x="153" y="140"/>
                </a:lnTo>
                <a:lnTo>
                  <a:pt x="144" y="156"/>
                </a:lnTo>
                <a:lnTo>
                  <a:pt x="142" y="173"/>
                </a:lnTo>
                <a:lnTo>
                  <a:pt x="144" y="191"/>
                </a:lnTo>
                <a:lnTo>
                  <a:pt x="153" y="208"/>
                </a:lnTo>
                <a:lnTo>
                  <a:pt x="161" y="218"/>
                </a:lnTo>
                <a:lnTo>
                  <a:pt x="168" y="227"/>
                </a:lnTo>
                <a:lnTo>
                  <a:pt x="178" y="234"/>
                </a:lnTo>
                <a:lnTo>
                  <a:pt x="190" y="240"/>
                </a:lnTo>
                <a:lnTo>
                  <a:pt x="208" y="249"/>
                </a:lnTo>
                <a:lnTo>
                  <a:pt x="232" y="261"/>
                </a:lnTo>
                <a:lnTo>
                  <a:pt x="252" y="271"/>
                </a:lnTo>
                <a:lnTo>
                  <a:pt x="261" y="281"/>
                </a:lnTo>
                <a:lnTo>
                  <a:pt x="264" y="293"/>
                </a:lnTo>
                <a:lnTo>
                  <a:pt x="266" y="311"/>
                </a:lnTo>
                <a:lnTo>
                  <a:pt x="264" y="317"/>
                </a:lnTo>
                <a:lnTo>
                  <a:pt x="263" y="320"/>
                </a:lnTo>
                <a:lnTo>
                  <a:pt x="261" y="323"/>
                </a:lnTo>
                <a:lnTo>
                  <a:pt x="258" y="327"/>
                </a:lnTo>
                <a:lnTo>
                  <a:pt x="252" y="328"/>
                </a:lnTo>
                <a:lnTo>
                  <a:pt x="247" y="328"/>
                </a:lnTo>
                <a:lnTo>
                  <a:pt x="242" y="328"/>
                </a:lnTo>
                <a:lnTo>
                  <a:pt x="237" y="325"/>
                </a:lnTo>
                <a:lnTo>
                  <a:pt x="234" y="322"/>
                </a:lnTo>
                <a:lnTo>
                  <a:pt x="232" y="311"/>
                </a:lnTo>
                <a:lnTo>
                  <a:pt x="232" y="289"/>
                </a:lnTo>
                <a:lnTo>
                  <a:pt x="232" y="274"/>
                </a:lnTo>
                <a:lnTo>
                  <a:pt x="144" y="274"/>
                </a:lnTo>
                <a:lnTo>
                  <a:pt x="144" y="286"/>
                </a:lnTo>
                <a:lnTo>
                  <a:pt x="146" y="313"/>
                </a:lnTo>
                <a:lnTo>
                  <a:pt x="156" y="332"/>
                </a:lnTo>
                <a:lnTo>
                  <a:pt x="170" y="347"/>
                </a:lnTo>
                <a:lnTo>
                  <a:pt x="198" y="361"/>
                </a:lnTo>
                <a:lnTo>
                  <a:pt x="232" y="367"/>
                </a:lnTo>
                <a:lnTo>
                  <a:pt x="232" y="391"/>
                </a:lnTo>
                <a:lnTo>
                  <a:pt x="273" y="391"/>
                </a:lnTo>
                <a:lnTo>
                  <a:pt x="273" y="367"/>
                </a:lnTo>
                <a:lnTo>
                  <a:pt x="300" y="362"/>
                </a:lnTo>
                <a:lnTo>
                  <a:pt x="324" y="356"/>
                </a:lnTo>
                <a:lnTo>
                  <a:pt x="341" y="344"/>
                </a:lnTo>
                <a:lnTo>
                  <a:pt x="352" y="328"/>
                </a:lnTo>
                <a:lnTo>
                  <a:pt x="361" y="311"/>
                </a:lnTo>
                <a:lnTo>
                  <a:pt x="363" y="289"/>
                </a:lnTo>
                <a:lnTo>
                  <a:pt x="361" y="269"/>
                </a:lnTo>
                <a:lnTo>
                  <a:pt x="354" y="254"/>
                </a:lnTo>
                <a:lnTo>
                  <a:pt x="349" y="245"/>
                </a:lnTo>
                <a:lnTo>
                  <a:pt x="342" y="237"/>
                </a:lnTo>
                <a:lnTo>
                  <a:pt x="334" y="232"/>
                </a:lnTo>
                <a:lnTo>
                  <a:pt x="324" y="225"/>
                </a:lnTo>
                <a:lnTo>
                  <a:pt x="308" y="218"/>
                </a:lnTo>
                <a:lnTo>
                  <a:pt x="288" y="210"/>
                </a:lnTo>
                <a:lnTo>
                  <a:pt x="266" y="198"/>
                </a:lnTo>
                <a:lnTo>
                  <a:pt x="249" y="191"/>
                </a:lnTo>
                <a:lnTo>
                  <a:pt x="241" y="186"/>
                </a:lnTo>
                <a:lnTo>
                  <a:pt x="237" y="183"/>
                </a:lnTo>
                <a:lnTo>
                  <a:pt x="234" y="178"/>
                </a:lnTo>
                <a:lnTo>
                  <a:pt x="232" y="171"/>
                </a:lnTo>
                <a:lnTo>
                  <a:pt x="232" y="164"/>
                </a:lnTo>
                <a:lnTo>
                  <a:pt x="232" y="159"/>
                </a:lnTo>
                <a:lnTo>
                  <a:pt x="234" y="154"/>
                </a:lnTo>
                <a:lnTo>
                  <a:pt x="237" y="151"/>
                </a:lnTo>
                <a:lnTo>
                  <a:pt x="239" y="149"/>
                </a:lnTo>
                <a:lnTo>
                  <a:pt x="244" y="147"/>
                </a:lnTo>
                <a:lnTo>
                  <a:pt x="249" y="147"/>
                </a:lnTo>
                <a:lnTo>
                  <a:pt x="254" y="147"/>
                </a:lnTo>
                <a:lnTo>
                  <a:pt x="259" y="149"/>
                </a:lnTo>
                <a:lnTo>
                  <a:pt x="261" y="152"/>
                </a:lnTo>
                <a:lnTo>
                  <a:pt x="263" y="156"/>
                </a:lnTo>
                <a:lnTo>
                  <a:pt x="264" y="164"/>
                </a:lnTo>
                <a:lnTo>
                  <a:pt x="264" y="174"/>
                </a:lnTo>
                <a:lnTo>
                  <a:pt x="264" y="184"/>
                </a:lnTo>
                <a:lnTo>
                  <a:pt x="352" y="184"/>
                </a:lnTo>
                <a:lnTo>
                  <a:pt x="354" y="178"/>
                </a:lnTo>
                <a:lnTo>
                  <a:pt x="354" y="173"/>
                </a:lnTo>
                <a:lnTo>
                  <a:pt x="352" y="156"/>
                </a:lnTo>
                <a:lnTo>
                  <a:pt x="346" y="140"/>
                </a:lnTo>
                <a:lnTo>
                  <a:pt x="334" y="129"/>
                </a:lnTo>
                <a:lnTo>
                  <a:pt x="319" y="118"/>
                </a:lnTo>
                <a:lnTo>
                  <a:pt x="297" y="112"/>
                </a:lnTo>
                <a:lnTo>
                  <a:pt x="273" y="108"/>
                </a:lnTo>
                <a:lnTo>
                  <a:pt x="273" y="88"/>
                </a:lnTo>
                <a:lnTo>
                  <a:pt x="232" y="88"/>
                </a:lnTo>
                <a:close/>
                <a:moveTo>
                  <a:pt x="183" y="0"/>
                </a:moveTo>
                <a:lnTo>
                  <a:pt x="322" y="0"/>
                </a:lnTo>
                <a:lnTo>
                  <a:pt x="325" y="2"/>
                </a:lnTo>
                <a:lnTo>
                  <a:pt x="329" y="3"/>
                </a:lnTo>
                <a:lnTo>
                  <a:pt x="357" y="32"/>
                </a:lnTo>
                <a:lnTo>
                  <a:pt x="388" y="63"/>
                </a:lnTo>
                <a:lnTo>
                  <a:pt x="417" y="93"/>
                </a:lnTo>
                <a:lnTo>
                  <a:pt x="444" y="123"/>
                </a:lnTo>
                <a:lnTo>
                  <a:pt x="468" y="156"/>
                </a:lnTo>
                <a:lnTo>
                  <a:pt x="488" y="190"/>
                </a:lnTo>
                <a:lnTo>
                  <a:pt x="500" y="225"/>
                </a:lnTo>
                <a:lnTo>
                  <a:pt x="505" y="264"/>
                </a:lnTo>
                <a:lnTo>
                  <a:pt x="500" y="306"/>
                </a:lnTo>
                <a:lnTo>
                  <a:pt x="490" y="345"/>
                </a:lnTo>
                <a:lnTo>
                  <a:pt x="471" y="378"/>
                </a:lnTo>
                <a:lnTo>
                  <a:pt x="447" y="406"/>
                </a:lnTo>
                <a:lnTo>
                  <a:pt x="418" y="430"/>
                </a:lnTo>
                <a:lnTo>
                  <a:pt x="386" y="450"/>
                </a:lnTo>
                <a:lnTo>
                  <a:pt x="349" y="464"/>
                </a:lnTo>
                <a:lnTo>
                  <a:pt x="312" y="474"/>
                </a:lnTo>
                <a:lnTo>
                  <a:pt x="273" y="479"/>
                </a:lnTo>
                <a:lnTo>
                  <a:pt x="232" y="479"/>
                </a:lnTo>
                <a:lnTo>
                  <a:pt x="193" y="474"/>
                </a:lnTo>
                <a:lnTo>
                  <a:pt x="156" y="464"/>
                </a:lnTo>
                <a:lnTo>
                  <a:pt x="120" y="450"/>
                </a:lnTo>
                <a:lnTo>
                  <a:pt x="87" y="430"/>
                </a:lnTo>
                <a:lnTo>
                  <a:pt x="58" y="406"/>
                </a:lnTo>
                <a:lnTo>
                  <a:pt x="34" y="378"/>
                </a:lnTo>
                <a:lnTo>
                  <a:pt x="17" y="345"/>
                </a:lnTo>
                <a:lnTo>
                  <a:pt x="5" y="306"/>
                </a:lnTo>
                <a:lnTo>
                  <a:pt x="0" y="264"/>
                </a:lnTo>
                <a:lnTo>
                  <a:pt x="5" y="225"/>
                </a:lnTo>
                <a:lnTo>
                  <a:pt x="19" y="190"/>
                </a:lnTo>
                <a:lnTo>
                  <a:pt x="37" y="156"/>
                </a:lnTo>
                <a:lnTo>
                  <a:pt x="61" y="123"/>
                </a:lnTo>
                <a:lnTo>
                  <a:pt x="88" y="93"/>
                </a:lnTo>
                <a:lnTo>
                  <a:pt x="119" y="63"/>
                </a:lnTo>
                <a:lnTo>
                  <a:pt x="147" y="32"/>
                </a:lnTo>
                <a:lnTo>
                  <a:pt x="176" y="3"/>
                </a:lnTo>
                <a:lnTo>
                  <a:pt x="180" y="2"/>
                </a:lnTo>
                <a:lnTo>
                  <a:pt x="18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8" name="Freeform 144"/>
          <p:cNvSpPr>
            <a:spLocks/>
          </p:cNvSpPr>
          <p:nvPr/>
        </p:nvSpPr>
        <p:spPr bwMode="auto">
          <a:xfrm>
            <a:off x="2678702" y="5846671"/>
            <a:ext cx="157163" cy="47625"/>
          </a:xfrm>
          <a:custGeom>
            <a:avLst/>
            <a:gdLst>
              <a:gd name="T0" fmla="*/ 8 w 198"/>
              <a:gd name="T1" fmla="*/ 0 h 61"/>
              <a:gd name="T2" fmla="*/ 11 w 198"/>
              <a:gd name="T3" fmla="*/ 0 h 61"/>
              <a:gd name="T4" fmla="*/ 50 w 198"/>
              <a:gd name="T5" fmla="*/ 18 h 61"/>
              <a:gd name="T6" fmla="*/ 186 w 198"/>
              <a:gd name="T7" fmla="*/ 18 h 61"/>
              <a:gd name="T8" fmla="*/ 191 w 198"/>
              <a:gd name="T9" fmla="*/ 18 h 61"/>
              <a:gd name="T10" fmla="*/ 194 w 198"/>
              <a:gd name="T11" fmla="*/ 22 h 61"/>
              <a:gd name="T12" fmla="*/ 196 w 198"/>
              <a:gd name="T13" fmla="*/ 25 h 61"/>
              <a:gd name="T14" fmla="*/ 198 w 198"/>
              <a:gd name="T15" fmla="*/ 30 h 61"/>
              <a:gd name="T16" fmla="*/ 196 w 198"/>
              <a:gd name="T17" fmla="*/ 34 h 61"/>
              <a:gd name="T18" fmla="*/ 194 w 198"/>
              <a:gd name="T19" fmla="*/ 39 h 61"/>
              <a:gd name="T20" fmla="*/ 191 w 198"/>
              <a:gd name="T21" fmla="*/ 40 h 61"/>
              <a:gd name="T22" fmla="*/ 186 w 198"/>
              <a:gd name="T23" fmla="*/ 42 h 61"/>
              <a:gd name="T24" fmla="*/ 50 w 198"/>
              <a:gd name="T25" fmla="*/ 42 h 61"/>
              <a:gd name="T26" fmla="*/ 11 w 198"/>
              <a:gd name="T27" fmla="*/ 59 h 61"/>
              <a:gd name="T28" fmla="*/ 8 w 198"/>
              <a:gd name="T29" fmla="*/ 61 h 61"/>
              <a:gd name="T30" fmla="*/ 5 w 198"/>
              <a:gd name="T31" fmla="*/ 59 h 61"/>
              <a:gd name="T32" fmla="*/ 3 w 198"/>
              <a:gd name="T33" fmla="*/ 57 h 61"/>
              <a:gd name="T34" fmla="*/ 0 w 198"/>
              <a:gd name="T35" fmla="*/ 56 h 61"/>
              <a:gd name="T36" fmla="*/ 0 w 198"/>
              <a:gd name="T37" fmla="*/ 52 h 61"/>
              <a:gd name="T38" fmla="*/ 0 w 198"/>
              <a:gd name="T39" fmla="*/ 49 h 61"/>
              <a:gd name="T40" fmla="*/ 1 w 198"/>
              <a:gd name="T41" fmla="*/ 45 h 61"/>
              <a:gd name="T42" fmla="*/ 5 w 198"/>
              <a:gd name="T43" fmla="*/ 44 h 61"/>
              <a:gd name="T44" fmla="*/ 37 w 198"/>
              <a:gd name="T45" fmla="*/ 30 h 61"/>
              <a:gd name="T46" fmla="*/ 37 w 198"/>
              <a:gd name="T47" fmla="*/ 30 h 61"/>
              <a:gd name="T48" fmla="*/ 37 w 198"/>
              <a:gd name="T49" fmla="*/ 30 h 61"/>
              <a:gd name="T50" fmla="*/ 5 w 198"/>
              <a:gd name="T51" fmla="*/ 15 h 61"/>
              <a:gd name="T52" fmla="*/ 1 w 198"/>
              <a:gd name="T53" fmla="*/ 13 h 61"/>
              <a:gd name="T54" fmla="*/ 0 w 198"/>
              <a:gd name="T55" fmla="*/ 10 h 61"/>
              <a:gd name="T56" fmla="*/ 0 w 198"/>
              <a:gd name="T57" fmla="*/ 8 h 61"/>
              <a:gd name="T58" fmla="*/ 0 w 198"/>
              <a:gd name="T59" fmla="*/ 5 h 61"/>
              <a:gd name="T60" fmla="*/ 3 w 198"/>
              <a:gd name="T61" fmla="*/ 1 h 61"/>
              <a:gd name="T62" fmla="*/ 5 w 198"/>
              <a:gd name="T63" fmla="*/ 0 h 61"/>
              <a:gd name="T64" fmla="*/ 8 w 198"/>
              <a:gd name="T6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8" h="61">
                <a:moveTo>
                  <a:pt x="8" y="0"/>
                </a:moveTo>
                <a:lnTo>
                  <a:pt x="11" y="0"/>
                </a:lnTo>
                <a:lnTo>
                  <a:pt x="50" y="18"/>
                </a:lnTo>
                <a:lnTo>
                  <a:pt x="186" y="18"/>
                </a:lnTo>
                <a:lnTo>
                  <a:pt x="191" y="18"/>
                </a:lnTo>
                <a:lnTo>
                  <a:pt x="194" y="22"/>
                </a:lnTo>
                <a:lnTo>
                  <a:pt x="196" y="25"/>
                </a:lnTo>
                <a:lnTo>
                  <a:pt x="198" y="30"/>
                </a:lnTo>
                <a:lnTo>
                  <a:pt x="196" y="34"/>
                </a:lnTo>
                <a:lnTo>
                  <a:pt x="194" y="39"/>
                </a:lnTo>
                <a:lnTo>
                  <a:pt x="191" y="40"/>
                </a:lnTo>
                <a:lnTo>
                  <a:pt x="186" y="42"/>
                </a:lnTo>
                <a:lnTo>
                  <a:pt x="50" y="42"/>
                </a:lnTo>
                <a:lnTo>
                  <a:pt x="11" y="59"/>
                </a:lnTo>
                <a:lnTo>
                  <a:pt x="8" y="61"/>
                </a:lnTo>
                <a:lnTo>
                  <a:pt x="5" y="59"/>
                </a:lnTo>
                <a:lnTo>
                  <a:pt x="3" y="57"/>
                </a:lnTo>
                <a:lnTo>
                  <a:pt x="0" y="56"/>
                </a:lnTo>
                <a:lnTo>
                  <a:pt x="0" y="52"/>
                </a:lnTo>
                <a:lnTo>
                  <a:pt x="0" y="49"/>
                </a:lnTo>
                <a:lnTo>
                  <a:pt x="1" y="45"/>
                </a:lnTo>
                <a:lnTo>
                  <a:pt x="5" y="44"/>
                </a:lnTo>
                <a:lnTo>
                  <a:pt x="37" y="30"/>
                </a:lnTo>
                <a:lnTo>
                  <a:pt x="37" y="30"/>
                </a:lnTo>
                <a:lnTo>
                  <a:pt x="37" y="30"/>
                </a:lnTo>
                <a:lnTo>
                  <a:pt x="5" y="15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5"/>
                </a:lnTo>
                <a:lnTo>
                  <a:pt x="3" y="1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9" name="Freeform 146"/>
          <p:cNvSpPr>
            <a:spLocks noEditPoints="1"/>
          </p:cNvSpPr>
          <p:nvPr/>
        </p:nvSpPr>
        <p:spPr bwMode="auto">
          <a:xfrm>
            <a:off x="4667840" y="5811746"/>
            <a:ext cx="425450" cy="447675"/>
          </a:xfrm>
          <a:custGeom>
            <a:avLst/>
            <a:gdLst>
              <a:gd name="T0" fmla="*/ 107 w 537"/>
              <a:gd name="T1" fmla="*/ 61 h 564"/>
              <a:gd name="T2" fmla="*/ 90 w 537"/>
              <a:gd name="T3" fmla="*/ 66 h 564"/>
              <a:gd name="T4" fmla="*/ 75 w 537"/>
              <a:gd name="T5" fmla="*/ 74 h 564"/>
              <a:gd name="T6" fmla="*/ 65 w 537"/>
              <a:gd name="T7" fmla="*/ 89 h 564"/>
              <a:gd name="T8" fmla="*/ 61 w 537"/>
              <a:gd name="T9" fmla="*/ 108 h 564"/>
              <a:gd name="T10" fmla="*/ 61 w 537"/>
              <a:gd name="T11" fmla="*/ 430 h 564"/>
              <a:gd name="T12" fmla="*/ 65 w 537"/>
              <a:gd name="T13" fmla="*/ 448 h 564"/>
              <a:gd name="T14" fmla="*/ 75 w 537"/>
              <a:gd name="T15" fmla="*/ 464 h 564"/>
              <a:gd name="T16" fmla="*/ 90 w 537"/>
              <a:gd name="T17" fmla="*/ 472 h 564"/>
              <a:gd name="T18" fmla="*/ 107 w 537"/>
              <a:gd name="T19" fmla="*/ 476 h 564"/>
              <a:gd name="T20" fmla="*/ 431 w 537"/>
              <a:gd name="T21" fmla="*/ 476 h 564"/>
              <a:gd name="T22" fmla="*/ 449 w 537"/>
              <a:gd name="T23" fmla="*/ 472 h 564"/>
              <a:gd name="T24" fmla="*/ 463 w 537"/>
              <a:gd name="T25" fmla="*/ 464 h 564"/>
              <a:gd name="T26" fmla="*/ 473 w 537"/>
              <a:gd name="T27" fmla="*/ 448 h 564"/>
              <a:gd name="T28" fmla="*/ 476 w 537"/>
              <a:gd name="T29" fmla="*/ 430 h 564"/>
              <a:gd name="T30" fmla="*/ 476 w 537"/>
              <a:gd name="T31" fmla="*/ 108 h 564"/>
              <a:gd name="T32" fmla="*/ 473 w 537"/>
              <a:gd name="T33" fmla="*/ 89 h 564"/>
              <a:gd name="T34" fmla="*/ 463 w 537"/>
              <a:gd name="T35" fmla="*/ 74 h 564"/>
              <a:gd name="T36" fmla="*/ 449 w 537"/>
              <a:gd name="T37" fmla="*/ 66 h 564"/>
              <a:gd name="T38" fmla="*/ 431 w 537"/>
              <a:gd name="T39" fmla="*/ 61 h 564"/>
              <a:gd name="T40" fmla="*/ 107 w 537"/>
              <a:gd name="T41" fmla="*/ 61 h 564"/>
              <a:gd name="T42" fmla="*/ 31 w 537"/>
              <a:gd name="T43" fmla="*/ 0 h 564"/>
              <a:gd name="T44" fmla="*/ 507 w 537"/>
              <a:gd name="T45" fmla="*/ 0 h 564"/>
              <a:gd name="T46" fmla="*/ 522 w 537"/>
              <a:gd name="T47" fmla="*/ 5 h 564"/>
              <a:gd name="T48" fmla="*/ 534 w 537"/>
              <a:gd name="T49" fmla="*/ 15 h 564"/>
              <a:gd name="T50" fmla="*/ 537 w 537"/>
              <a:gd name="T51" fmla="*/ 32 h 564"/>
              <a:gd name="T52" fmla="*/ 537 w 537"/>
              <a:gd name="T53" fmla="*/ 506 h 564"/>
              <a:gd name="T54" fmla="*/ 534 w 537"/>
              <a:gd name="T55" fmla="*/ 523 h 564"/>
              <a:gd name="T56" fmla="*/ 522 w 537"/>
              <a:gd name="T57" fmla="*/ 533 h 564"/>
              <a:gd name="T58" fmla="*/ 507 w 537"/>
              <a:gd name="T59" fmla="*/ 538 h 564"/>
              <a:gd name="T60" fmla="*/ 463 w 537"/>
              <a:gd name="T61" fmla="*/ 538 h 564"/>
              <a:gd name="T62" fmla="*/ 463 w 537"/>
              <a:gd name="T63" fmla="*/ 553 h 564"/>
              <a:gd name="T64" fmla="*/ 463 w 537"/>
              <a:gd name="T65" fmla="*/ 559 h 564"/>
              <a:gd name="T66" fmla="*/ 461 w 537"/>
              <a:gd name="T67" fmla="*/ 560 h 564"/>
              <a:gd name="T68" fmla="*/ 458 w 537"/>
              <a:gd name="T69" fmla="*/ 564 h 564"/>
              <a:gd name="T70" fmla="*/ 454 w 537"/>
              <a:gd name="T71" fmla="*/ 564 h 564"/>
              <a:gd name="T72" fmla="*/ 397 w 537"/>
              <a:gd name="T73" fmla="*/ 564 h 564"/>
              <a:gd name="T74" fmla="*/ 393 w 537"/>
              <a:gd name="T75" fmla="*/ 564 h 564"/>
              <a:gd name="T76" fmla="*/ 390 w 537"/>
              <a:gd name="T77" fmla="*/ 560 h 564"/>
              <a:gd name="T78" fmla="*/ 388 w 537"/>
              <a:gd name="T79" fmla="*/ 559 h 564"/>
              <a:gd name="T80" fmla="*/ 387 w 537"/>
              <a:gd name="T81" fmla="*/ 553 h 564"/>
              <a:gd name="T82" fmla="*/ 387 w 537"/>
              <a:gd name="T83" fmla="*/ 538 h 564"/>
              <a:gd name="T84" fmla="*/ 151 w 537"/>
              <a:gd name="T85" fmla="*/ 538 h 564"/>
              <a:gd name="T86" fmla="*/ 151 w 537"/>
              <a:gd name="T87" fmla="*/ 553 h 564"/>
              <a:gd name="T88" fmla="*/ 151 w 537"/>
              <a:gd name="T89" fmla="*/ 559 h 564"/>
              <a:gd name="T90" fmla="*/ 150 w 537"/>
              <a:gd name="T91" fmla="*/ 560 h 564"/>
              <a:gd name="T92" fmla="*/ 146 w 537"/>
              <a:gd name="T93" fmla="*/ 564 h 564"/>
              <a:gd name="T94" fmla="*/ 143 w 537"/>
              <a:gd name="T95" fmla="*/ 564 h 564"/>
              <a:gd name="T96" fmla="*/ 85 w 537"/>
              <a:gd name="T97" fmla="*/ 564 h 564"/>
              <a:gd name="T98" fmla="*/ 82 w 537"/>
              <a:gd name="T99" fmla="*/ 564 h 564"/>
              <a:gd name="T100" fmla="*/ 78 w 537"/>
              <a:gd name="T101" fmla="*/ 560 h 564"/>
              <a:gd name="T102" fmla="*/ 77 w 537"/>
              <a:gd name="T103" fmla="*/ 559 h 564"/>
              <a:gd name="T104" fmla="*/ 75 w 537"/>
              <a:gd name="T105" fmla="*/ 553 h 564"/>
              <a:gd name="T106" fmla="*/ 75 w 537"/>
              <a:gd name="T107" fmla="*/ 538 h 564"/>
              <a:gd name="T108" fmla="*/ 31 w 537"/>
              <a:gd name="T109" fmla="*/ 538 h 564"/>
              <a:gd name="T110" fmla="*/ 16 w 537"/>
              <a:gd name="T111" fmla="*/ 533 h 564"/>
              <a:gd name="T112" fmla="*/ 6 w 537"/>
              <a:gd name="T113" fmla="*/ 523 h 564"/>
              <a:gd name="T114" fmla="*/ 0 w 537"/>
              <a:gd name="T115" fmla="*/ 506 h 564"/>
              <a:gd name="T116" fmla="*/ 0 w 537"/>
              <a:gd name="T117" fmla="*/ 32 h 564"/>
              <a:gd name="T118" fmla="*/ 6 w 537"/>
              <a:gd name="T119" fmla="*/ 15 h 564"/>
              <a:gd name="T120" fmla="*/ 16 w 537"/>
              <a:gd name="T121" fmla="*/ 5 h 564"/>
              <a:gd name="T122" fmla="*/ 31 w 537"/>
              <a:gd name="T123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7" h="564">
                <a:moveTo>
                  <a:pt x="107" y="61"/>
                </a:moveTo>
                <a:lnTo>
                  <a:pt x="90" y="66"/>
                </a:lnTo>
                <a:lnTo>
                  <a:pt x="75" y="74"/>
                </a:lnTo>
                <a:lnTo>
                  <a:pt x="65" y="89"/>
                </a:lnTo>
                <a:lnTo>
                  <a:pt x="61" y="108"/>
                </a:lnTo>
                <a:lnTo>
                  <a:pt x="61" y="430"/>
                </a:lnTo>
                <a:lnTo>
                  <a:pt x="65" y="448"/>
                </a:lnTo>
                <a:lnTo>
                  <a:pt x="75" y="464"/>
                </a:lnTo>
                <a:lnTo>
                  <a:pt x="90" y="472"/>
                </a:lnTo>
                <a:lnTo>
                  <a:pt x="107" y="476"/>
                </a:lnTo>
                <a:lnTo>
                  <a:pt x="431" y="476"/>
                </a:lnTo>
                <a:lnTo>
                  <a:pt x="449" y="472"/>
                </a:lnTo>
                <a:lnTo>
                  <a:pt x="463" y="464"/>
                </a:lnTo>
                <a:lnTo>
                  <a:pt x="473" y="448"/>
                </a:lnTo>
                <a:lnTo>
                  <a:pt x="476" y="430"/>
                </a:lnTo>
                <a:lnTo>
                  <a:pt x="476" y="108"/>
                </a:lnTo>
                <a:lnTo>
                  <a:pt x="473" y="89"/>
                </a:lnTo>
                <a:lnTo>
                  <a:pt x="463" y="74"/>
                </a:lnTo>
                <a:lnTo>
                  <a:pt x="449" y="66"/>
                </a:lnTo>
                <a:lnTo>
                  <a:pt x="431" y="61"/>
                </a:lnTo>
                <a:lnTo>
                  <a:pt x="107" y="61"/>
                </a:lnTo>
                <a:close/>
                <a:moveTo>
                  <a:pt x="31" y="0"/>
                </a:moveTo>
                <a:lnTo>
                  <a:pt x="507" y="0"/>
                </a:lnTo>
                <a:lnTo>
                  <a:pt x="522" y="5"/>
                </a:lnTo>
                <a:lnTo>
                  <a:pt x="534" y="15"/>
                </a:lnTo>
                <a:lnTo>
                  <a:pt x="537" y="32"/>
                </a:lnTo>
                <a:lnTo>
                  <a:pt x="537" y="506"/>
                </a:lnTo>
                <a:lnTo>
                  <a:pt x="534" y="523"/>
                </a:lnTo>
                <a:lnTo>
                  <a:pt x="522" y="533"/>
                </a:lnTo>
                <a:lnTo>
                  <a:pt x="507" y="538"/>
                </a:lnTo>
                <a:lnTo>
                  <a:pt x="463" y="538"/>
                </a:lnTo>
                <a:lnTo>
                  <a:pt x="463" y="553"/>
                </a:lnTo>
                <a:lnTo>
                  <a:pt x="463" y="559"/>
                </a:lnTo>
                <a:lnTo>
                  <a:pt x="461" y="560"/>
                </a:lnTo>
                <a:lnTo>
                  <a:pt x="458" y="564"/>
                </a:lnTo>
                <a:lnTo>
                  <a:pt x="454" y="564"/>
                </a:lnTo>
                <a:lnTo>
                  <a:pt x="397" y="564"/>
                </a:lnTo>
                <a:lnTo>
                  <a:pt x="393" y="564"/>
                </a:lnTo>
                <a:lnTo>
                  <a:pt x="390" y="560"/>
                </a:lnTo>
                <a:lnTo>
                  <a:pt x="388" y="559"/>
                </a:lnTo>
                <a:lnTo>
                  <a:pt x="387" y="553"/>
                </a:lnTo>
                <a:lnTo>
                  <a:pt x="387" y="538"/>
                </a:lnTo>
                <a:lnTo>
                  <a:pt x="151" y="538"/>
                </a:lnTo>
                <a:lnTo>
                  <a:pt x="151" y="553"/>
                </a:lnTo>
                <a:lnTo>
                  <a:pt x="151" y="559"/>
                </a:lnTo>
                <a:lnTo>
                  <a:pt x="150" y="560"/>
                </a:lnTo>
                <a:lnTo>
                  <a:pt x="146" y="564"/>
                </a:lnTo>
                <a:lnTo>
                  <a:pt x="143" y="564"/>
                </a:lnTo>
                <a:lnTo>
                  <a:pt x="85" y="564"/>
                </a:lnTo>
                <a:lnTo>
                  <a:pt x="82" y="564"/>
                </a:lnTo>
                <a:lnTo>
                  <a:pt x="78" y="560"/>
                </a:lnTo>
                <a:lnTo>
                  <a:pt x="77" y="559"/>
                </a:lnTo>
                <a:lnTo>
                  <a:pt x="75" y="553"/>
                </a:lnTo>
                <a:lnTo>
                  <a:pt x="75" y="538"/>
                </a:lnTo>
                <a:lnTo>
                  <a:pt x="31" y="538"/>
                </a:lnTo>
                <a:lnTo>
                  <a:pt x="16" y="533"/>
                </a:lnTo>
                <a:lnTo>
                  <a:pt x="6" y="523"/>
                </a:lnTo>
                <a:lnTo>
                  <a:pt x="0" y="506"/>
                </a:lnTo>
                <a:lnTo>
                  <a:pt x="0" y="32"/>
                </a:lnTo>
                <a:lnTo>
                  <a:pt x="6" y="15"/>
                </a:lnTo>
                <a:lnTo>
                  <a:pt x="16" y="5"/>
                </a:lnTo>
                <a:lnTo>
                  <a:pt x="3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0" name="Freeform 147"/>
          <p:cNvSpPr>
            <a:spLocks noEditPoints="1"/>
          </p:cNvSpPr>
          <p:nvPr/>
        </p:nvSpPr>
        <p:spPr bwMode="auto">
          <a:xfrm>
            <a:off x="4739277" y="5884771"/>
            <a:ext cx="280988" cy="280988"/>
          </a:xfrm>
          <a:custGeom>
            <a:avLst/>
            <a:gdLst>
              <a:gd name="T0" fmla="*/ 129 w 354"/>
              <a:gd name="T1" fmla="*/ 205 h 352"/>
              <a:gd name="T2" fmla="*/ 132 w 354"/>
              <a:gd name="T3" fmla="*/ 227 h 352"/>
              <a:gd name="T4" fmla="*/ 152 w 354"/>
              <a:gd name="T5" fmla="*/ 223 h 352"/>
              <a:gd name="T6" fmla="*/ 149 w 354"/>
              <a:gd name="T7" fmla="*/ 203 h 352"/>
              <a:gd name="T8" fmla="*/ 88 w 354"/>
              <a:gd name="T9" fmla="*/ 203 h 352"/>
              <a:gd name="T10" fmla="*/ 88 w 354"/>
              <a:gd name="T11" fmla="*/ 225 h 352"/>
              <a:gd name="T12" fmla="*/ 110 w 354"/>
              <a:gd name="T13" fmla="*/ 225 h 352"/>
              <a:gd name="T14" fmla="*/ 110 w 354"/>
              <a:gd name="T15" fmla="*/ 203 h 352"/>
              <a:gd name="T16" fmla="*/ 49 w 354"/>
              <a:gd name="T17" fmla="*/ 203 h 352"/>
              <a:gd name="T18" fmla="*/ 46 w 354"/>
              <a:gd name="T19" fmla="*/ 223 h 352"/>
              <a:gd name="T20" fmla="*/ 66 w 354"/>
              <a:gd name="T21" fmla="*/ 227 h 352"/>
              <a:gd name="T22" fmla="*/ 69 w 354"/>
              <a:gd name="T23" fmla="*/ 205 h 352"/>
              <a:gd name="T24" fmla="*/ 49 w 354"/>
              <a:gd name="T25" fmla="*/ 203 h 352"/>
              <a:gd name="T26" fmla="*/ 129 w 354"/>
              <a:gd name="T27" fmla="*/ 167 h 352"/>
              <a:gd name="T28" fmla="*/ 132 w 354"/>
              <a:gd name="T29" fmla="*/ 188 h 352"/>
              <a:gd name="T30" fmla="*/ 152 w 354"/>
              <a:gd name="T31" fmla="*/ 184 h 352"/>
              <a:gd name="T32" fmla="*/ 149 w 354"/>
              <a:gd name="T33" fmla="*/ 164 h 352"/>
              <a:gd name="T34" fmla="*/ 88 w 354"/>
              <a:gd name="T35" fmla="*/ 166 h 352"/>
              <a:gd name="T36" fmla="*/ 88 w 354"/>
              <a:gd name="T37" fmla="*/ 186 h 352"/>
              <a:gd name="T38" fmla="*/ 110 w 354"/>
              <a:gd name="T39" fmla="*/ 186 h 352"/>
              <a:gd name="T40" fmla="*/ 110 w 354"/>
              <a:gd name="T41" fmla="*/ 166 h 352"/>
              <a:gd name="T42" fmla="*/ 49 w 354"/>
              <a:gd name="T43" fmla="*/ 164 h 352"/>
              <a:gd name="T44" fmla="*/ 46 w 354"/>
              <a:gd name="T45" fmla="*/ 184 h 352"/>
              <a:gd name="T46" fmla="*/ 66 w 354"/>
              <a:gd name="T47" fmla="*/ 188 h 352"/>
              <a:gd name="T48" fmla="*/ 69 w 354"/>
              <a:gd name="T49" fmla="*/ 167 h 352"/>
              <a:gd name="T50" fmla="*/ 49 w 354"/>
              <a:gd name="T51" fmla="*/ 164 h 352"/>
              <a:gd name="T52" fmla="*/ 223 w 354"/>
              <a:gd name="T53" fmla="*/ 140 h 352"/>
              <a:gd name="T54" fmla="*/ 213 w 354"/>
              <a:gd name="T55" fmla="*/ 195 h 352"/>
              <a:gd name="T56" fmla="*/ 259 w 354"/>
              <a:gd name="T57" fmla="*/ 225 h 352"/>
              <a:gd name="T58" fmla="*/ 305 w 354"/>
              <a:gd name="T59" fmla="*/ 195 h 352"/>
              <a:gd name="T60" fmla="*/ 295 w 354"/>
              <a:gd name="T61" fmla="*/ 140 h 352"/>
              <a:gd name="T62" fmla="*/ 132 w 354"/>
              <a:gd name="T63" fmla="*/ 125 h 352"/>
              <a:gd name="T64" fmla="*/ 129 w 354"/>
              <a:gd name="T65" fmla="*/ 147 h 352"/>
              <a:gd name="T66" fmla="*/ 149 w 354"/>
              <a:gd name="T67" fmla="*/ 149 h 352"/>
              <a:gd name="T68" fmla="*/ 152 w 354"/>
              <a:gd name="T69" fmla="*/ 128 h 352"/>
              <a:gd name="T70" fmla="*/ 132 w 354"/>
              <a:gd name="T71" fmla="*/ 125 h 352"/>
              <a:gd name="T72" fmla="*/ 88 w 354"/>
              <a:gd name="T73" fmla="*/ 128 h 352"/>
              <a:gd name="T74" fmla="*/ 90 w 354"/>
              <a:gd name="T75" fmla="*/ 149 h 352"/>
              <a:gd name="T76" fmla="*/ 110 w 354"/>
              <a:gd name="T77" fmla="*/ 147 h 352"/>
              <a:gd name="T78" fmla="*/ 108 w 354"/>
              <a:gd name="T79" fmla="*/ 125 h 352"/>
              <a:gd name="T80" fmla="*/ 47 w 354"/>
              <a:gd name="T81" fmla="*/ 127 h 352"/>
              <a:gd name="T82" fmla="*/ 47 w 354"/>
              <a:gd name="T83" fmla="*/ 149 h 352"/>
              <a:gd name="T84" fmla="*/ 68 w 354"/>
              <a:gd name="T85" fmla="*/ 149 h 352"/>
              <a:gd name="T86" fmla="*/ 68 w 354"/>
              <a:gd name="T87" fmla="*/ 127 h 352"/>
              <a:gd name="T88" fmla="*/ 15 w 354"/>
              <a:gd name="T89" fmla="*/ 0 h 352"/>
              <a:gd name="T90" fmla="*/ 351 w 354"/>
              <a:gd name="T91" fmla="*/ 3 h 352"/>
              <a:gd name="T92" fmla="*/ 354 w 354"/>
              <a:gd name="T93" fmla="*/ 337 h 352"/>
              <a:gd name="T94" fmla="*/ 345 w 354"/>
              <a:gd name="T95" fmla="*/ 352 h 352"/>
              <a:gd name="T96" fmla="*/ 10 w 354"/>
              <a:gd name="T97" fmla="*/ 352 h 352"/>
              <a:gd name="T98" fmla="*/ 0 w 354"/>
              <a:gd name="T99" fmla="*/ 337 h 352"/>
              <a:gd name="T100" fmla="*/ 5 w 354"/>
              <a:gd name="T101" fmla="*/ 3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54" h="352">
                <a:moveTo>
                  <a:pt x="132" y="203"/>
                </a:moveTo>
                <a:lnTo>
                  <a:pt x="130" y="203"/>
                </a:lnTo>
                <a:lnTo>
                  <a:pt x="129" y="205"/>
                </a:lnTo>
                <a:lnTo>
                  <a:pt x="129" y="223"/>
                </a:lnTo>
                <a:lnTo>
                  <a:pt x="130" y="225"/>
                </a:lnTo>
                <a:lnTo>
                  <a:pt x="132" y="227"/>
                </a:lnTo>
                <a:lnTo>
                  <a:pt x="149" y="227"/>
                </a:lnTo>
                <a:lnTo>
                  <a:pt x="151" y="225"/>
                </a:lnTo>
                <a:lnTo>
                  <a:pt x="152" y="223"/>
                </a:lnTo>
                <a:lnTo>
                  <a:pt x="152" y="205"/>
                </a:lnTo>
                <a:lnTo>
                  <a:pt x="151" y="203"/>
                </a:lnTo>
                <a:lnTo>
                  <a:pt x="149" y="203"/>
                </a:lnTo>
                <a:lnTo>
                  <a:pt x="132" y="203"/>
                </a:lnTo>
                <a:close/>
                <a:moveTo>
                  <a:pt x="90" y="203"/>
                </a:moveTo>
                <a:lnTo>
                  <a:pt x="88" y="203"/>
                </a:lnTo>
                <a:lnTo>
                  <a:pt x="88" y="205"/>
                </a:lnTo>
                <a:lnTo>
                  <a:pt x="88" y="223"/>
                </a:lnTo>
                <a:lnTo>
                  <a:pt x="88" y="225"/>
                </a:lnTo>
                <a:lnTo>
                  <a:pt x="90" y="227"/>
                </a:lnTo>
                <a:lnTo>
                  <a:pt x="108" y="227"/>
                </a:lnTo>
                <a:lnTo>
                  <a:pt x="110" y="225"/>
                </a:lnTo>
                <a:lnTo>
                  <a:pt x="110" y="223"/>
                </a:lnTo>
                <a:lnTo>
                  <a:pt x="110" y="205"/>
                </a:lnTo>
                <a:lnTo>
                  <a:pt x="110" y="203"/>
                </a:lnTo>
                <a:lnTo>
                  <a:pt x="108" y="203"/>
                </a:lnTo>
                <a:lnTo>
                  <a:pt x="90" y="203"/>
                </a:lnTo>
                <a:close/>
                <a:moveTo>
                  <a:pt x="49" y="203"/>
                </a:moveTo>
                <a:lnTo>
                  <a:pt x="47" y="203"/>
                </a:lnTo>
                <a:lnTo>
                  <a:pt x="46" y="205"/>
                </a:lnTo>
                <a:lnTo>
                  <a:pt x="46" y="223"/>
                </a:lnTo>
                <a:lnTo>
                  <a:pt x="47" y="225"/>
                </a:lnTo>
                <a:lnTo>
                  <a:pt x="49" y="227"/>
                </a:lnTo>
                <a:lnTo>
                  <a:pt x="66" y="227"/>
                </a:lnTo>
                <a:lnTo>
                  <a:pt x="68" y="225"/>
                </a:lnTo>
                <a:lnTo>
                  <a:pt x="69" y="223"/>
                </a:lnTo>
                <a:lnTo>
                  <a:pt x="69" y="205"/>
                </a:lnTo>
                <a:lnTo>
                  <a:pt x="68" y="203"/>
                </a:lnTo>
                <a:lnTo>
                  <a:pt x="66" y="203"/>
                </a:lnTo>
                <a:lnTo>
                  <a:pt x="49" y="203"/>
                </a:lnTo>
                <a:close/>
                <a:moveTo>
                  <a:pt x="132" y="164"/>
                </a:moveTo>
                <a:lnTo>
                  <a:pt x="130" y="166"/>
                </a:lnTo>
                <a:lnTo>
                  <a:pt x="129" y="167"/>
                </a:lnTo>
                <a:lnTo>
                  <a:pt x="129" y="184"/>
                </a:lnTo>
                <a:lnTo>
                  <a:pt x="130" y="186"/>
                </a:lnTo>
                <a:lnTo>
                  <a:pt x="132" y="188"/>
                </a:lnTo>
                <a:lnTo>
                  <a:pt x="149" y="188"/>
                </a:lnTo>
                <a:lnTo>
                  <a:pt x="151" y="186"/>
                </a:lnTo>
                <a:lnTo>
                  <a:pt x="152" y="184"/>
                </a:lnTo>
                <a:lnTo>
                  <a:pt x="152" y="167"/>
                </a:lnTo>
                <a:lnTo>
                  <a:pt x="151" y="166"/>
                </a:lnTo>
                <a:lnTo>
                  <a:pt x="149" y="164"/>
                </a:lnTo>
                <a:lnTo>
                  <a:pt x="132" y="164"/>
                </a:lnTo>
                <a:close/>
                <a:moveTo>
                  <a:pt x="90" y="164"/>
                </a:moveTo>
                <a:lnTo>
                  <a:pt x="88" y="166"/>
                </a:lnTo>
                <a:lnTo>
                  <a:pt x="88" y="167"/>
                </a:lnTo>
                <a:lnTo>
                  <a:pt x="88" y="184"/>
                </a:lnTo>
                <a:lnTo>
                  <a:pt x="88" y="186"/>
                </a:lnTo>
                <a:lnTo>
                  <a:pt x="90" y="188"/>
                </a:lnTo>
                <a:lnTo>
                  <a:pt x="108" y="188"/>
                </a:lnTo>
                <a:lnTo>
                  <a:pt x="110" y="186"/>
                </a:lnTo>
                <a:lnTo>
                  <a:pt x="110" y="184"/>
                </a:lnTo>
                <a:lnTo>
                  <a:pt x="110" y="167"/>
                </a:lnTo>
                <a:lnTo>
                  <a:pt x="110" y="166"/>
                </a:lnTo>
                <a:lnTo>
                  <a:pt x="108" y="164"/>
                </a:lnTo>
                <a:lnTo>
                  <a:pt x="90" y="164"/>
                </a:lnTo>
                <a:close/>
                <a:moveTo>
                  <a:pt x="49" y="164"/>
                </a:moveTo>
                <a:lnTo>
                  <a:pt x="47" y="166"/>
                </a:lnTo>
                <a:lnTo>
                  <a:pt x="46" y="167"/>
                </a:lnTo>
                <a:lnTo>
                  <a:pt x="46" y="184"/>
                </a:lnTo>
                <a:lnTo>
                  <a:pt x="47" y="186"/>
                </a:lnTo>
                <a:lnTo>
                  <a:pt x="49" y="188"/>
                </a:lnTo>
                <a:lnTo>
                  <a:pt x="66" y="188"/>
                </a:lnTo>
                <a:lnTo>
                  <a:pt x="68" y="186"/>
                </a:lnTo>
                <a:lnTo>
                  <a:pt x="69" y="184"/>
                </a:lnTo>
                <a:lnTo>
                  <a:pt x="69" y="167"/>
                </a:lnTo>
                <a:lnTo>
                  <a:pt x="68" y="166"/>
                </a:lnTo>
                <a:lnTo>
                  <a:pt x="66" y="164"/>
                </a:lnTo>
                <a:lnTo>
                  <a:pt x="49" y="164"/>
                </a:lnTo>
                <a:close/>
                <a:moveTo>
                  <a:pt x="259" y="127"/>
                </a:moveTo>
                <a:lnTo>
                  <a:pt x="240" y="130"/>
                </a:lnTo>
                <a:lnTo>
                  <a:pt x="223" y="140"/>
                </a:lnTo>
                <a:lnTo>
                  <a:pt x="213" y="157"/>
                </a:lnTo>
                <a:lnTo>
                  <a:pt x="210" y="176"/>
                </a:lnTo>
                <a:lnTo>
                  <a:pt x="213" y="195"/>
                </a:lnTo>
                <a:lnTo>
                  <a:pt x="223" y="211"/>
                </a:lnTo>
                <a:lnTo>
                  <a:pt x="240" y="222"/>
                </a:lnTo>
                <a:lnTo>
                  <a:pt x="259" y="225"/>
                </a:lnTo>
                <a:lnTo>
                  <a:pt x="279" y="222"/>
                </a:lnTo>
                <a:lnTo>
                  <a:pt x="295" y="211"/>
                </a:lnTo>
                <a:lnTo>
                  <a:pt x="305" y="195"/>
                </a:lnTo>
                <a:lnTo>
                  <a:pt x="308" y="176"/>
                </a:lnTo>
                <a:lnTo>
                  <a:pt x="305" y="157"/>
                </a:lnTo>
                <a:lnTo>
                  <a:pt x="295" y="140"/>
                </a:lnTo>
                <a:lnTo>
                  <a:pt x="279" y="130"/>
                </a:lnTo>
                <a:lnTo>
                  <a:pt x="259" y="127"/>
                </a:lnTo>
                <a:close/>
                <a:moveTo>
                  <a:pt x="132" y="125"/>
                </a:moveTo>
                <a:lnTo>
                  <a:pt x="130" y="127"/>
                </a:lnTo>
                <a:lnTo>
                  <a:pt x="129" y="128"/>
                </a:lnTo>
                <a:lnTo>
                  <a:pt x="129" y="147"/>
                </a:lnTo>
                <a:lnTo>
                  <a:pt x="130" y="149"/>
                </a:lnTo>
                <a:lnTo>
                  <a:pt x="132" y="149"/>
                </a:lnTo>
                <a:lnTo>
                  <a:pt x="149" y="149"/>
                </a:lnTo>
                <a:lnTo>
                  <a:pt x="151" y="149"/>
                </a:lnTo>
                <a:lnTo>
                  <a:pt x="152" y="147"/>
                </a:lnTo>
                <a:lnTo>
                  <a:pt x="152" y="128"/>
                </a:lnTo>
                <a:lnTo>
                  <a:pt x="151" y="127"/>
                </a:lnTo>
                <a:lnTo>
                  <a:pt x="149" y="125"/>
                </a:lnTo>
                <a:lnTo>
                  <a:pt x="132" y="125"/>
                </a:lnTo>
                <a:close/>
                <a:moveTo>
                  <a:pt x="90" y="125"/>
                </a:moveTo>
                <a:lnTo>
                  <a:pt x="88" y="127"/>
                </a:lnTo>
                <a:lnTo>
                  <a:pt x="88" y="128"/>
                </a:lnTo>
                <a:lnTo>
                  <a:pt x="88" y="147"/>
                </a:lnTo>
                <a:lnTo>
                  <a:pt x="88" y="149"/>
                </a:lnTo>
                <a:lnTo>
                  <a:pt x="90" y="149"/>
                </a:lnTo>
                <a:lnTo>
                  <a:pt x="108" y="149"/>
                </a:lnTo>
                <a:lnTo>
                  <a:pt x="110" y="149"/>
                </a:lnTo>
                <a:lnTo>
                  <a:pt x="110" y="147"/>
                </a:lnTo>
                <a:lnTo>
                  <a:pt x="110" y="128"/>
                </a:lnTo>
                <a:lnTo>
                  <a:pt x="110" y="127"/>
                </a:lnTo>
                <a:lnTo>
                  <a:pt x="108" y="125"/>
                </a:lnTo>
                <a:lnTo>
                  <a:pt x="90" y="125"/>
                </a:lnTo>
                <a:close/>
                <a:moveTo>
                  <a:pt x="49" y="125"/>
                </a:moveTo>
                <a:lnTo>
                  <a:pt x="47" y="127"/>
                </a:lnTo>
                <a:lnTo>
                  <a:pt x="46" y="128"/>
                </a:lnTo>
                <a:lnTo>
                  <a:pt x="46" y="147"/>
                </a:lnTo>
                <a:lnTo>
                  <a:pt x="47" y="149"/>
                </a:lnTo>
                <a:lnTo>
                  <a:pt x="49" y="149"/>
                </a:lnTo>
                <a:lnTo>
                  <a:pt x="66" y="149"/>
                </a:lnTo>
                <a:lnTo>
                  <a:pt x="68" y="149"/>
                </a:lnTo>
                <a:lnTo>
                  <a:pt x="69" y="147"/>
                </a:lnTo>
                <a:lnTo>
                  <a:pt x="69" y="128"/>
                </a:lnTo>
                <a:lnTo>
                  <a:pt x="68" y="127"/>
                </a:lnTo>
                <a:lnTo>
                  <a:pt x="66" y="125"/>
                </a:lnTo>
                <a:lnTo>
                  <a:pt x="49" y="125"/>
                </a:lnTo>
                <a:close/>
                <a:moveTo>
                  <a:pt x="15" y="0"/>
                </a:moveTo>
                <a:lnTo>
                  <a:pt x="339" y="0"/>
                </a:lnTo>
                <a:lnTo>
                  <a:pt x="345" y="0"/>
                </a:lnTo>
                <a:lnTo>
                  <a:pt x="351" y="3"/>
                </a:lnTo>
                <a:lnTo>
                  <a:pt x="354" y="8"/>
                </a:lnTo>
                <a:lnTo>
                  <a:pt x="354" y="15"/>
                </a:lnTo>
                <a:lnTo>
                  <a:pt x="354" y="337"/>
                </a:lnTo>
                <a:lnTo>
                  <a:pt x="354" y="344"/>
                </a:lnTo>
                <a:lnTo>
                  <a:pt x="351" y="349"/>
                </a:lnTo>
                <a:lnTo>
                  <a:pt x="345" y="352"/>
                </a:lnTo>
                <a:lnTo>
                  <a:pt x="339" y="352"/>
                </a:lnTo>
                <a:lnTo>
                  <a:pt x="15" y="352"/>
                </a:lnTo>
                <a:lnTo>
                  <a:pt x="10" y="352"/>
                </a:lnTo>
                <a:lnTo>
                  <a:pt x="5" y="349"/>
                </a:lnTo>
                <a:lnTo>
                  <a:pt x="2" y="344"/>
                </a:lnTo>
                <a:lnTo>
                  <a:pt x="0" y="337"/>
                </a:lnTo>
                <a:lnTo>
                  <a:pt x="0" y="15"/>
                </a:lnTo>
                <a:lnTo>
                  <a:pt x="2" y="8"/>
                </a:lnTo>
                <a:lnTo>
                  <a:pt x="5" y="3"/>
                </a:lnTo>
                <a:lnTo>
                  <a:pt x="10" y="0"/>
                </a:lnTo>
                <a:lnTo>
                  <a:pt x="1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1" name="Freeform 149"/>
          <p:cNvSpPr>
            <a:spLocks noEditPoints="1"/>
          </p:cNvSpPr>
          <p:nvPr/>
        </p:nvSpPr>
        <p:spPr bwMode="auto">
          <a:xfrm>
            <a:off x="5696540" y="5814921"/>
            <a:ext cx="482600" cy="420688"/>
          </a:xfrm>
          <a:custGeom>
            <a:avLst/>
            <a:gdLst>
              <a:gd name="T0" fmla="*/ 528 w 610"/>
              <a:gd name="T1" fmla="*/ 478 h 532"/>
              <a:gd name="T2" fmla="*/ 478 w 610"/>
              <a:gd name="T3" fmla="*/ 491 h 532"/>
              <a:gd name="T4" fmla="*/ 401 w 610"/>
              <a:gd name="T5" fmla="*/ 491 h 532"/>
              <a:gd name="T6" fmla="*/ 349 w 610"/>
              <a:gd name="T7" fmla="*/ 478 h 532"/>
              <a:gd name="T8" fmla="*/ 349 w 610"/>
              <a:gd name="T9" fmla="*/ 478 h 532"/>
              <a:gd name="T10" fmla="*/ 324 w 610"/>
              <a:gd name="T11" fmla="*/ 478 h 532"/>
              <a:gd name="T12" fmla="*/ 273 w 610"/>
              <a:gd name="T13" fmla="*/ 491 h 532"/>
              <a:gd name="T14" fmla="*/ 197 w 610"/>
              <a:gd name="T15" fmla="*/ 491 h 532"/>
              <a:gd name="T16" fmla="*/ 144 w 610"/>
              <a:gd name="T17" fmla="*/ 478 h 532"/>
              <a:gd name="T18" fmla="*/ 144 w 610"/>
              <a:gd name="T19" fmla="*/ 478 h 532"/>
              <a:gd name="T20" fmla="*/ 119 w 610"/>
              <a:gd name="T21" fmla="*/ 478 h 532"/>
              <a:gd name="T22" fmla="*/ 47 w 610"/>
              <a:gd name="T23" fmla="*/ 474 h 532"/>
              <a:gd name="T24" fmla="*/ 71 w 610"/>
              <a:gd name="T25" fmla="*/ 476 h 532"/>
              <a:gd name="T26" fmla="*/ 569 w 610"/>
              <a:gd name="T27" fmla="*/ 452 h 532"/>
              <a:gd name="T28" fmla="*/ 547 w 610"/>
              <a:gd name="T29" fmla="*/ 471 h 532"/>
              <a:gd name="T30" fmla="*/ 569 w 610"/>
              <a:gd name="T31" fmla="*/ 452 h 532"/>
              <a:gd name="T32" fmla="*/ 54 w 610"/>
              <a:gd name="T33" fmla="*/ 413 h 532"/>
              <a:gd name="T34" fmla="*/ 569 w 610"/>
              <a:gd name="T35" fmla="*/ 427 h 532"/>
              <a:gd name="T36" fmla="*/ 41 w 610"/>
              <a:gd name="T37" fmla="*/ 388 h 532"/>
              <a:gd name="T38" fmla="*/ 556 w 610"/>
              <a:gd name="T39" fmla="*/ 349 h 532"/>
              <a:gd name="T40" fmla="*/ 556 w 610"/>
              <a:gd name="T41" fmla="*/ 349 h 532"/>
              <a:gd name="T42" fmla="*/ 54 w 610"/>
              <a:gd name="T43" fmla="*/ 312 h 532"/>
              <a:gd name="T44" fmla="*/ 54 w 610"/>
              <a:gd name="T45" fmla="*/ 286 h 532"/>
              <a:gd name="T46" fmla="*/ 41 w 610"/>
              <a:gd name="T47" fmla="*/ 234 h 532"/>
              <a:gd name="T48" fmla="*/ 41 w 610"/>
              <a:gd name="T49" fmla="*/ 158 h 532"/>
              <a:gd name="T50" fmla="*/ 41 w 610"/>
              <a:gd name="T51" fmla="*/ 158 h 532"/>
              <a:gd name="T52" fmla="*/ 569 w 610"/>
              <a:gd name="T53" fmla="*/ 144 h 532"/>
              <a:gd name="T54" fmla="*/ 54 w 610"/>
              <a:gd name="T55" fmla="*/ 132 h 532"/>
              <a:gd name="T56" fmla="*/ 556 w 610"/>
              <a:gd name="T57" fmla="*/ 119 h 532"/>
              <a:gd name="T58" fmla="*/ 53 w 610"/>
              <a:gd name="T59" fmla="*/ 53 h 532"/>
              <a:gd name="T60" fmla="*/ 54 w 610"/>
              <a:gd name="T61" fmla="*/ 81 h 532"/>
              <a:gd name="T62" fmla="*/ 53 w 610"/>
              <a:gd name="T63" fmla="*/ 53 h 532"/>
              <a:gd name="T64" fmla="*/ 550 w 610"/>
              <a:gd name="T65" fmla="*/ 64 h 532"/>
              <a:gd name="T66" fmla="*/ 557 w 610"/>
              <a:gd name="T67" fmla="*/ 53 h 532"/>
              <a:gd name="T68" fmla="*/ 491 w 610"/>
              <a:gd name="T69" fmla="*/ 56 h 532"/>
              <a:gd name="T70" fmla="*/ 439 w 610"/>
              <a:gd name="T71" fmla="*/ 42 h 532"/>
              <a:gd name="T72" fmla="*/ 439 w 610"/>
              <a:gd name="T73" fmla="*/ 42 h 532"/>
              <a:gd name="T74" fmla="*/ 413 w 610"/>
              <a:gd name="T75" fmla="*/ 42 h 532"/>
              <a:gd name="T76" fmla="*/ 363 w 610"/>
              <a:gd name="T77" fmla="*/ 56 h 532"/>
              <a:gd name="T78" fmla="*/ 286 w 610"/>
              <a:gd name="T79" fmla="*/ 56 h 532"/>
              <a:gd name="T80" fmla="*/ 234 w 610"/>
              <a:gd name="T81" fmla="*/ 42 h 532"/>
              <a:gd name="T82" fmla="*/ 234 w 610"/>
              <a:gd name="T83" fmla="*/ 42 h 532"/>
              <a:gd name="T84" fmla="*/ 208 w 610"/>
              <a:gd name="T85" fmla="*/ 42 h 532"/>
              <a:gd name="T86" fmla="*/ 158 w 610"/>
              <a:gd name="T87" fmla="*/ 56 h 532"/>
              <a:gd name="T88" fmla="*/ 81 w 610"/>
              <a:gd name="T89" fmla="*/ 56 h 532"/>
              <a:gd name="T90" fmla="*/ 80 w 610"/>
              <a:gd name="T91" fmla="*/ 0 h 532"/>
              <a:gd name="T92" fmla="*/ 595 w 610"/>
              <a:gd name="T93" fmla="*/ 34 h 532"/>
              <a:gd name="T94" fmla="*/ 439 w 610"/>
              <a:gd name="T95" fmla="*/ 193 h 532"/>
              <a:gd name="T96" fmla="*/ 369 w 610"/>
              <a:gd name="T97" fmla="*/ 244 h 532"/>
              <a:gd name="T98" fmla="*/ 395 w 610"/>
              <a:gd name="T99" fmla="*/ 325 h 532"/>
              <a:gd name="T100" fmla="*/ 610 w 610"/>
              <a:gd name="T101" fmla="*/ 452 h 532"/>
              <a:gd name="T102" fmla="*/ 556 w 610"/>
              <a:gd name="T103" fmla="*/ 528 h 532"/>
              <a:gd name="T104" fmla="*/ 32 w 610"/>
              <a:gd name="T105" fmla="*/ 517 h 532"/>
              <a:gd name="T106" fmla="*/ 0 w 610"/>
              <a:gd name="T107" fmla="*/ 81 h 532"/>
              <a:gd name="T108" fmla="*/ 54 w 610"/>
              <a:gd name="T109" fmla="*/ 5 h 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10" h="532">
                <a:moveTo>
                  <a:pt x="503" y="478"/>
                </a:moveTo>
                <a:lnTo>
                  <a:pt x="503" y="491"/>
                </a:lnTo>
                <a:lnTo>
                  <a:pt x="528" y="491"/>
                </a:lnTo>
                <a:lnTo>
                  <a:pt x="528" y="478"/>
                </a:lnTo>
                <a:lnTo>
                  <a:pt x="503" y="478"/>
                </a:lnTo>
                <a:close/>
                <a:moveTo>
                  <a:pt x="452" y="478"/>
                </a:moveTo>
                <a:lnTo>
                  <a:pt x="452" y="491"/>
                </a:lnTo>
                <a:lnTo>
                  <a:pt x="478" y="491"/>
                </a:lnTo>
                <a:lnTo>
                  <a:pt x="478" y="478"/>
                </a:lnTo>
                <a:lnTo>
                  <a:pt x="452" y="478"/>
                </a:lnTo>
                <a:close/>
                <a:moveTo>
                  <a:pt x="401" y="478"/>
                </a:moveTo>
                <a:lnTo>
                  <a:pt x="401" y="491"/>
                </a:lnTo>
                <a:lnTo>
                  <a:pt x="427" y="491"/>
                </a:lnTo>
                <a:lnTo>
                  <a:pt x="427" y="478"/>
                </a:lnTo>
                <a:lnTo>
                  <a:pt x="401" y="478"/>
                </a:lnTo>
                <a:close/>
                <a:moveTo>
                  <a:pt x="349" y="478"/>
                </a:moveTo>
                <a:lnTo>
                  <a:pt x="349" y="491"/>
                </a:lnTo>
                <a:lnTo>
                  <a:pt x="376" y="491"/>
                </a:lnTo>
                <a:lnTo>
                  <a:pt x="376" y="478"/>
                </a:lnTo>
                <a:lnTo>
                  <a:pt x="349" y="478"/>
                </a:lnTo>
                <a:close/>
                <a:moveTo>
                  <a:pt x="298" y="478"/>
                </a:moveTo>
                <a:lnTo>
                  <a:pt x="298" y="491"/>
                </a:lnTo>
                <a:lnTo>
                  <a:pt x="324" y="491"/>
                </a:lnTo>
                <a:lnTo>
                  <a:pt x="324" y="478"/>
                </a:lnTo>
                <a:lnTo>
                  <a:pt x="298" y="478"/>
                </a:lnTo>
                <a:close/>
                <a:moveTo>
                  <a:pt x="247" y="478"/>
                </a:moveTo>
                <a:lnTo>
                  <a:pt x="247" y="491"/>
                </a:lnTo>
                <a:lnTo>
                  <a:pt x="273" y="491"/>
                </a:lnTo>
                <a:lnTo>
                  <a:pt x="273" y="478"/>
                </a:lnTo>
                <a:lnTo>
                  <a:pt x="247" y="478"/>
                </a:lnTo>
                <a:close/>
                <a:moveTo>
                  <a:pt x="197" y="478"/>
                </a:moveTo>
                <a:lnTo>
                  <a:pt x="197" y="491"/>
                </a:lnTo>
                <a:lnTo>
                  <a:pt x="222" y="491"/>
                </a:lnTo>
                <a:lnTo>
                  <a:pt x="222" y="478"/>
                </a:lnTo>
                <a:lnTo>
                  <a:pt x="197" y="478"/>
                </a:lnTo>
                <a:close/>
                <a:moveTo>
                  <a:pt x="144" y="478"/>
                </a:moveTo>
                <a:lnTo>
                  <a:pt x="144" y="491"/>
                </a:lnTo>
                <a:lnTo>
                  <a:pt x="171" y="491"/>
                </a:lnTo>
                <a:lnTo>
                  <a:pt x="171" y="478"/>
                </a:lnTo>
                <a:lnTo>
                  <a:pt x="144" y="478"/>
                </a:lnTo>
                <a:close/>
                <a:moveTo>
                  <a:pt x="93" y="478"/>
                </a:moveTo>
                <a:lnTo>
                  <a:pt x="93" y="491"/>
                </a:lnTo>
                <a:lnTo>
                  <a:pt x="119" y="491"/>
                </a:lnTo>
                <a:lnTo>
                  <a:pt x="119" y="478"/>
                </a:lnTo>
                <a:lnTo>
                  <a:pt x="93" y="478"/>
                </a:lnTo>
                <a:close/>
                <a:moveTo>
                  <a:pt x="56" y="462"/>
                </a:moveTo>
                <a:lnTo>
                  <a:pt x="44" y="467"/>
                </a:lnTo>
                <a:lnTo>
                  <a:pt x="47" y="474"/>
                </a:lnTo>
                <a:lnTo>
                  <a:pt x="53" y="479"/>
                </a:lnTo>
                <a:lnTo>
                  <a:pt x="59" y="484"/>
                </a:lnTo>
                <a:lnTo>
                  <a:pt x="66" y="488"/>
                </a:lnTo>
                <a:lnTo>
                  <a:pt x="71" y="476"/>
                </a:lnTo>
                <a:lnTo>
                  <a:pt x="64" y="473"/>
                </a:lnTo>
                <a:lnTo>
                  <a:pt x="59" y="467"/>
                </a:lnTo>
                <a:lnTo>
                  <a:pt x="56" y="462"/>
                </a:lnTo>
                <a:close/>
                <a:moveTo>
                  <a:pt x="569" y="452"/>
                </a:moveTo>
                <a:lnTo>
                  <a:pt x="556" y="452"/>
                </a:lnTo>
                <a:lnTo>
                  <a:pt x="554" y="459"/>
                </a:lnTo>
                <a:lnTo>
                  <a:pt x="552" y="466"/>
                </a:lnTo>
                <a:lnTo>
                  <a:pt x="547" y="471"/>
                </a:lnTo>
                <a:lnTo>
                  <a:pt x="557" y="479"/>
                </a:lnTo>
                <a:lnTo>
                  <a:pt x="566" y="467"/>
                </a:lnTo>
                <a:lnTo>
                  <a:pt x="569" y="452"/>
                </a:lnTo>
                <a:lnTo>
                  <a:pt x="569" y="452"/>
                </a:lnTo>
                <a:close/>
                <a:moveTo>
                  <a:pt x="41" y="413"/>
                </a:moveTo>
                <a:lnTo>
                  <a:pt x="41" y="439"/>
                </a:lnTo>
                <a:lnTo>
                  <a:pt x="54" y="439"/>
                </a:lnTo>
                <a:lnTo>
                  <a:pt x="54" y="413"/>
                </a:lnTo>
                <a:lnTo>
                  <a:pt x="41" y="413"/>
                </a:lnTo>
                <a:close/>
                <a:moveTo>
                  <a:pt x="556" y="401"/>
                </a:moveTo>
                <a:lnTo>
                  <a:pt x="556" y="427"/>
                </a:lnTo>
                <a:lnTo>
                  <a:pt x="569" y="427"/>
                </a:lnTo>
                <a:lnTo>
                  <a:pt x="569" y="401"/>
                </a:lnTo>
                <a:lnTo>
                  <a:pt x="556" y="401"/>
                </a:lnTo>
                <a:close/>
                <a:moveTo>
                  <a:pt x="41" y="362"/>
                </a:moveTo>
                <a:lnTo>
                  <a:pt x="41" y="388"/>
                </a:lnTo>
                <a:lnTo>
                  <a:pt x="54" y="388"/>
                </a:lnTo>
                <a:lnTo>
                  <a:pt x="54" y="362"/>
                </a:lnTo>
                <a:lnTo>
                  <a:pt x="41" y="362"/>
                </a:lnTo>
                <a:close/>
                <a:moveTo>
                  <a:pt x="556" y="349"/>
                </a:moveTo>
                <a:lnTo>
                  <a:pt x="556" y="376"/>
                </a:lnTo>
                <a:lnTo>
                  <a:pt x="569" y="376"/>
                </a:lnTo>
                <a:lnTo>
                  <a:pt x="569" y="349"/>
                </a:lnTo>
                <a:lnTo>
                  <a:pt x="556" y="349"/>
                </a:lnTo>
                <a:close/>
                <a:moveTo>
                  <a:pt x="41" y="312"/>
                </a:moveTo>
                <a:lnTo>
                  <a:pt x="41" y="337"/>
                </a:lnTo>
                <a:lnTo>
                  <a:pt x="54" y="337"/>
                </a:lnTo>
                <a:lnTo>
                  <a:pt x="54" y="312"/>
                </a:lnTo>
                <a:lnTo>
                  <a:pt x="41" y="312"/>
                </a:lnTo>
                <a:close/>
                <a:moveTo>
                  <a:pt x="41" y="261"/>
                </a:moveTo>
                <a:lnTo>
                  <a:pt x="41" y="286"/>
                </a:lnTo>
                <a:lnTo>
                  <a:pt x="54" y="286"/>
                </a:lnTo>
                <a:lnTo>
                  <a:pt x="54" y="261"/>
                </a:lnTo>
                <a:lnTo>
                  <a:pt x="41" y="261"/>
                </a:lnTo>
                <a:close/>
                <a:moveTo>
                  <a:pt x="41" y="208"/>
                </a:moveTo>
                <a:lnTo>
                  <a:pt x="41" y="234"/>
                </a:lnTo>
                <a:lnTo>
                  <a:pt x="54" y="234"/>
                </a:lnTo>
                <a:lnTo>
                  <a:pt x="54" y="208"/>
                </a:lnTo>
                <a:lnTo>
                  <a:pt x="41" y="208"/>
                </a:lnTo>
                <a:close/>
                <a:moveTo>
                  <a:pt x="41" y="158"/>
                </a:moveTo>
                <a:lnTo>
                  <a:pt x="41" y="183"/>
                </a:lnTo>
                <a:lnTo>
                  <a:pt x="54" y="183"/>
                </a:lnTo>
                <a:lnTo>
                  <a:pt x="54" y="158"/>
                </a:lnTo>
                <a:lnTo>
                  <a:pt x="41" y="158"/>
                </a:lnTo>
                <a:close/>
                <a:moveTo>
                  <a:pt x="556" y="144"/>
                </a:moveTo>
                <a:lnTo>
                  <a:pt x="556" y="171"/>
                </a:lnTo>
                <a:lnTo>
                  <a:pt x="569" y="171"/>
                </a:lnTo>
                <a:lnTo>
                  <a:pt x="569" y="144"/>
                </a:lnTo>
                <a:lnTo>
                  <a:pt x="556" y="144"/>
                </a:lnTo>
                <a:close/>
                <a:moveTo>
                  <a:pt x="41" y="107"/>
                </a:moveTo>
                <a:lnTo>
                  <a:pt x="41" y="132"/>
                </a:lnTo>
                <a:lnTo>
                  <a:pt x="54" y="132"/>
                </a:lnTo>
                <a:lnTo>
                  <a:pt x="54" y="107"/>
                </a:lnTo>
                <a:lnTo>
                  <a:pt x="41" y="107"/>
                </a:lnTo>
                <a:close/>
                <a:moveTo>
                  <a:pt x="556" y="93"/>
                </a:moveTo>
                <a:lnTo>
                  <a:pt x="556" y="119"/>
                </a:lnTo>
                <a:lnTo>
                  <a:pt x="569" y="119"/>
                </a:lnTo>
                <a:lnTo>
                  <a:pt x="569" y="93"/>
                </a:lnTo>
                <a:lnTo>
                  <a:pt x="556" y="93"/>
                </a:lnTo>
                <a:close/>
                <a:moveTo>
                  <a:pt x="53" y="53"/>
                </a:moveTo>
                <a:lnTo>
                  <a:pt x="44" y="66"/>
                </a:lnTo>
                <a:lnTo>
                  <a:pt x="41" y="81"/>
                </a:lnTo>
                <a:lnTo>
                  <a:pt x="41" y="81"/>
                </a:lnTo>
                <a:lnTo>
                  <a:pt x="54" y="81"/>
                </a:lnTo>
                <a:lnTo>
                  <a:pt x="56" y="75"/>
                </a:lnTo>
                <a:lnTo>
                  <a:pt x="58" y="68"/>
                </a:lnTo>
                <a:lnTo>
                  <a:pt x="63" y="63"/>
                </a:lnTo>
                <a:lnTo>
                  <a:pt x="53" y="53"/>
                </a:lnTo>
                <a:close/>
                <a:moveTo>
                  <a:pt x="544" y="44"/>
                </a:moveTo>
                <a:lnTo>
                  <a:pt x="539" y="58"/>
                </a:lnTo>
                <a:lnTo>
                  <a:pt x="545" y="59"/>
                </a:lnTo>
                <a:lnTo>
                  <a:pt x="550" y="64"/>
                </a:lnTo>
                <a:lnTo>
                  <a:pt x="554" y="71"/>
                </a:lnTo>
                <a:lnTo>
                  <a:pt x="566" y="66"/>
                </a:lnTo>
                <a:lnTo>
                  <a:pt x="562" y="59"/>
                </a:lnTo>
                <a:lnTo>
                  <a:pt x="557" y="53"/>
                </a:lnTo>
                <a:lnTo>
                  <a:pt x="550" y="49"/>
                </a:lnTo>
                <a:lnTo>
                  <a:pt x="544" y="44"/>
                </a:lnTo>
                <a:close/>
                <a:moveTo>
                  <a:pt x="491" y="42"/>
                </a:moveTo>
                <a:lnTo>
                  <a:pt x="491" y="56"/>
                </a:lnTo>
                <a:lnTo>
                  <a:pt x="517" y="56"/>
                </a:lnTo>
                <a:lnTo>
                  <a:pt x="517" y="42"/>
                </a:lnTo>
                <a:lnTo>
                  <a:pt x="491" y="42"/>
                </a:lnTo>
                <a:close/>
                <a:moveTo>
                  <a:pt x="439" y="42"/>
                </a:moveTo>
                <a:lnTo>
                  <a:pt x="439" y="56"/>
                </a:lnTo>
                <a:lnTo>
                  <a:pt x="464" y="56"/>
                </a:lnTo>
                <a:lnTo>
                  <a:pt x="464" y="42"/>
                </a:lnTo>
                <a:lnTo>
                  <a:pt x="439" y="42"/>
                </a:lnTo>
                <a:close/>
                <a:moveTo>
                  <a:pt x="388" y="42"/>
                </a:moveTo>
                <a:lnTo>
                  <a:pt x="388" y="56"/>
                </a:lnTo>
                <a:lnTo>
                  <a:pt x="413" y="56"/>
                </a:lnTo>
                <a:lnTo>
                  <a:pt x="413" y="42"/>
                </a:lnTo>
                <a:lnTo>
                  <a:pt x="388" y="42"/>
                </a:lnTo>
                <a:close/>
                <a:moveTo>
                  <a:pt x="337" y="42"/>
                </a:moveTo>
                <a:lnTo>
                  <a:pt x="337" y="56"/>
                </a:lnTo>
                <a:lnTo>
                  <a:pt x="363" y="56"/>
                </a:lnTo>
                <a:lnTo>
                  <a:pt x="363" y="42"/>
                </a:lnTo>
                <a:lnTo>
                  <a:pt x="337" y="42"/>
                </a:lnTo>
                <a:close/>
                <a:moveTo>
                  <a:pt x="286" y="42"/>
                </a:moveTo>
                <a:lnTo>
                  <a:pt x="286" y="56"/>
                </a:lnTo>
                <a:lnTo>
                  <a:pt x="312" y="56"/>
                </a:lnTo>
                <a:lnTo>
                  <a:pt x="312" y="42"/>
                </a:lnTo>
                <a:lnTo>
                  <a:pt x="286" y="42"/>
                </a:lnTo>
                <a:close/>
                <a:moveTo>
                  <a:pt x="234" y="42"/>
                </a:moveTo>
                <a:lnTo>
                  <a:pt x="234" y="56"/>
                </a:lnTo>
                <a:lnTo>
                  <a:pt x="259" y="56"/>
                </a:lnTo>
                <a:lnTo>
                  <a:pt x="259" y="42"/>
                </a:lnTo>
                <a:lnTo>
                  <a:pt x="234" y="42"/>
                </a:lnTo>
                <a:close/>
                <a:moveTo>
                  <a:pt x="183" y="42"/>
                </a:moveTo>
                <a:lnTo>
                  <a:pt x="183" y="56"/>
                </a:lnTo>
                <a:lnTo>
                  <a:pt x="208" y="56"/>
                </a:lnTo>
                <a:lnTo>
                  <a:pt x="208" y="42"/>
                </a:lnTo>
                <a:lnTo>
                  <a:pt x="183" y="42"/>
                </a:lnTo>
                <a:close/>
                <a:moveTo>
                  <a:pt x="132" y="42"/>
                </a:moveTo>
                <a:lnTo>
                  <a:pt x="132" y="56"/>
                </a:lnTo>
                <a:lnTo>
                  <a:pt x="158" y="56"/>
                </a:lnTo>
                <a:lnTo>
                  <a:pt x="158" y="42"/>
                </a:lnTo>
                <a:lnTo>
                  <a:pt x="132" y="42"/>
                </a:lnTo>
                <a:close/>
                <a:moveTo>
                  <a:pt x="81" y="42"/>
                </a:moveTo>
                <a:lnTo>
                  <a:pt x="81" y="56"/>
                </a:lnTo>
                <a:lnTo>
                  <a:pt x="107" y="56"/>
                </a:lnTo>
                <a:lnTo>
                  <a:pt x="107" y="42"/>
                </a:lnTo>
                <a:lnTo>
                  <a:pt x="81" y="42"/>
                </a:lnTo>
                <a:close/>
                <a:moveTo>
                  <a:pt x="80" y="0"/>
                </a:moveTo>
                <a:lnTo>
                  <a:pt x="530" y="0"/>
                </a:lnTo>
                <a:lnTo>
                  <a:pt x="556" y="5"/>
                </a:lnTo>
                <a:lnTo>
                  <a:pt x="578" y="15"/>
                </a:lnTo>
                <a:lnTo>
                  <a:pt x="595" y="34"/>
                </a:lnTo>
                <a:lnTo>
                  <a:pt x="606" y="56"/>
                </a:lnTo>
                <a:lnTo>
                  <a:pt x="610" y="81"/>
                </a:lnTo>
                <a:lnTo>
                  <a:pt x="610" y="193"/>
                </a:lnTo>
                <a:lnTo>
                  <a:pt x="439" y="193"/>
                </a:lnTo>
                <a:lnTo>
                  <a:pt x="415" y="196"/>
                </a:lnTo>
                <a:lnTo>
                  <a:pt x="395" y="207"/>
                </a:lnTo>
                <a:lnTo>
                  <a:pt x="379" y="224"/>
                </a:lnTo>
                <a:lnTo>
                  <a:pt x="369" y="244"/>
                </a:lnTo>
                <a:lnTo>
                  <a:pt x="366" y="266"/>
                </a:lnTo>
                <a:lnTo>
                  <a:pt x="369" y="290"/>
                </a:lnTo>
                <a:lnTo>
                  <a:pt x="379" y="310"/>
                </a:lnTo>
                <a:lnTo>
                  <a:pt x="395" y="325"/>
                </a:lnTo>
                <a:lnTo>
                  <a:pt x="415" y="335"/>
                </a:lnTo>
                <a:lnTo>
                  <a:pt x="439" y="340"/>
                </a:lnTo>
                <a:lnTo>
                  <a:pt x="610" y="340"/>
                </a:lnTo>
                <a:lnTo>
                  <a:pt x="610" y="452"/>
                </a:lnTo>
                <a:lnTo>
                  <a:pt x="606" y="478"/>
                </a:lnTo>
                <a:lnTo>
                  <a:pt x="595" y="500"/>
                </a:lnTo>
                <a:lnTo>
                  <a:pt x="578" y="517"/>
                </a:lnTo>
                <a:lnTo>
                  <a:pt x="556" y="528"/>
                </a:lnTo>
                <a:lnTo>
                  <a:pt x="530" y="532"/>
                </a:lnTo>
                <a:lnTo>
                  <a:pt x="80" y="532"/>
                </a:lnTo>
                <a:lnTo>
                  <a:pt x="54" y="528"/>
                </a:lnTo>
                <a:lnTo>
                  <a:pt x="32" y="517"/>
                </a:lnTo>
                <a:lnTo>
                  <a:pt x="15" y="500"/>
                </a:lnTo>
                <a:lnTo>
                  <a:pt x="3" y="478"/>
                </a:lnTo>
                <a:lnTo>
                  <a:pt x="0" y="452"/>
                </a:lnTo>
                <a:lnTo>
                  <a:pt x="0" y="81"/>
                </a:lnTo>
                <a:lnTo>
                  <a:pt x="3" y="56"/>
                </a:lnTo>
                <a:lnTo>
                  <a:pt x="15" y="34"/>
                </a:lnTo>
                <a:lnTo>
                  <a:pt x="32" y="15"/>
                </a:lnTo>
                <a:lnTo>
                  <a:pt x="54" y="5"/>
                </a:lnTo>
                <a:lnTo>
                  <a:pt x="8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2" name="Freeform 150"/>
          <p:cNvSpPr>
            <a:spLocks/>
          </p:cNvSpPr>
          <p:nvPr/>
        </p:nvSpPr>
        <p:spPr bwMode="auto">
          <a:xfrm>
            <a:off x="6009277" y="5989546"/>
            <a:ext cx="69850" cy="69850"/>
          </a:xfrm>
          <a:custGeom>
            <a:avLst/>
            <a:gdLst>
              <a:gd name="T0" fmla="*/ 44 w 88"/>
              <a:gd name="T1" fmla="*/ 0 h 88"/>
              <a:gd name="T2" fmla="*/ 61 w 88"/>
              <a:gd name="T3" fmla="*/ 3 h 88"/>
              <a:gd name="T4" fmla="*/ 74 w 88"/>
              <a:gd name="T5" fmla="*/ 13 h 88"/>
              <a:gd name="T6" fmla="*/ 84 w 88"/>
              <a:gd name="T7" fmla="*/ 27 h 88"/>
              <a:gd name="T8" fmla="*/ 88 w 88"/>
              <a:gd name="T9" fmla="*/ 44 h 88"/>
              <a:gd name="T10" fmla="*/ 84 w 88"/>
              <a:gd name="T11" fmla="*/ 61 h 88"/>
              <a:gd name="T12" fmla="*/ 74 w 88"/>
              <a:gd name="T13" fmla="*/ 76 h 88"/>
              <a:gd name="T14" fmla="*/ 61 w 88"/>
              <a:gd name="T15" fmla="*/ 85 h 88"/>
              <a:gd name="T16" fmla="*/ 44 w 88"/>
              <a:gd name="T17" fmla="*/ 88 h 88"/>
              <a:gd name="T18" fmla="*/ 27 w 88"/>
              <a:gd name="T19" fmla="*/ 85 h 88"/>
              <a:gd name="T20" fmla="*/ 13 w 88"/>
              <a:gd name="T21" fmla="*/ 76 h 88"/>
              <a:gd name="T22" fmla="*/ 3 w 88"/>
              <a:gd name="T23" fmla="*/ 61 h 88"/>
              <a:gd name="T24" fmla="*/ 0 w 88"/>
              <a:gd name="T25" fmla="*/ 44 h 88"/>
              <a:gd name="T26" fmla="*/ 3 w 88"/>
              <a:gd name="T27" fmla="*/ 27 h 88"/>
              <a:gd name="T28" fmla="*/ 13 w 88"/>
              <a:gd name="T29" fmla="*/ 13 h 88"/>
              <a:gd name="T30" fmla="*/ 27 w 88"/>
              <a:gd name="T31" fmla="*/ 3 h 88"/>
              <a:gd name="T32" fmla="*/ 44 w 88"/>
              <a:gd name="T3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8" h="88">
                <a:moveTo>
                  <a:pt x="44" y="0"/>
                </a:moveTo>
                <a:lnTo>
                  <a:pt x="61" y="3"/>
                </a:lnTo>
                <a:lnTo>
                  <a:pt x="74" y="13"/>
                </a:lnTo>
                <a:lnTo>
                  <a:pt x="84" y="27"/>
                </a:lnTo>
                <a:lnTo>
                  <a:pt x="88" y="44"/>
                </a:lnTo>
                <a:lnTo>
                  <a:pt x="84" y="61"/>
                </a:lnTo>
                <a:lnTo>
                  <a:pt x="74" y="76"/>
                </a:lnTo>
                <a:lnTo>
                  <a:pt x="61" y="85"/>
                </a:lnTo>
                <a:lnTo>
                  <a:pt x="44" y="88"/>
                </a:lnTo>
                <a:lnTo>
                  <a:pt x="27" y="85"/>
                </a:lnTo>
                <a:lnTo>
                  <a:pt x="13" y="76"/>
                </a:lnTo>
                <a:lnTo>
                  <a:pt x="3" y="61"/>
                </a:lnTo>
                <a:lnTo>
                  <a:pt x="0" y="44"/>
                </a:lnTo>
                <a:lnTo>
                  <a:pt x="3" y="27"/>
                </a:lnTo>
                <a:lnTo>
                  <a:pt x="13" y="13"/>
                </a:lnTo>
                <a:lnTo>
                  <a:pt x="27" y="3"/>
                </a:lnTo>
                <a:lnTo>
                  <a:pt x="4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3" name="Freeform 152"/>
          <p:cNvSpPr>
            <a:spLocks noEditPoints="1"/>
          </p:cNvSpPr>
          <p:nvPr/>
        </p:nvSpPr>
        <p:spPr bwMode="auto">
          <a:xfrm>
            <a:off x="10953623" y="4918999"/>
            <a:ext cx="419100" cy="201613"/>
          </a:xfrm>
          <a:custGeom>
            <a:avLst/>
            <a:gdLst>
              <a:gd name="T0" fmla="*/ 128 w 528"/>
              <a:gd name="T1" fmla="*/ 232 h 254"/>
              <a:gd name="T2" fmla="*/ 164 w 528"/>
              <a:gd name="T3" fmla="*/ 169 h 254"/>
              <a:gd name="T4" fmla="*/ 76 w 528"/>
              <a:gd name="T5" fmla="*/ 149 h 254"/>
              <a:gd name="T6" fmla="*/ 111 w 528"/>
              <a:gd name="T7" fmla="*/ 228 h 254"/>
              <a:gd name="T8" fmla="*/ 76 w 528"/>
              <a:gd name="T9" fmla="*/ 149 h 254"/>
              <a:gd name="T10" fmla="*/ 445 w 528"/>
              <a:gd name="T11" fmla="*/ 151 h 254"/>
              <a:gd name="T12" fmla="*/ 481 w 528"/>
              <a:gd name="T13" fmla="*/ 203 h 254"/>
              <a:gd name="T14" fmla="*/ 23 w 528"/>
              <a:gd name="T15" fmla="*/ 122 h 254"/>
              <a:gd name="T16" fmla="*/ 40 w 528"/>
              <a:gd name="T17" fmla="*/ 201 h 254"/>
              <a:gd name="T18" fmla="*/ 59 w 528"/>
              <a:gd name="T19" fmla="*/ 142 h 254"/>
              <a:gd name="T20" fmla="*/ 23 w 528"/>
              <a:gd name="T21" fmla="*/ 122 h 254"/>
              <a:gd name="T22" fmla="*/ 213 w 528"/>
              <a:gd name="T23" fmla="*/ 23 h 254"/>
              <a:gd name="T24" fmla="*/ 121 w 528"/>
              <a:gd name="T25" fmla="*/ 37 h 254"/>
              <a:gd name="T26" fmla="*/ 55 w 528"/>
              <a:gd name="T27" fmla="*/ 59 h 254"/>
              <a:gd name="T28" fmla="*/ 25 w 528"/>
              <a:gd name="T29" fmla="*/ 83 h 254"/>
              <a:gd name="T30" fmla="*/ 25 w 528"/>
              <a:gd name="T31" fmla="*/ 101 h 254"/>
              <a:gd name="T32" fmla="*/ 55 w 528"/>
              <a:gd name="T33" fmla="*/ 125 h 254"/>
              <a:gd name="T34" fmla="*/ 121 w 528"/>
              <a:gd name="T35" fmla="*/ 147 h 254"/>
              <a:gd name="T36" fmla="*/ 213 w 528"/>
              <a:gd name="T37" fmla="*/ 161 h 254"/>
              <a:gd name="T38" fmla="*/ 313 w 528"/>
              <a:gd name="T39" fmla="*/ 161 h 254"/>
              <a:gd name="T40" fmla="*/ 404 w 528"/>
              <a:gd name="T41" fmla="*/ 147 h 254"/>
              <a:gd name="T42" fmla="*/ 472 w 528"/>
              <a:gd name="T43" fmla="*/ 125 h 254"/>
              <a:gd name="T44" fmla="*/ 503 w 528"/>
              <a:gd name="T45" fmla="*/ 101 h 254"/>
              <a:gd name="T46" fmla="*/ 503 w 528"/>
              <a:gd name="T47" fmla="*/ 83 h 254"/>
              <a:gd name="T48" fmla="*/ 472 w 528"/>
              <a:gd name="T49" fmla="*/ 59 h 254"/>
              <a:gd name="T50" fmla="*/ 404 w 528"/>
              <a:gd name="T51" fmla="*/ 37 h 254"/>
              <a:gd name="T52" fmla="*/ 313 w 528"/>
              <a:gd name="T53" fmla="*/ 23 h 254"/>
              <a:gd name="T54" fmla="*/ 264 w 528"/>
              <a:gd name="T55" fmla="*/ 0 h 254"/>
              <a:gd name="T56" fmla="*/ 367 w 528"/>
              <a:gd name="T57" fmla="*/ 7 h 254"/>
              <a:gd name="T58" fmla="*/ 450 w 528"/>
              <a:gd name="T59" fmla="*/ 27 h 254"/>
              <a:gd name="T60" fmla="*/ 508 w 528"/>
              <a:gd name="T61" fmla="*/ 56 h 254"/>
              <a:gd name="T62" fmla="*/ 528 w 528"/>
              <a:gd name="T63" fmla="*/ 91 h 254"/>
              <a:gd name="T64" fmla="*/ 523 w 528"/>
              <a:gd name="T65" fmla="*/ 179 h 254"/>
              <a:gd name="T66" fmla="*/ 482 w 528"/>
              <a:gd name="T67" fmla="*/ 213 h 254"/>
              <a:gd name="T68" fmla="*/ 411 w 528"/>
              <a:gd name="T69" fmla="*/ 237 h 254"/>
              <a:gd name="T70" fmla="*/ 316 w 528"/>
              <a:gd name="T71" fmla="*/ 252 h 254"/>
              <a:gd name="T72" fmla="*/ 210 w 528"/>
              <a:gd name="T73" fmla="*/ 252 h 254"/>
              <a:gd name="T74" fmla="*/ 116 w 528"/>
              <a:gd name="T75" fmla="*/ 237 h 254"/>
              <a:gd name="T76" fmla="*/ 44 w 528"/>
              <a:gd name="T77" fmla="*/ 213 h 254"/>
              <a:gd name="T78" fmla="*/ 5 w 528"/>
              <a:gd name="T79" fmla="*/ 179 h 254"/>
              <a:gd name="T80" fmla="*/ 0 w 528"/>
              <a:gd name="T81" fmla="*/ 91 h 254"/>
              <a:gd name="T82" fmla="*/ 20 w 528"/>
              <a:gd name="T83" fmla="*/ 56 h 254"/>
              <a:gd name="T84" fmla="*/ 77 w 528"/>
              <a:gd name="T85" fmla="*/ 27 h 254"/>
              <a:gd name="T86" fmla="*/ 160 w 528"/>
              <a:gd name="T87" fmla="*/ 7 h 254"/>
              <a:gd name="T88" fmla="*/ 264 w 528"/>
              <a:gd name="T89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28" h="254">
                <a:moveTo>
                  <a:pt x="128" y="162"/>
                </a:moveTo>
                <a:lnTo>
                  <a:pt x="128" y="232"/>
                </a:lnTo>
                <a:lnTo>
                  <a:pt x="164" y="239"/>
                </a:lnTo>
                <a:lnTo>
                  <a:pt x="164" y="169"/>
                </a:lnTo>
                <a:lnTo>
                  <a:pt x="128" y="162"/>
                </a:lnTo>
                <a:close/>
                <a:moveTo>
                  <a:pt x="76" y="149"/>
                </a:moveTo>
                <a:lnTo>
                  <a:pt x="76" y="217"/>
                </a:lnTo>
                <a:lnTo>
                  <a:pt x="111" y="228"/>
                </a:lnTo>
                <a:lnTo>
                  <a:pt x="111" y="159"/>
                </a:lnTo>
                <a:lnTo>
                  <a:pt x="76" y="149"/>
                </a:lnTo>
                <a:close/>
                <a:moveTo>
                  <a:pt x="481" y="135"/>
                </a:moveTo>
                <a:lnTo>
                  <a:pt x="445" y="151"/>
                </a:lnTo>
                <a:lnTo>
                  <a:pt x="445" y="218"/>
                </a:lnTo>
                <a:lnTo>
                  <a:pt x="481" y="203"/>
                </a:lnTo>
                <a:lnTo>
                  <a:pt x="481" y="135"/>
                </a:lnTo>
                <a:close/>
                <a:moveTo>
                  <a:pt x="23" y="122"/>
                </a:moveTo>
                <a:lnTo>
                  <a:pt x="23" y="189"/>
                </a:lnTo>
                <a:lnTo>
                  <a:pt x="40" y="201"/>
                </a:lnTo>
                <a:lnTo>
                  <a:pt x="59" y="210"/>
                </a:lnTo>
                <a:lnTo>
                  <a:pt x="59" y="142"/>
                </a:lnTo>
                <a:lnTo>
                  <a:pt x="40" y="132"/>
                </a:lnTo>
                <a:lnTo>
                  <a:pt x="23" y="122"/>
                </a:lnTo>
                <a:close/>
                <a:moveTo>
                  <a:pt x="264" y="22"/>
                </a:moveTo>
                <a:lnTo>
                  <a:pt x="213" y="23"/>
                </a:lnTo>
                <a:lnTo>
                  <a:pt x="166" y="29"/>
                </a:lnTo>
                <a:lnTo>
                  <a:pt x="121" y="37"/>
                </a:lnTo>
                <a:lnTo>
                  <a:pt x="84" y="47"/>
                </a:lnTo>
                <a:lnTo>
                  <a:pt x="55" y="59"/>
                </a:lnTo>
                <a:lnTo>
                  <a:pt x="37" y="71"/>
                </a:lnTo>
                <a:lnTo>
                  <a:pt x="25" y="83"/>
                </a:lnTo>
                <a:lnTo>
                  <a:pt x="22" y="91"/>
                </a:lnTo>
                <a:lnTo>
                  <a:pt x="25" y="101"/>
                </a:lnTo>
                <a:lnTo>
                  <a:pt x="37" y="113"/>
                </a:lnTo>
                <a:lnTo>
                  <a:pt x="55" y="125"/>
                </a:lnTo>
                <a:lnTo>
                  <a:pt x="84" y="137"/>
                </a:lnTo>
                <a:lnTo>
                  <a:pt x="121" y="147"/>
                </a:lnTo>
                <a:lnTo>
                  <a:pt x="166" y="156"/>
                </a:lnTo>
                <a:lnTo>
                  <a:pt x="213" y="161"/>
                </a:lnTo>
                <a:lnTo>
                  <a:pt x="264" y="162"/>
                </a:lnTo>
                <a:lnTo>
                  <a:pt x="313" y="161"/>
                </a:lnTo>
                <a:lnTo>
                  <a:pt x="360" y="156"/>
                </a:lnTo>
                <a:lnTo>
                  <a:pt x="404" y="147"/>
                </a:lnTo>
                <a:lnTo>
                  <a:pt x="443" y="137"/>
                </a:lnTo>
                <a:lnTo>
                  <a:pt x="472" y="125"/>
                </a:lnTo>
                <a:lnTo>
                  <a:pt x="491" y="113"/>
                </a:lnTo>
                <a:lnTo>
                  <a:pt x="503" y="101"/>
                </a:lnTo>
                <a:lnTo>
                  <a:pt x="506" y="91"/>
                </a:lnTo>
                <a:lnTo>
                  <a:pt x="503" y="83"/>
                </a:lnTo>
                <a:lnTo>
                  <a:pt x="491" y="71"/>
                </a:lnTo>
                <a:lnTo>
                  <a:pt x="472" y="59"/>
                </a:lnTo>
                <a:lnTo>
                  <a:pt x="443" y="47"/>
                </a:lnTo>
                <a:lnTo>
                  <a:pt x="404" y="37"/>
                </a:lnTo>
                <a:lnTo>
                  <a:pt x="360" y="29"/>
                </a:lnTo>
                <a:lnTo>
                  <a:pt x="313" y="23"/>
                </a:lnTo>
                <a:lnTo>
                  <a:pt x="264" y="22"/>
                </a:lnTo>
                <a:close/>
                <a:moveTo>
                  <a:pt x="264" y="0"/>
                </a:moveTo>
                <a:lnTo>
                  <a:pt x="316" y="1"/>
                </a:lnTo>
                <a:lnTo>
                  <a:pt x="367" y="7"/>
                </a:lnTo>
                <a:lnTo>
                  <a:pt x="411" y="15"/>
                </a:lnTo>
                <a:lnTo>
                  <a:pt x="450" y="27"/>
                </a:lnTo>
                <a:lnTo>
                  <a:pt x="482" y="40"/>
                </a:lnTo>
                <a:lnTo>
                  <a:pt x="508" y="56"/>
                </a:lnTo>
                <a:lnTo>
                  <a:pt x="523" y="73"/>
                </a:lnTo>
                <a:lnTo>
                  <a:pt x="528" y="91"/>
                </a:lnTo>
                <a:lnTo>
                  <a:pt x="528" y="162"/>
                </a:lnTo>
                <a:lnTo>
                  <a:pt x="523" y="179"/>
                </a:lnTo>
                <a:lnTo>
                  <a:pt x="508" y="198"/>
                </a:lnTo>
                <a:lnTo>
                  <a:pt x="482" y="213"/>
                </a:lnTo>
                <a:lnTo>
                  <a:pt x="450" y="227"/>
                </a:lnTo>
                <a:lnTo>
                  <a:pt x="411" y="237"/>
                </a:lnTo>
                <a:lnTo>
                  <a:pt x="367" y="245"/>
                </a:lnTo>
                <a:lnTo>
                  <a:pt x="316" y="252"/>
                </a:lnTo>
                <a:lnTo>
                  <a:pt x="264" y="254"/>
                </a:lnTo>
                <a:lnTo>
                  <a:pt x="210" y="252"/>
                </a:lnTo>
                <a:lnTo>
                  <a:pt x="160" y="245"/>
                </a:lnTo>
                <a:lnTo>
                  <a:pt x="116" y="237"/>
                </a:lnTo>
                <a:lnTo>
                  <a:pt x="77" y="227"/>
                </a:lnTo>
                <a:lnTo>
                  <a:pt x="44" y="213"/>
                </a:lnTo>
                <a:lnTo>
                  <a:pt x="20" y="198"/>
                </a:lnTo>
                <a:lnTo>
                  <a:pt x="5" y="179"/>
                </a:lnTo>
                <a:lnTo>
                  <a:pt x="0" y="162"/>
                </a:lnTo>
                <a:lnTo>
                  <a:pt x="0" y="91"/>
                </a:lnTo>
                <a:lnTo>
                  <a:pt x="5" y="73"/>
                </a:lnTo>
                <a:lnTo>
                  <a:pt x="20" y="56"/>
                </a:lnTo>
                <a:lnTo>
                  <a:pt x="44" y="40"/>
                </a:lnTo>
                <a:lnTo>
                  <a:pt x="77" y="27"/>
                </a:lnTo>
                <a:lnTo>
                  <a:pt x="116" y="15"/>
                </a:lnTo>
                <a:lnTo>
                  <a:pt x="160" y="7"/>
                </a:lnTo>
                <a:lnTo>
                  <a:pt x="210" y="1"/>
                </a:lnTo>
                <a:lnTo>
                  <a:pt x="26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4" name="Freeform 153"/>
          <p:cNvSpPr>
            <a:spLocks/>
          </p:cNvSpPr>
          <p:nvPr/>
        </p:nvSpPr>
        <p:spPr bwMode="auto">
          <a:xfrm>
            <a:off x="11091735" y="4945986"/>
            <a:ext cx="144463" cy="93663"/>
          </a:xfrm>
          <a:custGeom>
            <a:avLst/>
            <a:gdLst>
              <a:gd name="T0" fmla="*/ 107 w 183"/>
              <a:gd name="T1" fmla="*/ 0 h 117"/>
              <a:gd name="T2" fmla="*/ 137 w 183"/>
              <a:gd name="T3" fmla="*/ 10 h 117"/>
              <a:gd name="T4" fmla="*/ 166 w 183"/>
              <a:gd name="T5" fmla="*/ 18 h 117"/>
              <a:gd name="T6" fmla="*/ 175 w 183"/>
              <a:gd name="T7" fmla="*/ 27 h 117"/>
              <a:gd name="T8" fmla="*/ 175 w 183"/>
              <a:gd name="T9" fmla="*/ 34 h 117"/>
              <a:gd name="T10" fmla="*/ 102 w 183"/>
              <a:gd name="T11" fmla="*/ 37 h 117"/>
              <a:gd name="T12" fmla="*/ 102 w 183"/>
              <a:gd name="T13" fmla="*/ 28 h 117"/>
              <a:gd name="T14" fmla="*/ 99 w 183"/>
              <a:gd name="T15" fmla="*/ 23 h 117"/>
              <a:gd name="T16" fmla="*/ 93 w 183"/>
              <a:gd name="T17" fmla="*/ 22 h 117"/>
              <a:gd name="T18" fmla="*/ 82 w 183"/>
              <a:gd name="T19" fmla="*/ 22 h 117"/>
              <a:gd name="T20" fmla="*/ 75 w 183"/>
              <a:gd name="T21" fmla="*/ 25 h 117"/>
              <a:gd name="T22" fmla="*/ 75 w 183"/>
              <a:gd name="T23" fmla="*/ 32 h 117"/>
              <a:gd name="T24" fmla="*/ 82 w 183"/>
              <a:gd name="T25" fmla="*/ 37 h 117"/>
              <a:gd name="T26" fmla="*/ 102 w 183"/>
              <a:gd name="T27" fmla="*/ 42 h 117"/>
              <a:gd name="T28" fmla="*/ 144 w 183"/>
              <a:gd name="T29" fmla="*/ 50 h 117"/>
              <a:gd name="T30" fmla="*/ 168 w 183"/>
              <a:gd name="T31" fmla="*/ 59 h 117"/>
              <a:gd name="T32" fmla="*/ 180 w 183"/>
              <a:gd name="T33" fmla="*/ 67 h 117"/>
              <a:gd name="T34" fmla="*/ 183 w 183"/>
              <a:gd name="T35" fmla="*/ 78 h 117"/>
              <a:gd name="T36" fmla="*/ 178 w 183"/>
              <a:gd name="T37" fmla="*/ 89 h 117"/>
              <a:gd name="T38" fmla="*/ 165 w 183"/>
              <a:gd name="T39" fmla="*/ 98 h 117"/>
              <a:gd name="T40" fmla="*/ 107 w 183"/>
              <a:gd name="T41" fmla="*/ 106 h 117"/>
              <a:gd name="T42" fmla="*/ 75 w 183"/>
              <a:gd name="T43" fmla="*/ 117 h 117"/>
              <a:gd name="T44" fmla="*/ 46 w 183"/>
              <a:gd name="T45" fmla="*/ 105 h 117"/>
              <a:gd name="T46" fmla="*/ 16 w 183"/>
              <a:gd name="T47" fmla="*/ 96 h 117"/>
              <a:gd name="T48" fmla="*/ 4 w 183"/>
              <a:gd name="T49" fmla="*/ 88 h 117"/>
              <a:gd name="T50" fmla="*/ 0 w 183"/>
              <a:gd name="T51" fmla="*/ 76 h 117"/>
              <a:gd name="T52" fmla="*/ 75 w 183"/>
              <a:gd name="T53" fmla="*/ 71 h 117"/>
              <a:gd name="T54" fmla="*/ 75 w 183"/>
              <a:gd name="T55" fmla="*/ 83 h 117"/>
              <a:gd name="T56" fmla="*/ 77 w 183"/>
              <a:gd name="T57" fmla="*/ 89 h 117"/>
              <a:gd name="T58" fmla="*/ 82 w 183"/>
              <a:gd name="T59" fmla="*/ 91 h 117"/>
              <a:gd name="T60" fmla="*/ 93 w 183"/>
              <a:gd name="T61" fmla="*/ 91 h 117"/>
              <a:gd name="T62" fmla="*/ 100 w 183"/>
              <a:gd name="T63" fmla="*/ 88 h 117"/>
              <a:gd name="T64" fmla="*/ 102 w 183"/>
              <a:gd name="T65" fmla="*/ 81 h 117"/>
              <a:gd name="T66" fmla="*/ 99 w 183"/>
              <a:gd name="T67" fmla="*/ 74 h 117"/>
              <a:gd name="T68" fmla="*/ 90 w 183"/>
              <a:gd name="T69" fmla="*/ 69 h 117"/>
              <a:gd name="T70" fmla="*/ 75 w 183"/>
              <a:gd name="T71" fmla="*/ 66 h 117"/>
              <a:gd name="T72" fmla="*/ 29 w 183"/>
              <a:gd name="T73" fmla="*/ 56 h 117"/>
              <a:gd name="T74" fmla="*/ 9 w 183"/>
              <a:gd name="T75" fmla="*/ 45 h 117"/>
              <a:gd name="T76" fmla="*/ 0 w 183"/>
              <a:gd name="T77" fmla="*/ 37 h 117"/>
              <a:gd name="T78" fmla="*/ 0 w 183"/>
              <a:gd name="T79" fmla="*/ 27 h 117"/>
              <a:gd name="T80" fmla="*/ 10 w 183"/>
              <a:gd name="T81" fmla="*/ 18 h 117"/>
              <a:gd name="T82" fmla="*/ 41 w 183"/>
              <a:gd name="T83" fmla="*/ 10 h 117"/>
              <a:gd name="T84" fmla="*/ 75 w 183"/>
              <a:gd name="T8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3" h="117">
                <a:moveTo>
                  <a:pt x="75" y="0"/>
                </a:moveTo>
                <a:lnTo>
                  <a:pt x="107" y="0"/>
                </a:lnTo>
                <a:lnTo>
                  <a:pt x="107" y="6"/>
                </a:lnTo>
                <a:lnTo>
                  <a:pt x="137" y="10"/>
                </a:lnTo>
                <a:lnTo>
                  <a:pt x="158" y="15"/>
                </a:lnTo>
                <a:lnTo>
                  <a:pt x="166" y="18"/>
                </a:lnTo>
                <a:lnTo>
                  <a:pt x="171" y="22"/>
                </a:lnTo>
                <a:lnTo>
                  <a:pt x="175" y="27"/>
                </a:lnTo>
                <a:lnTo>
                  <a:pt x="175" y="32"/>
                </a:lnTo>
                <a:lnTo>
                  <a:pt x="175" y="34"/>
                </a:lnTo>
                <a:lnTo>
                  <a:pt x="175" y="37"/>
                </a:lnTo>
                <a:lnTo>
                  <a:pt x="102" y="37"/>
                </a:lnTo>
                <a:lnTo>
                  <a:pt x="102" y="32"/>
                </a:lnTo>
                <a:lnTo>
                  <a:pt x="102" y="28"/>
                </a:lnTo>
                <a:lnTo>
                  <a:pt x="100" y="25"/>
                </a:lnTo>
                <a:lnTo>
                  <a:pt x="99" y="23"/>
                </a:lnTo>
                <a:lnTo>
                  <a:pt x="97" y="23"/>
                </a:lnTo>
                <a:lnTo>
                  <a:pt x="93" y="22"/>
                </a:lnTo>
                <a:lnTo>
                  <a:pt x="88" y="22"/>
                </a:lnTo>
                <a:lnTo>
                  <a:pt x="82" y="22"/>
                </a:lnTo>
                <a:lnTo>
                  <a:pt x="78" y="23"/>
                </a:lnTo>
                <a:lnTo>
                  <a:pt x="75" y="25"/>
                </a:lnTo>
                <a:lnTo>
                  <a:pt x="75" y="28"/>
                </a:lnTo>
                <a:lnTo>
                  <a:pt x="75" y="32"/>
                </a:lnTo>
                <a:lnTo>
                  <a:pt x="78" y="35"/>
                </a:lnTo>
                <a:lnTo>
                  <a:pt x="82" y="37"/>
                </a:lnTo>
                <a:lnTo>
                  <a:pt x="88" y="39"/>
                </a:lnTo>
                <a:lnTo>
                  <a:pt x="102" y="42"/>
                </a:lnTo>
                <a:lnTo>
                  <a:pt x="121" y="45"/>
                </a:lnTo>
                <a:lnTo>
                  <a:pt x="144" y="50"/>
                </a:lnTo>
                <a:lnTo>
                  <a:pt x="159" y="54"/>
                </a:lnTo>
                <a:lnTo>
                  <a:pt x="168" y="59"/>
                </a:lnTo>
                <a:lnTo>
                  <a:pt x="176" y="64"/>
                </a:lnTo>
                <a:lnTo>
                  <a:pt x="180" y="67"/>
                </a:lnTo>
                <a:lnTo>
                  <a:pt x="182" y="72"/>
                </a:lnTo>
                <a:lnTo>
                  <a:pt x="183" y="78"/>
                </a:lnTo>
                <a:lnTo>
                  <a:pt x="182" y="83"/>
                </a:lnTo>
                <a:lnTo>
                  <a:pt x="178" y="89"/>
                </a:lnTo>
                <a:lnTo>
                  <a:pt x="173" y="94"/>
                </a:lnTo>
                <a:lnTo>
                  <a:pt x="165" y="98"/>
                </a:lnTo>
                <a:lnTo>
                  <a:pt x="141" y="105"/>
                </a:lnTo>
                <a:lnTo>
                  <a:pt x="107" y="106"/>
                </a:lnTo>
                <a:lnTo>
                  <a:pt x="107" y="117"/>
                </a:lnTo>
                <a:lnTo>
                  <a:pt x="75" y="117"/>
                </a:lnTo>
                <a:lnTo>
                  <a:pt x="75" y="106"/>
                </a:lnTo>
                <a:lnTo>
                  <a:pt x="46" y="105"/>
                </a:lnTo>
                <a:lnTo>
                  <a:pt x="22" y="100"/>
                </a:lnTo>
                <a:lnTo>
                  <a:pt x="16" y="96"/>
                </a:lnTo>
                <a:lnTo>
                  <a:pt x="9" y="93"/>
                </a:lnTo>
                <a:lnTo>
                  <a:pt x="4" y="88"/>
                </a:lnTo>
                <a:lnTo>
                  <a:pt x="2" y="83"/>
                </a:lnTo>
                <a:lnTo>
                  <a:pt x="0" y="76"/>
                </a:lnTo>
                <a:lnTo>
                  <a:pt x="0" y="71"/>
                </a:lnTo>
                <a:lnTo>
                  <a:pt x="75" y="71"/>
                </a:lnTo>
                <a:lnTo>
                  <a:pt x="75" y="78"/>
                </a:lnTo>
                <a:lnTo>
                  <a:pt x="75" y="83"/>
                </a:lnTo>
                <a:lnTo>
                  <a:pt x="75" y="88"/>
                </a:lnTo>
                <a:lnTo>
                  <a:pt x="77" y="89"/>
                </a:lnTo>
                <a:lnTo>
                  <a:pt x="78" y="91"/>
                </a:lnTo>
                <a:lnTo>
                  <a:pt x="82" y="91"/>
                </a:lnTo>
                <a:lnTo>
                  <a:pt x="87" y="93"/>
                </a:lnTo>
                <a:lnTo>
                  <a:pt x="93" y="91"/>
                </a:lnTo>
                <a:lnTo>
                  <a:pt x="99" y="91"/>
                </a:lnTo>
                <a:lnTo>
                  <a:pt x="100" y="88"/>
                </a:lnTo>
                <a:lnTo>
                  <a:pt x="102" y="86"/>
                </a:lnTo>
                <a:lnTo>
                  <a:pt x="102" y="81"/>
                </a:lnTo>
                <a:lnTo>
                  <a:pt x="100" y="76"/>
                </a:lnTo>
                <a:lnTo>
                  <a:pt x="99" y="74"/>
                </a:lnTo>
                <a:lnTo>
                  <a:pt x="95" y="72"/>
                </a:lnTo>
                <a:lnTo>
                  <a:pt x="90" y="69"/>
                </a:lnTo>
                <a:lnTo>
                  <a:pt x="83" y="67"/>
                </a:lnTo>
                <a:lnTo>
                  <a:pt x="75" y="66"/>
                </a:lnTo>
                <a:lnTo>
                  <a:pt x="46" y="59"/>
                </a:lnTo>
                <a:lnTo>
                  <a:pt x="29" y="56"/>
                </a:lnTo>
                <a:lnTo>
                  <a:pt x="19" y="50"/>
                </a:lnTo>
                <a:lnTo>
                  <a:pt x="9" y="45"/>
                </a:lnTo>
                <a:lnTo>
                  <a:pt x="4" y="42"/>
                </a:lnTo>
                <a:lnTo>
                  <a:pt x="0" y="37"/>
                </a:lnTo>
                <a:lnTo>
                  <a:pt x="0" y="32"/>
                </a:lnTo>
                <a:lnTo>
                  <a:pt x="0" y="27"/>
                </a:lnTo>
                <a:lnTo>
                  <a:pt x="4" y="22"/>
                </a:lnTo>
                <a:lnTo>
                  <a:pt x="10" y="18"/>
                </a:lnTo>
                <a:lnTo>
                  <a:pt x="19" y="15"/>
                </a:lnTo>
                <a:lnTo>
                  <a:pt x="41" y="10"/>
                </a:lnTo>
                <a:lnTo>
                  <a:pt x="75" y="6"/>
                </a:lnTo>
                <a:lnTo>
                  <a:pt x="7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5" name="Freeform 154"/>
          <p:cNvSpPr>
            <a:spLocks noEditPoints="1"/>
          </p:cNvSpPr>
          <p:nvPr/>
        </p:nvSpPr>
        <p:spPr bwMode="auto">
          <a:xfrm>
            <a:off x="10953623" y="5072986"/>
            <a:ext cx="419100" cy="134938"/>
          </a:xfrm>
          <a:custGeom>
            <a:avLst/>
            <a:gdLst>
              <a:gd name="T0" fmla="*/ 128 w 528"/>
              <a:gd name="T1" fmla="*/ 81 h 171"/>
              <a:gd name="T2" fmla="*/ 128 w 528"/>
              <a:gd name="T3" fmla="*/ 149 h 171"/>
              <a:gd name="T4" fmla="*/ 164 w 528"/>
              <a:gd name="T5" fmla="*/ 156 h 171"/>
              <a:gd name="T6" fmla="*/ 164 w 528"/>
              <a:gd name="T7" fmla="*/ 88 h 171"/>
              <a:gd name="T8" fmla="*/ 128 w 528"/>
              <a:gd name="T9" fmla="*/ 81 h 171"/>
              <a:gd name="T10" fmla="*/ 76 w 528"/>
              <a:gd name="T11" fmla="*/ 66 h 171"/>
              <a:gd name="T12" fmla="*/ 76 w 528"/>
              <a:gd name="T13" fmla="*/ 135 h 171"/>
              <a:gd name="T14" fmla="*/ 111 w 528"/>
              <a:gd name="T15" fmla="*/ 145 h 171"/>
              <a:gd name="T16" fmla="*/ 111 w 528"/>
              <a:gd name="T17" fmla="*/ 78 h 171"/>
              <a:gd name="T18" fmla="*/ 76 w 528"/>
              <a:gd name="T19" fmla="*/ 66 h 171"/>
              <a:gd name="T20" fmla="*/ 481 w 528"/>
              <a:gd name="T21" fmla="*/ 54 h 171"/>
              <a:gd name="T22" fmla="*/ 445 w 528"/>
              <a:gd name="T23" fmla="*/ 68 h 171"/>
              <a:gd name="T24" fmla="*/ 445 w 528"/>
              <a:gd name="T25" fmla="*/ 137 h 171"/>
              <a:gd name="T26" fmla="*/ 481 w 528"/>
              <a:gd name="T27" fmla="*/ 122 h 171"/>
              <a:gd name="T28" fmla="*/ 481 w 528"/>
              <a:gd name="T29" fmla="*/ 54 h 171"/>
              <a:gd name="T30" fmla="*/ 23 w 528"/>
              <a:gd name="T31" fmla="*/ 39 h 171"/>
              <a:gd name="T32" fmla="*/ 23 w 528"/>
              <a:gd name="T33" fmla="*/ 108 h 171"/>
              <a:gd name="T34" fmla="*/ 40 w 528"/>
              <a:gd name="T35" fmla="*/ 118 h 171"/>
              <a:gd name="T36" fmla="*/ 59 w 528"/>
              <a:gd name="T37" fmla="*/ 129 h 171"/>
              <a:gd name="T38" fmla="*/ 59 w 528"/>
              <a:gd name="T39" fmla="*/ 59 h 171"/>
              <a:gd name="T40" fmla="*/ 40 w 528"/>
              <a:gd name="T41" fmla="*/ 51 h 171"/>
              <a:gd name="T42" fmla="*/ 23 w 528"/>
              <a:gd name="T43" fmla="*/ 39 h 171"/>
              <a:gd name="T44" fmla="*/ 1 w 528"/>
              <a:gd name="T45" fmla="*/ 0 h 171"/>
              <a:gd name="T46" fmla="*/ 13 w 528"/>
              <a:gd name="T47" fmla="*/ 20 h 171"/>
              <a:gd name="T48" fmla="*/ 35 w 528"/>
              <a:gd name="T49" fmla="*/ 37 h 171"/>
              <a:gd name="T50" fmla="*/ 67 w 528"/>
              <a:gd name="T51" fmla="*/ 52 h 171"/>
              <a:gd name="T52" fmla="*/ 106 w 528"/>
              <a:gd name="T53" fmla="*/ 64 h 171"/>
              <a:gd name="T54" fmla="*/ 154 w 528"/>
              <a:gd name="T55" fmla="*/ 74 h 171"/>
              <a:gd name="T56" fmla="*/ 206 w 528"/>
              <a:gd name="T57" fmla="*/ 81 h 171"/>
              <a:gd name="T58" fmla="*/ 264 w 528"/>
              <a:gd name="T59" fmla="*/ 83 h 171"/>
              <a:gd name="T60" fmla="*/ 320 w 528"/>
              <a:gd name="T61" fmla="*/ 81 h 171"/>
              <a:gd name="T62" fmla="*/ 372 w 528"/>
              <a:gd name="T63" fmla="*/ 74 h 171"/>
              <a:gd name="T64" fmla="*/ 420 w 528"/>
              <a:gd name="T65" fmla="*/ 64 h 171"/>
              <a:gd name="T66" fmla="*/ 460 w 528"/>
              <a:gd name="T67" fmla="*/ 52 h 171"/>
              <a:gd name="T68" fmla="*/ 492 w 528"/>
              <a:gd name="T69" fmla="*/ 37 h 171"/>
              <a:gd name="T70" fmla="*/ 514 w 528"/>
              <a:gd name="T71" fmla="*/ 20 h 171"/>
              <a:gd name="T72" fmla="*/ 526 w 528"/>
              <a:gd name="T73" fmla="*/ 0 h 171"/>
              <a:gd name="T74" fmla="*/ 528 w 528"/>
              <a:gd name="T75" fmla="*/ 5 h 171"/>
              <a:gd name="T76" fmla="*/ 528 w 528"/>
              <a:gd name="T77" fmla="*/ 10 h 171"/>
              <a:gd name="T78" fmla="*/ 528 w 528"/>
              <a:gd name="T79" fmla="*/ 79 h 171"/>
              <a:gd name="T80" fmla="*/ 523 w 528"/>
              <a:gd name="T81" fmla="*/ 98 h 171"/>
              <a:gd name="T82" fmla="*/ 508 w 528"/>
              <a:gd name="T83" fmla="*/ 115 h 171"/>
              <a:gd name="T84" fmla="*/ 482 w 528"/>
              <a:gd name="T85" fmla="*/ 130 h 171"/>
              <a:gd name="T86" fmla="*/ 450 w 528"/>
              <a:gd name="T87" fmla="*/ 145 h 171"/>
              <a:gd name="T88" fmla="*/ 411 w 528"/>
              <a:gd name="T89" fmla="*/ 156 h 171"/>
              <a:gd name="T90" fmla="*/ 367 w 528"/>
              <a:gd name="T91" fmla="*/ 164 h 171"/>
              <a:gd name="T92" fmla="*/ 316 w 528"/>
              <a:gd name="T93" fmla="*/ 169 h 171"/>
              <a:gd name="T94" fmla="*/ 264 w 528"/>
              <a:gd name="T95" fmla="*/ 171 h 171"/>
              <a:gd name="T96" fmla="*/ 210 w 528"/>
              <a:gd name="T97" fmla="*/ 169 h 171"/>
              <a:gd name="T98" fmla="*/ 160 w 528"/>
              <a:gd name="T99" fmla="*/ 164 h 171"/>
              <a:gd name="T100" fmla="*/ 116 w 528"/>
              <a:gd name="T101" fmla="*/ 156 h 171"/>
              <a:gd name="T102" fmla="*/ 77 w 528"/>
              <a:gd name="T103" fmla="*/ 145 h 171"/>
              <a:gd name="T104" fmla="*/ 44 w 528"/>
              <a:gd name="T105" fmla="*/ 130 h 171"/>
              <a:gd name="T106" fmla="*/ 20 w 528"/>
              <a:gd name="T107" fmla="*/ 115 h 171"/>
              <a:gd name="T108" fmla="*/ 5 w 528"/>
              <a:gd name="T109" fmla="*/ 98 h 171"/>
              <a:gd name="T110" fmla="*/ 0 w 528"/>
              <a:gd name="T111" fmla="*/ 79 h 171"/>
              <a:gd name="T112" fmla="*/ 0 w 528"/>
              <a:gd name="T113" fmla="*/ 10 h 171"/>
              <a:gd name="T114" fmla="*/ 1 w 528"/>
              <a:gd name="T115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28" h="171">
                <a:moveTo>
                  <a:pt x="128" y="81"/>
                </a:moveTo>
                <a:lnTo>
                  <a:pt x="128" y="149"/>
                </a:lnTo>
                <a:lnTo>
                  <a:pt x="164" y="156"/>
                </a:lnTo>
                <a:lnTo>
                  <a:pt x="164" y="88"/>
                </a:lnTo>
                <a:lnTo>
                  <a:pt x="128" y="81"/>
                </a:lnTo>
                <a:close/>
                <a:moveTo>
                  <a:pt x="76" y="66"/>
                </a:moveTo>
                <a:lnTo>
                  <a:pt x="76" y="135"/>
                </a:lnTo>
                <a:lnTo>
                  <a:pt x="111" y="145"/>
                </a:lnTo>
                <a:lnTo>
                  <a:pt x="111" y="78"/>
                </a:lnTo>
                <a:lnTo>
                  <a:pt x="76" y="66"/>
                </a:lnTo>
                <a:close/>
                <a:moveTo>
                  <a:pt x="481" y="54"/>
                </a:moveTo>
                <a:lnTo>
                  <a:pt x="445" y="68"/>
                </a:lnTo>
                <a:lnTo>
                  <a:pt x="445" y="137"/>
                </a:lnTo>
                <a:lnTo>
                  <a:pt x="481" y="122"/>
                </a:lnTo>
                <a:lnTo>
                  <a:pt x="481" y="54"/>
                </a:lnTo>
                <a:close/>
                <a:moveTo>
                  <a:pt x="23" y="39"/>
                </a:moveTo>
                <a:lnTo>
                  <a:pt x="23" y="108"/>
                </a:lnTo>
                <a:lnTo>
                  <a:pt x="40" y="118"/>
                </a:lnTo>
                <a:lnTo>
                  <a:pt x="59" y="129"/>
                </a:lnTo>
                <a:lnTo>
                  <a:pt x="59" y="59"/>
                </a:lnTo>
                <a:lnTo>
                  <a:pt x="40" y="51"/>
                </a:lnTo>
                <a:lnTo>
                  <a:pt x="23" y="39"/>
                </a:lnTo>
                <a:close/>
                <a:moveTo>
                  <a:pt x="1" y="0"/>
                </a:moveTo>
                <a:lnTo>
                  <a:pt x="13" y="20"/>
                </a:lnTo>
                <a:lnTo>
                  <a:pt x="35" y="37"/>
                </a:lnTo>
                <a:lnTo>
                  <a:pt x="67" y="52"/>
                </a:lnTo>
                <a:lnTo>
                  <a:pt x="106" y="64"/>
                </a:lnTo>
                <a:lnTo>
                  <a:pt x="154" y="74"/>
                </a:lnTo>
                <a:lnTo>
                  <a:pt x="206" y="81"/>
                </a:lnTo>
                <a:lnTo>
                  <a:pt x="264" y="83"/>
                </a:lnTo>
                <a:lnTo>
                  <a:pt x="320" y="81"/>
                </a:lnTo>
                <a:lnTo>
                  <a:pt x="372" y="74"/>
                </a:lnTo>
                <a:lnTo>
                  <a:pt x="420" y="64"/>
                </a:lnTo>
                <a:lnTo>
                  <a:pt x="460" y="52"/>
                </a:lnTo>
                <a:lnTo>
                  <a:pt x="492" y="37"/>
                </a:lnTo>
                <a:lnTo>
                  <a:pt x="514" y="20"/>
                </a:lnTo>
                <a:lnTo>
                  <a:pt x="526" y="0"/>
                </a:lnTo>
                <a:lnTo>
                  <a:pt x="528" y="5"/>
                </a:lnTo>
                <a:lnTo>
                  <a:pt x="528" y="10"/>
                </a:lnTo>
                <a:lnTo>
                  <a:pt x="528" y="79"/>
                </a:lnTo>
                <a:lnTo>
                  <a:pt x="523" y="98"/>
                </a:lnTo>
                <a:lnTo>
                  <a:pt x="508" y="115"/>
                </a:lnTo>
                <a:lnTo>
                  <a:pt x="482" y="130"/>
                </a:lnTo>
                <a:lnTo>
                  <a:pt x="450" y="145"/>
                </a:lnTo>
                <a:lnTo>
                  <a:pt x="411" y="156"/>
                </a:lnTo>
                <a:lnTo>
                  <a:pt x="367" y="164"/>
                </a:lnTo>
                <a:lnTo>
                  <a:pt x="316" y="169"/>
                </a:lnTo>
                <a:lnTo>
                  <a:pt x="264" y="171"/>
                </a:lnTo>
                <a:lnTo>
                  <a:pt x="210" y="169"/>
                </a:lnTo>
                <a:lnTo>
                  <a:pt x="160" y="164"/>
                </a:lnTo>
                <a:lnTo>
                  <a:pt x="116" y="156"/>
                </a:lnTo>
                <a:lnTo>
                  <a:pt x="77" y="145"/>
                </a:lnTo>
                <a:lnTo>
                  <a:pt x="44" y="130"/>
                </a:lnTo>
                <a:lnTo>
                  <a:pt x="20" y="115"/>
                </a:lnTo>
                <a:lnTo>
                  <a:pt x="5" y="98"/>
                </a:lnTo>
                <a:lnTo>
                  <a:pt x="0" y="79"/>
                </a:lnTo>
                <a:lnTo>
                  <a:pt x="0" y="10"/>
                </a:lnTo>
                <a:lnTo>
                  <a:pt x="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6" name="Freeform 155"/>
          <p:cNvSpPr>
            <a:spLocks noEditPoints="1"/>
          </p:cNvSpPr>
          <p:nvPr/>
        </p:nvSpPr>
        <p:spPr bwMode="auto">
          <a:xfrm>
            <a:off x="10953623" y="5165061"/>
            <a:ext cx="419100" cy="134938"/>
          </a:xfrm>
          <a:custGeom>
            <a:avLst/>
            <a:gdLst>
              <a:gd name="T0" fmla="*/ 128 w 528"/>
              <a:gd name="T1" fmla="*/ 80 h 171"/>
              <a:gd name="T2" fmla="*/ 128 w 528"/>
              <a:gd name="T3" fmla="*/ 149 h 171"/>
              <a:gd name="T4" fmla="*/ 164 w 528"/>
              <a:gd name="T5" fmla="*/ 156 h 171"/>
              <a:gd name="T6" fmla="*/ 164 w 528"/>
              <a:gd name="T7" fmla="*/ 86 h 171"/>
              <a:gd name="T8" fmla="*/ 128 w 528"/>
              <a:gd name="T9" fmla="*/ 80 h 171"/>
              <a:gd name="T10" fmla="*/ 76 w 528"/>
              <a:gd name="T11" fmla="*/ 66 h 171"/>
              <a:gd name="T12" fmla="*/ 76 w 528"/>
              <a:gd name="T13" fmla="*/ 134 h 171"/>
              <a:gd name="T14" fmla="*/ 111 w 528"/>
              <a:gd name="T15" fmla="*/ 144 h 171"/>
              <a:gd name="T16" fmla="*/ 111 w 528"/>
              <a:gd name="T17" fmla="*/ 76 h 171"/>
              <a:gd name="T18" fmla="*/ 76 w 528"/>
              <a:gd name="T19" fmla="*/ 66 h 171"/>
              <a:gd name="T20" fmla="*/ 481 w 528"/>
              <a:gd name="T21" fmla="*/ 53 h 171"/>
              <a:gd name="T22" fmla="*/ 445 w 528"/>
              <a:gd name="T23" fmla="*/ 68 h 171"/>
              <a:gd name="T24" fmla="*/ 445 w 528"/>
              <a:gd name="T25" fmla="*/ 135 h 171"/>
              <a:gd name="T26" fmla="*/ 481 w 528"/>
              <a:gd name="T27" fmla="*/ 120 h 171"/>
              <a:gd name="T28" fmla="*/ 481 w 528"/>
              <a:gd name="T29" fmla="*/ 53 h 171"/>
              <a:gd name="T30" fmla="*/ 23 w 528"/>
              <a:gd name="T31" fmla="*/ 39 h 171"/>
              <a:gd name="T32" fmla="*/ 23 w 528"/>
              <a:gd name="T33" fmla="*/ 107 h 171"/>
              <a:gd name="T34" fmla="*/ 40 w 528"/>
              <a:gd name="T35" fmla="*/ 117 h 171"/>
              <a:gd name="T36" fmla="*/ 59 w 528"/>
              <a:gd name="T37" fmla="*/ 127 h 171"/>
              <a:gd name="T38" fmla="*/ 59 w 528"/>
              <a:gd name="T39" fmla="*/ 59 h 171"/>
              <a:gd name="T40" fmla="*/ 40 w 528"/>
              <a:gd name="T41" fmla="*/ 49 h 171"/>
              <a:gd name="T42" fmla="*/ 23 w 528"/>
              <a:gd name="T43" fmla="*/ 39 h 171"/>
              <a:gd name="T44" fmla="*/ 1 w 528"/>
              <a:gd name="T45" fmla="*/ 0 h 171"/>
              <a:gd name="T46" fmla="*/ 13 w 528"/>
              <a:gd name="T47" fmla="*/ 19 h 171"/>
              <a:gd name="T48" fmla="*/ 35 w 528"/>
              <a:gd name="T49" fmla="*/ 36 h 171"/>
              <a:gd name="T50" fmla="*/ 67 w 528"/>
              <a:gd name="T51" fmla="*/ 51 h 171"/>
              <a:gd name="T52" fmla="*/ 106 w 528"/>
              <a:gd name="T53" fmla="*/ 64 h 171"/>
              <a:gd name="T54" fmla="*/ 154 w 528"/>
              <a:gd name="T55" fmla="*/ 73 h 171"/>
              <a:gd name="T56" fmla="*/ 206 w 528"/>
              <a:gd name="T57" fmla="*/ 80 h 171"/>
              <a:gd name="T58" fmla="*/ 264 w 528"/>
              <a:gd name="T59" fmla="*/ 81 h 171"/>
              <a:gd name="T60" fmla="*/ 320 w 528"/>
              <a:gd name="T61" fmla="*/ 80 h 171"/>
              <a:gd name="T62" fmla="*/ 372 w 528"/>
              <a:gd name="T63" fmla="*/ 73 h 171"/>
              <a:gd name="T64" fmla="*/ 420 w 528"/>
              <a:gd name="T65" fmla="*/ 64 h 171"/>
              <a:gd name="T66" fmla="*/ 460 w 528"/>
              <a:gd name="T67" fmla="*/ 51 h 171"/>
              <a:gd name="T68" fmla="*/ 492 w 528"/>
              <a:gd name="T69" fmla="*/ 36 h 171"/>
              <a:gd name="T70" fmla="*/ 514 w 528"/>
              <a:gd name="T71" fmla="*/ 19 h 171"/>
              <a:gd name="T72" fmla="*/ 526 w 528"/>
              <a:gd name="T73" fmla="*/ 0 h 171"/>
              <a:gd name="T74" fmla="*/ 528 w 528"/>
              <a:gd name="T75" fmla="*/ 3 h 171"/>
              <a:gd name="T76" fmla="*/ 528 w 528"/>
              <a:gd name="T77" fmla="*/ 8 h 171"/>
              <a:gd name="T78" fmla="*/ 528 w 528"/>
              <a:gd name="T79" fmla="*/ 78 h 171"/>
              <a:gd name="T80" fmla="*/ 523 w 528"/>
              <a:gd name="T81" fmla="*/ 97 h 171"/>
              <a:gd name="T82" fmla="*/ 508 w 528"/>
              <a:gd name="T83" fmla="*/ 115 h 171"/>
              <a:gd name="T84" fmla="*/ 482 w 528"/>
              <a:gd name="T85" fmla="*/ 130 h 171"/>
              <a:gd name="T86" fmla="*/ 450 w 528"/>
              <a:gd name="T87" fmla="*/ 144 h 171"/>
              <a:gd name="T88" fmla="*/ 411 w 528"/>
              <a:gd name="T89" fmla="*/ 154 h 171"/>
              <a:gd name="T90" fmla="*/ 367 w 528"/>
              <a:gd name="T91" fmla="*/ 163 h 171"/>
              <a:gd name="T92" fmla="*/ 316 w 528"/>
              <a:gd name="T93" fmla="*/ 169 h 171"/>
              <a:gd name="T94" fmla="*/ 264 w 528"/>
              <a:gd name="T95" fmla="*/ 171 h 171"/>
              <a:gd name="T96" fmla="*/ 210 w 528"/>
              <a:gd name="T97" fmla="*/ 169 h 171"/>
              <a:gd name="T98" fmla="*/ 160 w 528"/>
              <a:gd name="T99" fmla="*/ 163 h 171"/>
              <a:gd name="T100" fmla="*/ 116 w 528"/>
              <a:gd name="T101" fmla="*/ 154 h 171"/>
              <a:gd name="T102" fmla="*/ 77 w 528"/>
              <a:gd name="T103" fmla="*/ 144 h 171"/>
              <a:gd name="T104" fmla="*/ 44 w 528"/>
              <a:gd name="T105" fmla="*/ 130 h 171"/>
              <a:gd name="T106" fmla="*/ 20 w 528"/>
              <a:gd name="T107" fmla="*/ 115 h 171"/>
              <a:gd name="T108" fmla="*/ 5 w 528"/>
              <a:gd name="T109" fmla="*/ 97 h 171"/>
              <a:gd name="T110" fmla="*/ 0 w 528"/>
              <a:gd name="T111" fmla="*/ 78 h 171"/>
              <a:gd name="T112" fmla="*/ 0 w 528"/>
              <a:gd name="T113" fmla="*/ 8 h 171"/>
              <a:gd name="T114" fmla="*/ 1 w 528"/>
              <a:gd name="T115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28" h="171">
                <a:moveTo>
                  <a:pt x="128" y="80"/>
                </a:moveTo>
                <a:lnTo>
                  <a:pt x="128" y="149"/>
                </a:lnTo>
                <a:lnTo>
                  <a:pt x="164" y="156"/>
                </a:lnTo>
                <a:lnTo>
                  <a:pt x="164" y="86"/>
                </a:lnTo>
                <a:lnTo>
                  <a:pt x="128" y="80"/>
                </a:lnTo>
                <a:close/>
                <a:moveTo>
                  <a:pt x="76" y="66"/>
                </a:moveTo>
                <a:lnTo>
                  <a:pt x="76" y="134"/>
                </a:lnTo>
                <a:lnTo>
                  <a:pt x="111" y="144"/>
                </a:lnTo>
                <a:lnTo>
                  <a:pt x="111" y="76"/>
                </a:lnTo>
                <a:lnTo>
                  <a:pt x="76" y="66"/>
                </a:lnTo>
                <a:close/>
                <a:moveTo>
                  <a:pt x="481" y="53"/>
                </a:moveTo>
                <a:lnTo>
                  <a:pt x="445" y="68"/>
                </a:lnTo>
                <a:lnTo>
                  <a:pt x="445" y="135"/>
                </a:lnTo>
                <a:lnTo>
                  <a:pt x="481" y="120"/>
                </a:lnTo>
                <a:lnTo>
                  <a:pt x="481" y="53"/>
                </a:lnTo>
                <a:close/>
                <a:moveTo>
                  <a:pt x="23" y="39"/>
                </a:moveTo>
                <a:lnTo>
                  <a:pt x="23" y="107"/>
                </a:lnTo>
                <a:lnTo>
                  <a:pt x="40" y="117"/>
                </a:lnTo>
                <a:lnTo>
                  <a:pt x="59" y="127"/>
                </a:lnTo>
                <a:lnTo>
                  <a:pt x="59" y="59"/>
                </a:lnTo>
                <a:lnTo>
                  <a:pt x="40" y="49"/>
                </a:lnTo>
                <a:lnTo>
                  <a:pt x="23" y="39"/>
                </a:lnTo>
                <a:close/>
                <a:moveTo>
                  <a:pt x="1" y="0"/>
                </a:moveTo>
                <a:lnTo>
                  <a:pt x="13" y="19"/>
                </a:lnTo>
                <a:lnTo>
                  <a:pt x="35" y="36"/>
                </a:lnTo>
                <a:lnTo>
                  <a:pt x="67" y="51"/>
                </a:lnTo>
                <a:lnTo>
                  <a:pt x="106" y="64"/>
                </a:lnTo>
                <a:lnTo>
                  <a:pt x="154" y="73"/>
                </a:lnTo>
                <a:lnTo>
                  <a:pt x="206" y="80"/>
                </a:lnTo>
                <a:lnTo>
                  <a:pt x="264" y="81"/>
                </a:lnTo>
                <a:lnTo>
                  <a:pt x="320" y="80"/>
                </a:lnTo>
                <a:lnTo>
                  <a:pt x="372" y="73"/>
                </a:lnTo>
                <a:lnTo>
                  <a:pt x="420" y="64"/>
                </a:lnTo>
                <a:lnTo>
                  <a:pt x="460" y="51"/>
                </a:lnTo>
                <a:lnTo>
                  <a:pt x="492" y="36"/>
                </a:lnTo>
                <a:lnTo>
                  <a:pt x="514" y="19"/>
                </a:lnTo>
                <a:lnTo>
                  <a:pt x="526" y="0"/>
                </a:lnTo>
                <a:lnTo>
                  <a:pt x="528" y="3"/>
                </a:lnTo>
                <a:lnTo>
                  <a:pt x="528" y="8"/>
                </a:lnTo>
                <a:lnTo>
                  <a:pt x="528" y="78"/>
                </a:lnTo>
                <a:lnTo>
                  <a:pt x="523" y="97"/>
                </a:lnTo>
                <a:lnTo>
                  <a:pt x="508" y="115"/>
                </a:lnTo>
                <a:lnTo>
                  <a:pt x="482" y="130"/>
                </a:lnTo>
                <a:lnTo>
                  <a:pt x="450" y="144"/>
                </a:lnTo>
                <a:lnTo>
                  <a:pt x="411" y="154"/>
                </a:lnTo>
                <a:lnTo>
                  <a:pt x="367" y="163"/>
                </a:lnTo>
                <a:lnTo>
                  <a:pt x="316" y="169"/>
                </a:lnTo>
                <a:lnTo>
                  <a:pt x="264" y="171"/>
                </a:lnTo>
                <a:lnTo>
                  <a:pt x="210" y="169"/>
                </a:lnTo>
                <a:lnTo>
                  <a:pt x="160" y="163"/>
                </a:lnTo>
                <a:lnTo>
                  <a:pt x="116" y="154"/>
                </a:lnTo>
                <a:lnTo>
                  <a:pt x="77" y="144"/>
                </a:lnTo>
                <a:lnTo>
                  <a:pt x="44" y="130"/>
                </a:lnTo>
                <a:lnTo>
                  <a:pt x="20" y="115"/>
                </a:lnTo>
                <a:lnTo>
                  <a:pt x="5" y="97"/>
                </a:lnTo>
                <a:lnTo>
                  <a:pt x="0" y="78"/>
                </a:lnTo>
                <a:lnTo>
                  <a:pt x="0" y="8"/>
                </a:lnTo>
                <a:lnTo>
                  <a:pt x="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7" name="Freeform 156"/>
          <p:cNvSpPr>
            <a:spLocks noEditPoints="1"/>
          </p:cNvSpPr>
          <p:nvPr/>
        </p:nvSpPr>
        <p:spPr bwMode="auto">
          <a:xfrm>
            <a:off x="10953623" y="5253961"/>
            <a:ext cx="419100" cy="136525"/>
          </a:xfrm>
          <a:custGeom>
            <a:avLst/>
            <a:gdLst>
              <a:gd name="T0" fmla="*/ 128 w 528"/>
              <a:gd name="T1" fmla="*/ 82 h 172"/>
              <a:gd name="T2" fmla="*/ 128 w 528"/>
              <a:gd name="T3" fmla="*/ 150 h 172"/>
              <a:gd name="T4" fmla="*/ 164 w 528"/>
              <a:gd name="T5" fmla="*/ 156 h 172"/>
              <a:gd name="T6" fmla="*/ 164 w 528"/>
              <a:gd name="T7" fmla="*/ 87 h 172"/>
              <a:gd name="T8" fmla="*/ 128 w 528"/>
              <a:gd name="T9" fmla="*/ 82 h 172"/>
              <a:gd name="T10" fmla="*/ 76 w 528"/>
              <a:gd name="T11" fmla="*/ 67 h 172"/>
              <a:gd name="T12" fmla="*/ 76 w 528"/>
              <a:gd name="T13" fmla="*/ 134 h 172"/>
              <a:gd name="T14" fmla="*/ 111 w 528"/>
              <a:gd name="T15" fmla="*/ 146 h 172"/>
              <a:gd name="T16" fmla="*/ 111 w 528"/>
              <a:gd name="T17" fmla="*/ 77 h 172"/>
              <a:gd name="T18" fmla="*/ 76 w 528"/>
              <a:gd name="T19" fmla="*/ 67 h 172"/>
              <a:gd name="T20" fmla="*/ 481 w 528"/>
              <a:gd name="T21" fmla="*/ 53 h 172"/>
              <a:gd name="T22" fmla="*/ 445 w 528"/>
              <a:gd name="T23" fmla="*/ 68 h 172"/>
              <a:gd name="T24" fmla="*/ 445 w 528"/>
              <a:gd name="T25" fmla="*/ 138 h 172"/>
              <a:gd name="T26" fmla="*/ 481 w 528"/>
              <a:gd name="T27" fmla="*/ 122 h 172"/>
              <a:gd name="T28" fmla="*/ 481 w 528"/>
              <a:gd name="T29" fmla="*/ 53 h 172"/>
              <a:gd name="T30" fmla="*/ 23 w 528"/>
              <a:gd name="T31" fmla="*/ 39 h 172"/>
              <a:gd name="T32" fmla="*/ 23 w 528"/>
              <a:gd name="T33" fmla="*/ 109 h 172"/>
              <a:gd name="T34" fmla="*/ 40 w 528"/>
              <a:gd name="T35" fmla="*/ 119 h 172"/>
              <a:gd name="T36" fmla="*/ 59 w 528"/>
              <a:gd name="T37" fmla="*/ 129 h 172"/>
              <a:gd name="T38" fmla="*/ 59 w 528"/>
              <a:gd name="T39" fmla="*/ 60 h 172"/>
              <a:gd name="T40" fmla="*/ 40 w 528"/>
              <a:gd name="T41" fmla="*/ 50 h 172"/>
              <a:gd name="T42" fmla="*/ 23 w 528"/>
              <a:gd name="T43" fmla="*/ 39 h 172"/>
              <a:gd name="T44" fmla="*/ 1 w 528"/>
              <a:gd name="T45" fmla="*/ 0 h 172"/>
              <a:gd name="T46" fmla="*/ 13 w 528"/>
              <a:gd name="T47" fmla="*/ 19 h 172"/>
              <a:gd name="T48" fmla="*/ 35 w 528"/>
              <a:gd name="T49" fmla="*/ 38 h 172"/>
              <a:gd name="T50" fmla="*/ 67 w 528"/>
              <a:gd name="T51" fmla="*/ 53 h 172"/>
              <a:gd name="T52" fmla="*/ 106 w 528"/>
              <a:gd name="T53" fmla="*/ 65 h 172"/>
              <a:gd name="T54" fmla="*/ 154 w 528"/>
              <a:gd name="T55" fmla="*/ 75 h 172"/>
              <a:gd name="T56" fmla="*/ 206 w 528"/>
              <a:gd name="T57" fmla="*/ 80 h 172"/>
              <a:gd name="T58" fmla="*/ 264 w 528"/>
              <a:gd name="T59" fmla="*/ 83 h 172"/>
              <a:gd name="T60" fmla="*/ 320 w 528"/>
              <a:gd name="T61" fmla="*/ 80 h 172"/>
              <a:gd name="T62" fmla="*/ 372 w 528"/>
              <a:gd name="T63" fmla="*/ 75 h 172"/>
              <a:gd name="T64" fmla="*/ 420 w 528"/>
              <a:gd name="T65" fmla="*/ 65 h 172"/>
              <a:gd name="T66" fmla="*/ 460 w 528"/>
              <a:gd name="T67" fmla="*/ 53 h 172"/>
              <a:gd name="T68" fmla="*/ 492 w 528"/>
              <a:gd name="T69" fmla="*/ 38 h 172"/>
              <a:gd name="T70" fmla="*/ 514 w 528"/>
              <a:gd name="T71" fmla="*/ 19 h 172"/>
              <a:gd name="T72" fmla="*/ 526 w 528"/>
              <a:gd name="T73" fmla="*/ 0 h 172"/>
              <a:gd name="T74" fmla="*/ 528 w 528"/>
              <a:gd name="T75" fmla="*/ 11 h 172"/>
              <a:gd name="T76" fmla="*/ 528 w 528"/>
              <a:gd name="T77" fmla="*/ 80 h 172"/>
              <a:gd name="T78" fmla="*/ 523 w 528"/>
              <a:gd name="T79" fmla="*/ 99 h 172"/>
              <a:gd name="T80" fmla="*/ 508 w 528"/>
              <a:gd name="T81" fmla="*/ 116 h 172"/>
              <a:gd name="T82" fmla="*/ 482 w 528"/>
              <a:gd name="T83" fmla="*/ 131 h 172"/>
              <a:gd name="T84" fmla="*/ 450 w 528"/>
              <a:gd name="T85" fmla="*/ 144 h 172"/>
              <a:gd name="T86" fmla="*/ 411 w 528"/>
              <a:gd name="T87" fmla="*/ 156 h 172"/>
              <a:gd name="T88" fmla="*/ 367 w 528"/>
              <a:gd name="T89" fmla="*/ 165 h 172"/>
              <a:gd name="T90" fmla="*/ 316 w 528"/>
              <a:gd name="T91" fmla="*/ 170 h 172"/>
              <a:gd name="T92" fmla="*/ 264 w 528"/>
              <a:gd name="T93" fmla="*/ 172 h 172"/>
              <a:gd name="T94" fmla="*/ 210 w 528"/>
              <a:gd name="T95" fmla="*/ 170 h 172"/>
              <a:gd name="T96" fmla="*/ 160 w 528"/>
              <a:gd name="T97" fmla="*/ 165 h 172"/>
              <a:gd name="T98" fmla="*/ 116 w 528"/>
              <a:gd name="T99" fmla="*/ 156 h 172"/>
              <a:gd name="T100" fmla="*/ 77 w 528"/>
              <a:gd name="T101" fmla="*/ 144 h 172"/>
              <a:gd name="T102" fmla="*/ 44 w 528"/>
              <a:gd name="T103" fmla="*/ 131 h 172"/>
              <a:gd name="T104" fmla="*/ 20 w 528"/>
              <a:gd name="T105" fmla="*/ 116 h 172"/>
              <a:gd name="T106" fmla="*/ 5 w 528"/>
              <a:gd name="T107" fmla="*/ 99 h 172"/>
              <a:gd name="T108" fmla="*/ 0 w 528"/>
              <a:gd name="T109" fmla="*/ 80 h 172"/>
              <a:gd name="T110" fmla="*/ 0 w 528"/>
              <a:gd name="T111" fmla="*/ 11 h 172"/>
              <a:gd name="T112" fmla="*/ 1 w 528"/>
              <a:gd name="T113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28" h="172">
                <a:moveTo>
                  <a:pt x="128" y="82"/>
                </a:moveTo>
                <a:lnTo>
                  <a:pt x="128" y="150"/>
                </a:lnTo>
                <a:lnTo>
                  <a:pt x="164" y="156"/>
                </a:lnTo>
                <a:lnTo>
                  <a:pt x="164" y="87"/>
                </a:lnTo>
                <a:lnTo>
                  <a:pt x="128" y="82"/>
                </a:lnTo>
                <a:close/>
                <a:moveTo>
                  <a:pt x="76" y="67"/>
                </a:moveTo>
                <a:lnTo>
                  <a:pt x="76" y="134"/>
                </a:lnTo>
                <a:lnTo>
                  <a:pt x="111" y="146"/>
                </a:lnTo>
                <a:lnTo>
                  <a:pt x="111" y="77"/>
                </a:lnTo>
                <a:lnTo>
                  <a:pt x="76" y="67"/>
                </a:lnTo>
                <a:close/>
                <a:moveTo>
                  <a:pt x="481" y="53"/>
                </a:moveTo>
                <a:lnTo>
                  <a:pt x="445" y="68"/>
                </a:lnTo>
                <a:lnTo>
                  <a:pt x="445" y="138"/>
                </a:lnTo>
                <a:lnTo>
                  <a:pt x="481" y="122"/>
                </a:lnTo>
                <a:lnTo>
                  <a:pt x="481" y="53"/>
                </a:lnTo>
                <a:close/>
                <a:moveTo>
                  <a:pt x="23" y="39"/>
                </a:moveTo>
                <a:lnTo>
                  <a:pt x="23" y="109"/>
                </a:lnTo>
                <a:lnTo>
                  <a:pt x="40" y="119"/>
                </a:lnTo>
                <a:lnTo>
                  <a:pt x="59" y="129"/>
                </a:lnTo>
                <a:lnTo>
                  <a:pt x="59" y="60"/>
                </a:lnTo>
                <a:lnTo>
                  <a:pt x="40" y="50"/>
                </a:lnTo>
                <a:lnTo>
                  <a:pt x="23" y="39"/>
                </a:lnTo>
                <a:close/>
                <a:moveTo>
                  <a:pt x="1" y="0"/>
                </a:moveTo>
                <a:lnTo>
                  <a:pt x="13" y="19"/>
                </a:lnTo>
                <a:lnTo>
                  <a:pt x="35" y="38"/>
                </a:lnTo>
                <a:lnTo>
                  <a:pt x="67" y="53"/>
                </a:lnTo>
                <a:lnTo>
                  <a:pt x="106" y="65"/>
                </a:lnTo>
                <a:lnTo>
                  <a:pt x="154" y="75"/>
                </a:lnTo>
                <a:lnTo>
                  <a:pt x="206" y="80"/>
                </a:lnTo>
                <a:lnTo>
                  <a:pt x="264" y="83"/>
                </a:lnTo>
                <a:lnTo>
                  <a:pt x="320" y="80"/>
                </a:lnTo>
                <a:lnTo>
                  <a:pt x="372" y="75"/>
                </a:lnTo>
                <a:lnTo>
                  <a:pt x="420" y="65"/>
                </a:lnTo>
                <a:lnTo>
                  <a:pt x="460" y="53"/>
                </a:lnTo>
                <a:lnTo>
                  <a:pt x="492" y="38"/>
                </a:lnTo>
                <a:lnTo>
                  <a:pt x="514" y="19"/>
                </a:lnTo>
                <a:lnTo>
                  <a:pt x="526" y="0"/>
                </a:lnTo>
                <a:lnTo>
                  <a:pt x="528" y="11"/>
                </a:lnTo>
                <a:lnTo>
                  <a:pt x="528" y="80"/>
                </a:lnTo>
                <a:lnTo>
                  <a:pt x="523" y="99"/>
                </a:lnTo>
                <a:lnTo>
                  <a:pt x="508" y="116"/>
                </a:lnTo>
                <a:lnTo>
                  <a:pt x="482" y="131"/>
                </a:lnTo>
                <a:lnTo>
                  <a:pt x="450" y="144"/>
                </a:lnTo>
                <a:lnTo>
                  <a:pt x="411" y="156"/>
                </a:lnTo>
                <a:lnTo>
                  <a:pt x="367" y="165"/>
                </a:lnTo>
                <a:lnTo>
                  <a:pt x="316" y="170"/>
                </a:lnTo>
                <a:lnTo>
                  <a:pt x="264" y="172"/>
                </a:lnTo>
                <a:lnTo>
                  <a:pt x="210" y="170"/>
                </a:lnTo>
                <a:lnTo>
                  <a:pt x="160" y="165"/>
                </a:lnTo>
                <a:lnTo>
                  <a:pt x="116" y="156"/>
                </a:lnTo>
                <a:lnTo>
                  <a:pt x="77" y="144"/>
                </a:lnTo>
                <a:lnTo>
                  <a:pt x="44" y="131"/>
                </a:lnTo>
                <a:lnTo>
                  <a:pt x="20" y="116"/>
                </a:lnTo>
                <a:lnTo>
                  <a:pt x="5" y="99"/>
                </a:lnTo>
                <a:lnTo>
                  <a:pt x="0" y="80"/>
                </a:lnTo>
                <a:lnTo>
                  <a:pt x="0" y="11"/>
                </a:lnTo>
                <a:lnTo>
                  <a:pt x="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8" name="Freeform 162"/>
          <p:cNvSpPr>
            <a:spLocks/>
          </p:cNvSpPr>
          <p:nvPr/>
        </p:nvSpPr>
        <p:spPr bwMode="auto">
          <a:xfrm>
            <a:off x="10159873" y="5103149"/>
            <a:ext cx="211138" cy="271463"/>
          </a:xfrm>
          <a:custGeom>
            <a:avLst/>
            <a:gdLst>
              <a:gd name="T0" fmla="*/ 103 w 266"/>
              <a:gd name="T1" fmla="*/ 0 h 342"/>
              <a:gd name="T2" fmla="*/ 266 w 266"/>
              <a:gd name="T3" fmla="*/ 159 h 342"/>
              <a:gd name="T4" fmla="*/ 183 w 266"/>
              <a:gd name="T5" fmla="*/ 159 h 342"/>
              <a:gd name="T6" fmla="*/ 208 w 266"/>
              <a:gd name="T7" fmla="*/ 342 h 342"/>
              <a:gd name="T8" fmla="*/ 0 w 266"/>
              <a:gd name="T9" fmla="*/ 342 h 342"/>
              <a:gd name="T10" fmla="*/ 17 w 266"/>
              <a:gd name="T11" fmla="*/ 206 h 342"/>
              <a:gd name="T12" fmla="*/ 84 w 266"/>
              <a:gd name="T13" fmla="*/ 206 h 342"/>
              <a:gd name="T14" fmla="*/ 83 w 266"/>
              <a:gd name="T15" fmla="*/ 188 h 342"/>
              <a:gd name="T16" fmla="*/ 61 w 266"/>
              <a:gd name="T17" fmla="*/ 40 h 342"/>
              <a:gd name="T18" fmla="*/ 103 w 266"/>
              <a:gd name="T19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6" h="342">
                <a:moveTo>
                  <a:pt x="103" y="0"/>
                </a:moveTo>
                <a:lnTo>
                  <a:pt x="266" y="159"/>
                </a:lnTo>
                <a:lnTo>
                  <a:pt x="183" y="159"/>
                </a:lnTo>
                <a:lnTo>
                  <a:pt x="208" y="342"/>
                </a:lnTo>
                <a:lnTo>
                  <a:pt x="0" y="342"/>
                </a:lnTo>
                <a:lnTo>
                  <a:pt x="17" y="206"/>
                </a:lnTo>
                <a:lnTo>
                  <a:pt x="84" y="206"/>
                </a:lnTo>
                <a:lnTo>
                  <a:pt x="83" y="188"/>
                </a:lnTo>
                <a:lnTo>
                  <a:pt x="61" y="40"/>
                </a:lnTo>
                <a:lnTo>
                  <a:pt x="10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9" name="Freeform 163"/>
          <p:cNvSpPr>
            <a:spLocks/>
          </p:cNvSpPr>
          <p:nvPr/>
        </p:nvSpPr>
        <p:spPr bwMode="auto">
          <a:xfrm>
            <a:off x="9847135" y="5103149"/>
            <a:ext cx="209550" cy="271463"/>
          </a:xfrm>
          <a:custGeom>
            <a:avLst/>
            <a:gdLst>
              <a:gd name="T0" fmla="*/ 163 w 266"/>
              <a:gd name="T1" fmla="*/ 0 h 342"/>
              <a:gd name="T2" fmla="*/ 202 w 266"/>
              <a:gd name="T3" fmla="*/ 39 h 342"/>
              <a:gd name="T4" fmla="*/ 185 w 266"/>
              <a:gd name="T5" fmla="*/ 188 h 342"/>
              <a:gd name="T6" fmla="*/ 181 w 266"/>
              <a:gd name="T7" fmla="*/ 206 h 342"/>
              <a:gd name="T8" fmla="*/ 247 w 266"/>
              <a:gd name="T9" fmla="*/ 206 h 342"/>
              <a:gd name="T10" fmla="*/ 266 w 266"/>
              <a:gd name="T11" fmla="*/ 342 h 342"/>
              <a:gd name="T12" fmla="*/ 58 w 266"/>
              <a:gd name="T13" fmla="*/ 342 h 342"/>
              <a:gd name="T14" fmla="*/ 81 w 266"/>
              <a:gd name="T15" fmla="*/ 159 h 342"/>
              <a:gd name="T16" fmla="*/ 0 w 266"/>
              <a:gd name="T17" fmla="*/ 159 h 342"/>
              <a:gd name="T18" fmla="*/ 163 w 266"/>
              <a:gd name="T19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6" h="342">
                <a:moveTo>
                  <a:pt x="163" y="0"/>
                </a:moveTo>
                <a:lnTo>
                  <a:pt x="202" y="39"/>
                </a:lnTo>
                <a:lnTo>
                  <a:pt x="185" y="188"/>
                </a:lnTo>
                <a:lnTo>
                  <a:pt x="181" y="206"/>
                </a:lnTo>
                <a:lnTo>
                  <a:pt x="247" y="206"/>
                </a:lnTo>
                <a:lnTo>
                  <a:pt x="266" y="342"/>
                </a:lnTo>
                <a:lnTo>
                  <a:pt x="58" y="342"/>
                </a:lnTo>
                <a:lnTo>
                  <a:pt x="81" y="159"/>
                </a:lnTo>
                <a:lnTo>
                  <a:pt x="0" y="159"/>
                </a:lnTo>
                <a:lnTo>
                  <a:pt x="16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0" name="Freeform 164"/>
          <p:cNvSpPr>
            <a:spLocks noEditPoints="1"/>
          </p:cNvSpPr>
          <p:nvPr/>
        </p:nvSpPr>
        <p:spPr bwMode="auto">
          <a:xfrm>
            <a:off x="9942385" y="4904711"/>
            <a:ext cx="331788" cy="350838"/>
          </a:xfrm>
          <a:custGeom>
            <a:avLst/>
            <a:gdLst>
              <a:gd name="T0" fmla="*/ 195 w 417"/>
              <a:gd name="T1" fmla="*/ 178 h 442"/>
              <a:gd name="T2" fmla="*/ 152 w 417"/>
              <a:gd name="T3" fmla="*/ 193 h 442"/>
              <a:gd name="T4" fmla="*/ 139 w 417"/>
              <a:gd name="T5" fmla="*/ 229 h 442"/>
              <a:gd name="T6" fmla="*/ 146 w 417"/>
              <a:gd name="T7" fmla="*/ 256 h 442"/>
              <a:gd name="T8" fmla="*/ 156 w 417"/>
              <a:gd name="T9" fmla="*/ 269 h 442"/>
              <a:gd name="T10" fmla="*/ 174 w 417"/>
              <a:gd name="T11" fmla="*/ 283 h 442"/>
              <a:gd name="T12" fmla="*/ 205 w 417"/>
              <a:gd name="T13" fmla="*/ 302 h 442"/>
              <a:gd name="T14" fmla="*/ 213 w 417"/>
              <a:gd name="T15" fmla="*/ 312 h 442"/>
              <a:gd name="T16" fmla="*/ 217 w 417"/>
              <a:gd name="T17" fmla="*/ 325 h 442"/>
              <a:gd name="T18" fmla="*/ 215 w 417"/>
              <a:gd name="T19" fmla="*/ 341 h 442"/>
              <a:gd name="T20" fmla="*/ 210 w 417"/>
              <a:gd name="T21" fmla="*/ 347 h 442"/>
              <a:gd name="T22" fmla="*/ 202 w 417"/>
              <a:gd name="T23" fmla="*/ 347 h 442"/>
              <a:gd name="T24" fmla="*/ 196 w 417"/>
              <a:gd name="T25" fmla="*/ 344 h 442"/>
              <a:gd name="T26" fmla="*/ 196 w 417"/>
              <a:gd name="T27" fmla="*/ 335 h 442"/>
              <a:gd name="T28" fmla="*/ 195 w 417"/>
              <a:gd name="T29" fmla="*/ 319 h 442"/>
              <a:gd name="T30" fmla="*/ 139 w 417"/>
              <a:gd name="T31" fmla="*/ 307 h 442"/>
              <a:gd name="T32" fmla="*/ 141 w 417"/>
              <a:gd name="T33" fmla="*/ 337 h 442"/>
              <a:gd name="T34" fmla="*/ 156 w 417"/>
              <a:gd name="T35" fmla="*/ 363 h 442"/>
              <a:gd name="T36" fmla="*/ 195 w 417"/>
              <a:gd name="T37" fmla="*/ 378 h 442"/>
              <a:gd name="T38" fmla="*/ 220 w 417"/>
              <a:gd name="T39" fmla="*/ 398 h 442"/>
              <a:gd name="T40" fmla="*/ 246 w 417"/>
              <a:gd name="T41" fmla="*/ 373 h 442"/>
              <a:gd name="T42" fmla="*/ 274 w 417"/>
              <a:gd name="T43" fmla="*/ 342 h 442"/>
              <a:gd name="T44" fmla="*/ 278 w 417"/>
              <a:gd name="T45" fmla="*/ 303 h 442"/>
              <a:gd name="T46" fmla="*/ 269 w 417"/>
              <a:gd name="T47" fmla="*/ 285 h 442"/>
              <a:gd name="T48" fmla="*/ 259 w 417"/>
              <a:gd name="T49" fmla="*/ 275 h 442"/>
              <a:gd name="T50" fmla="*/ 230 w 417"/>
              <a:gd name="T51" fmla="*/ 256 h 442"/>
              <a:gd name="T52" fmla="*/ 207 w 417"/>
              <a:gd name="T53" fmla="*/ 242 h 442"/>
              <a:gd name="T54" fmla="*/ 198 w 417"/>
              <a:gd name="T55" fmla="*/ 234 h 442"/>
              <a:gd name="T56" fmla="*/ 196 w 417"/>
              <a:gd name="T57" fmla="*/ 222 h 442"/>
              <a:gd name="T58" fmla="*/ 198 w 417"/>
              <a:gd name="T59" fmla="*/ 212 h 442"/>
              <a:gd name="T60" fmla="*/ 207 w 417"/>
              <a:gd name="T61" fmla="*/ 208 h 442"/>
              <a:gd name="T62" fmla="*/ 212 w 417"/>
              <a:gd name="T63" fmla="*/ 210 h 442"/>
              <a:gd name="T64" fmla="*/ 215 w 417"/>
              <a:gd name="T65" fmla="*/ 215 h 442"/>
              <a:gd name="T66" fmla="*/ 217 w 417"/>
              <a:gd name="T67" fmla="*/ 229 h 442"/>
              <a:gd name="T68" fmla="*/ 271 w 417"/>
              <a:gd name="T69" fmla="*/ 237 h 442"/>
              <a:gd name="T70" fmla="*/ 273 w 417"/>
              <a:gd name="T71" fmla="*/ 227 h 442"/>
              <a:gd name="T72" fmla="*/ 259 w 417"/>
              <a:gd name="T73" fmla="*/ 193 h 442"/>
              <a:gd name="T74" fmla="*/ 220 w 417"/>
              <a:gd name="T75" fmla="*/ 178 h 442"/>
              <a:gd name="T76" fmla="*/ 195 w 417"/>
              <a:gd name="T77" fmla="*/ 163 h 442"/>
              <a:gd name="T78" fmla="*/ 417 w 417"/>
              <a:gd name="T79" fmla="*/ 205 h 442"/>
              <a:gd name="T80" fmla="*/ 342 w 417"/>
              <a:gd name="T81" fmla="*/ 442 h 442"/>
              <a:gd name="T82" fmla="*/ 103 w 417"/>
              <a:gd name="T83" fmla="*/ 205 h 442"/>
              <a:gd name="T84" fmla="*/ 208 w 417"/>
              <a:gd name="T85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42">
                <a:moveTo>
                  <a:pt x="195" y="163"/>
                </a:moveTo>
                <a:lnTo>
                  <a:pt x="195" y="178"/>
                </a:lnTo>
                <a:lnTo>
                  <a:pt x="171" y="183"/>
                </a:lnTo>
                <a:lnTo>
                  <a:pt x="152" y="193"/>
                </a:lnTo>
                <a:lnTo>
                  <a:pt x="142" y="208"/>
                </a:lnTo>
                <a:lnTo>
                  <a:pt x="139" y="229"/>
                </a:lnTo>
                <a:lnTo>
                  <a:pt x="141" y="242"/>
                </a:lnTo>
                <a:lnTo>
                  <a:pt x="146" y="256"/>
                </a:lnTo>
                <a:lnTo>
                  <a:pt x="151" y="263"/>
                </a:lnTo>
                <a:lnTo>
                  <a:pt x="156" y="269"/>
                </a:lnTo>
                <a:lnTo>
                  <a:pt x="161" y="275"/>
                </a:lnTo>
                <a:lnTo>
                  <a:pt x="174" y="283"/>
                </a:lnTo>
                <a:lnTo>
                  <a:pt x="196" y="297"/>
                </a:lnTo>
                <a:lnTo>
                  <a:pt x="205" y="302"/>
                </a:lnTo>
                <a:lnTo>
                  <a:pt x="210" y="307"/>
                </a:lnTo>
                <a:lnTo>
                  <a:pt x="213" y="312"/>
                </a:lnTo>
                <a:lnTo>
                  <a:pt x="215" y="317"/>
                </a:lnTo>
                <a:lnTo>
                  <a:pt x="217" y="325"/>
                </a:lnTo>
                <a:lnTo>
                  <a:pt x="217" y="335"/>
                </a:lnTo>
                <a:lnTo>
                  <a:pt x="215" y="341"/>
                </a:lnTo>
                <a:lnTo>
                  <a:pt x="213" y="346"/>
                </a:lnTo>
                <a:lnTo>
                  <a:pt x="210" y="347"/>
                </a:lnTo>
                <a:lnTo>
                  <a:pt x="205" y="349"/>
                </a:lnTo>
                <a:lnTo>
                  <a:pt x="202" y="347"/>
                </a:lnTo>
                <a:lnTo>
                  <a:pt x="198" y="346"/>
                </a:lnTo>
                <a:lnTo>
                  <a:pt x="196" y="344"/>
                </a:lnTo>
                <a:lnTo>
                  <a:pt x="196" y="341"/>
                </a:lnTo>
                <a:lnTo>
                  <a:pt x="196" y="335"/>
                </a:lnTo>
                <a:lnTo>
                  <a:pt x="195" y="329"/>
                </a:lnTo>
                <a:lnTo>
                  <a:pt x="195" y="319"/>
                </a:lnTo>
                <a:lnTo>
                  <a:pt x="195" y="307"/>
                </a:lnTo>
                <a:lnTo>
                  <a:pt x="139" y="307"/>
                </a:lnTo>
                <a:lnTo>
                  <a:pt x="139" y="317"/>
                </a:lnTo>
                <a:lnTo>
                  <a:pt x="141" y="337"/>
                </a:lnTo>
                <a:lnTo>
                  <a:pt x="147" y="352"/>
                </a:lnTo>
                <a:lnTo>
                  <a:pt x="156" y="363"/>
                </a:lnTo>
                <a:lnTo>
                  <a:pt x="174" y="373"/>
                </a:lnTo>
                <a:lnTo>
                  <a:pt x="195" y="378"/>
                </a:lnTo>
                <a:lnTo>
                  <a:pt x="195" y="398"/>
                </a:lnTo>
                <a:lnTo>
                  <a:pt x="220" y="398"/>
                </a:lnTo>
                <a:lnTo>
                  <a:pt x="220" y="380"/>
                </a:lnTo>
                <a:lnTo>
                  <a:pt x="246" y="373"/>
                </a:lnTo>
                <a:lnTo>
                  <a:pt x="264" y="361"/>
                </a:lnTo>
                <a:lnTo>
                  <a:pt x="274" y="342"/>
                </a:lnTo>
                <a:lnTo>
                  <a:pt x="278" y="319"/>
                </a:lnTo>
                <a:lnTo>
                  <a:pt x="278" y="303"/>
                </a:lnTo>
                <a:lnTo>
                  <a:pt x="273" y="291"/>
                </a:lnTo>
                <a:lnTo>
                  <a:pt x="269" y="285"/>
                </a:lnTo>
                <a:lnTo>
                  <a:pt x="264" y="278"/>
                </a:lnTo>
                <a:lnTo>
                  <a:pt x="259" y="275"/>
                </a:lnTo>
                <a:lnTo>
                  <a:pt x="249" y="266"/>
                </a:lnTo>
                <a:lnTo>
                  <a:pt x="230" y="256"/>
                </a:lnTo>
                <a:lnTo>
                  <a:pt x="217" y="247"/>
                </a:lnTo>
                <a:lnTo>
                  <a:pt x="207" y="242"/>
                </a:lnTo>
                <a:lnTo>
                  <a:pt x="202" y="237"/>
                </a:lnTo>
                <a:lnTo>
                  <a:pt x="198" y="234"/>
                </a:lnTo>
                <a:lnTo>
                  <a:pt x="196" y="229"/>
                </a:lnTo>
                <a:lnTo>
                  <a:pt x="196" y="222"/>
                </a:lnTo>
                <a:lnTo>
                  <a:pt x="196" y="215"/>
                </a:lnTo>
                <a:lnTo>
                  <a:pt x="198" y="212"/>
                </a:lnTo>
                <a:lnTo>
                  <a:pt x="202" y="208"/>
                </a:lnTo>
                <a:lnTo>
                  <a:pt x="207" y="208"/>
                </a:lnTo>
                <a:lnTo>
                  <a:pt x="210" y="208"/>
                </a:lnTo>
                <a:lnTo>
                  <a:pt x="212" y="210"/>
                </a:lnTo>
                <a:lnTo>
                  <a:pt x="213" y="212"/>
                </a:lnTo>
                <a:lnTo>
                  <a:pt x="215" y="215"/>
                </a:lnTo>
                <a:lnTo>
                  <a:pt x="215" y="222"/>
                </a:lnTo>
                <a:lnTo>
                  <a:pt x="217" y="229"/>
                </a:lnTo>
                <a:lnTo>
                  <a:pt x="217" y="237"/>
                </a:lnTo>
                <a:lnTo>
                  <a:pt x="271" y="237"/>
                </a:lnTo>
                <a:lnTo>
                  <a:pt x="273" y="232"/>
                </a:lnTo>
                <a:lnTo>
                  <a:pt x="273" y="227"/>
                </a:lnTo>
                <a:lnTo>
                  <a:pt x="269" y="208"/>
                </a:lnTo>
                <a:lnTo>
                  <a:pt x="259" y="193"/>
                </a:lnTo>
                <a:lnTo>
                  <a:pt x="244" y="183"/>
                </a:lnTo>
                <a:lnTo>
                  <a:pt x="220" y="178"/>
                </a:lnTo>
                <a:lnTo>
                  <a:pt x="220" y="163"/>
                </a:lnTo>
                <a:lnTo>
                  <a:pt x="195" y="163"/>
                </a:lnTo>
                <a:close/>
                <a:moveTo>
                  <a:pt x="208" y="0"/>
                </a:moveTo>
                <a:lnTo>
                  <a:pt x="417" y="205"/>
                </a:lnTo>
                <a:lnTo>
                  <a:pt x="310" y="205"/>
                </a:lnTo>
                <a:lnTo>
                  <a:pt x="342" y="442"/>
                </a:lnTo>
                <a:lnTo>
                  <a:pt x="74" y="442"/>
                </a:lnTo>
                <a:lnTo>
                  <a:pt x="103" y="205"/>
                </a:lnTo>
                <a:lnTo>
                  <a:pt x="0" y="205"/>
                </a:lnTo>
                <a:lnTo>
                  <a:pt x="20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1" name="Freeform 166"/>
          <p:cNvSpPr>
            <a:spLocks noEditPoints="1"/>
          </p:cNvSpPr>
          <p:nvPr/>
        </p:nvSpPr>
        <p:spPr bwMode="auto">
          <a:xfrm>
            <a:off x="9034335" y="5030124"/>
            <a:ext cx="117475" cy="115888"/>
          </a:xfrm>
          <a:custGeom>
            <a:avLst/>
            <a:gdLst>
              <a:gd name="T0" fmla="*/ 68 w 147"/>
              <a:gd name="T1" fmla="*/ 35 h 147"/>
              <a:gd name="T2" fmla="*/ 53 w 147"/>
              <a:gd name="T3" fmla="*/ 39 h 147"/>
              <a:gd name="T4" fmla="*/ 44 w 147"/>
              <a:gd name="T5" fmla="*/ 44 h 147"/>
              <a:gd name="T6" fmla="*/ 41 w 147"/>
              <a:gd name="T7" fmla="*/ 54 h 147"/>
              <a:gd name="T8" fmla="*/ 44 w 147"/>
              <a:gd name="T9" fmla="*/ 64 h 147"/>
              <a:gd name="T10" fmla="*/ 51 w 147"/>
              <a:gd name="T11" fmla="*/ 72 h 147"/>
              <a:gd name="T12" fmla="*/ 61 w 147"/>
              <a:gd name="T13" fmla="*/ 76 h 147"/>
              <a:gd name="T14" fmla="*/ 73 w 147"/>
              <a:gd name="T15" fmla="*/ 83 h 147"/>
              <a:gd name="T16" fmla="*/ 76 w 147"/>
              <a:gd name="T17" fmla="*/ 89 h 147"/>
              <a:gd name="T18" fmla="*/ 76 w 147"/>
              <a:gd name="T19" fmla="*/ 98 h 147"/>
              <a:gd name="T20" fmla="*/ 75 w 147"/>
              <a:gd name="T21" fmla="*/ 100 h 147"/>
              <a:gd name="T22" fmla="*/ 70 w 147"/>
              <a:gd name="T23" fmla="*/ 100 h 147"/>
              <a:gd name="T24" fmla="*/ 68 w 147"/>
              <a:gd name="T25" fmla="*/ 94 h 147"/>
              <a:gd name="T26" fmla="*/ 68 w 147"/>
              <a:gd name="T27" fmla="*/ 84 h 147"/>
              <a:gd name="T28" fmla="*/ 41 w 147"/>
              <a:gd name="T29" fmla="*/ 88 h 147"/>
              <a:gd name="T30" fmla="*/ 42 w 147"/>
              <a:gd name="T31" fmla="*/ 98 h 147"/>
              <a:gd name="T32" fmla="*/ 49 w 147"/>
              <a:gd name="T33" fmla="*/ 106 h 147"/>
              <a:gd name="T34" fmla="*/ 61 w 147"/>
              <a:gd name="T35" fmla="*/ 110 h 147"/>
              <a:gd name="T36" fmla="*/ 68 w 147"/>
              <a:gd name="T37" fmla="*/ 118 h 147"/>
              <a:gd name="T38" fmla="*/ 80 w 147"/>
              <a:gd name="T39" fmla="*/ 111 h 147"/>
              <a:gd name="T40" fmla="*/ 95 w 147"/>
              <a:gd name="T41" fmla="*/ 108 h 147"/>
              <a:gd name="T42" fmla="*/ 103 w 147"/>
              <a:gd name="T43" fmla="*/ 100 h 147"/>
              <a:gd name="T44" fmla="*/ 107 w 147"/>
              <a:gd name="T45" fmla="*/ 89 h 147"/>
              <a:gd name="T46" fmla="*/ 103 w 147"/>
              <a:gd name="T47" fmla="*/ 78 h 147"/>
              <a:gd name="T48" fmla="*/ 98 w 147"/>
              <a:gd name="T49" fmla="*/ 71 h 147"/>
              <a:gd name="T50" fmla="*/ 90 w 147"/>
              <a:gd name="T51" fmla="*/ 67 h 147"/>
              <a:gd name="T52" fmla="*/ 76 w 147"/>
              <a:gd name="T53" fmla="*/ 62 h 147"/>
              <a:gd name="T54" fmla="*/ 70 w 147"/>
              <a:gd name="T55" fmla="*/ 57 h 147"/>
              <a:gd name="T56" fmla="*/ 68 w 147"/>
              <a:gd name="T57" fmla="*/ 52 h 147"/>
              <a:gd name="T58" fmla="*/ 68 w 147"/>
              <a:gd name="T59" fmla="*/ 47 h 147"/>
              <a:gd name="T60" fmla="*/ 73 w 147"/>
              <a:gd name="T61" fmla="*/ 45 h 147"/>
              <a:gd name="T62" fmla="*/ 76 w 147"/>
              <a:gd name="T63" fmla="*/ 47 h 147"/>
              <a:gd name="T64" fmla="*/ 76 w 147"/>
              <a:gd name="T65" fmla="*/ 54 h 147"/>
              <a:gd name="T66" fmla="*/ 103 w 147"/>
              <a:gd name="T67" fmla="*/ 57 h 147"/>
              <a:gd name="T68" fmla="*/ 103 w 147"/>
              <a:gd name="T69" fmla="*/ 49 h 147"/>
              <a:gd name="T70" fmla="*/ 97 w 147"/>
              <a:gd name="T71" fmla="*/ 40 h 147"/>
              <a:gd name="T72" fmla="*/ 86 w 147"/>
              <a:gd name="T73" fmla="*/ 35 h 147"/>
              <a:gd name="T74" fmla="*/ 80 w 147"/>
              <a:gd name="T75" fmla="*/ 28 h 147"/>
              <a:gd name="T76" fmla="*/ 73 w 147"/>
              <a:gd name="T77" fmla="*/ 0 h 147"/>
              <a:gd name="T78" fmla="*/ 117 w 147"/>
              <a:gd name="T79" fmla="*/ 15 h 147"/>
              <a:gd name="T80" fmla="*/ 144 w 147"/>
              <a:gd name="T81" fmla="*/ 50 h 147"/>
              <a:gd name="T82" fmla="*/ 144 w 147"/>
              <a:gd name="T83" fmla="*/ 96 h 147"/>
              <a:gd name="T84" fmla="*/ 117 w 147"/>
              <a:gd name="T85" fmla="*/ 133 h 147"/>
              <a:gd name="T86" fmla="*/ 73 w 147"/>
              <a:gd name="T87" fmla="*/ 147 h 147"/>
              <a:gd name="T88" fmla="*/ 31 w 147"/>
              <a:gd name="T89" fmla="*/ 133 h 147"/>
              <a:gd name="T90" fmla="*/ 3 w 147"/>
              <a:gd name="T91" fmla="*/ 96 h 147"/>
              <a:gd name="T92" fmla="*/ 3 w 147"/>
              <a:gd name="T93" fmla="*/ 50 h 147"/>
              <a:gd name="T94" fmla="*/ 31 w 147"/>
              <a:gd name="T95" fmla="*/ 15 h 147"/>
              <a:gd name="T96" fmla="*/ 73 w 147"/>
              <a:gd name="T97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7" h="147">
                <a:moveTo>
                  <a:pt x="68" y="28"/>
                </a:moveTo>
                <a:lnTo>
                  <a:pt x="68" y="35"/>
                </a:lnTo>
                <a:lnTo>
                  <a:pt x="59" y="35"/>
                </a:lnTo>
                <a:lnTo>
                  <a:pt x="53" y="39"/>
                </a:lnTo>
                <a:lnTo>
                  <a:pt x="48" y="40"/>
                </a:lnTo>
                <a:lnTo>
                  <a:pt x="44" y="44"/>
                </a:lnTo>
                <a:lnTo>
                  <a:pt x="41" y="49"/>
                </a:lnTo>
                <a:lnTo>
                  <a:pt x="41" y="54"/>
                </a:lnTo>
                <a:lnTo>
                  <a:pt x="41" y="59"/>
                </a:lnTo>
                <a:lnTo>
                  <a:pt x="44" y="64"/>
                </a:lnTo>
                <a:lnTo>
                  <a:pt x="48" y="69"/>
                </a:lnTo>
                <a:lnTo>
                  <a:pt x="51" y="72"/>
                </a:lnTo>
                <a:lnTo>
                  <a:pt x="54" y="74"/>
                </a:lnTo>
                <a:lnTo>
                  <a:pt x="61" y="76"/>
                </a:lnTo>
                <a:lnTo>
                  <a:pt x="68" y="79"/>
                </a:lnTo>
                <a:lnTo>
                  <a:pt x="73" y="83"/>
                </a:lnTo>
                <a:lnTo>
                  <a:pt x="76" y="86"/>
                </a:lnTo>
                <a:lnTo>
                  <a:pt x="76" y="89"/>
                </a:lnTo>
                <a:lnTo>
                  <a:pt x="76" y="94"/>
                </a:lnTo>
                <a:lnTo>
                  <a:pt x="76" y="98"/>
                </a:lnTo>
                <a:lnTo>
                  <a:pt x="76" y="100"/>
                </a:lnTo>
                <a:lnTo>
                  <a:pt x="75" y="100"/>
                </a:lnTo>
                <a:lnTo>
                  <a:pt x="71" y="100"/>
                </a:lnTo>
                <a:lnTo>
                  <a:pt x="70" y="100"/>
                </a:lnTo>
                <a:lnTo>
                  <a:pt x="68" y="98"/>
                </a:lnTo>
                <a:lnTo>
                  <a:pt x="68" y="94"/>
                </a:lnTo>
                <a:lnTo>
                  <a:pt x="68" y="89"/>
                </a:lnTo>
                <a:lnTo>
                  <a:pt x="68" y="84"/>
                </a:lnTo>
                <a:lnTo>
                  <a:pt x="41" y="84"/>
                </a:lnTo>
                <a:lnTo>
                  <a:pt x="41" y="88"/>
                </a:lnTo>
                <a:lnTo>
                  <a:pt x="41" y="93"/>
                </a:lnTo>
                <a:lnTo>
                  <a:pt x="42" y="98"/>
                </a:lnTo>
                <a:lnTo>
                  <a:pt x="46" y="103"/>
                </a:lnTo>
                <a:lnTo>
                  <a:pt x="49" y="106"/>
                </a:lnTo>
                <a:lnTo>
                  <a:pt x="54" y="108"/>
                </a:lnTo>
                <a:lnTo>
                  <a:pt x="61" y="110"/>
                </a:lnTo>
                <a:lnTo>
                  <a:pt x="68" y="111"/>
                </a:lnTo>
                <a:lnTo>
                  <a:pt x="68" y="118"/>
                </a:lnTo>
                <a:lnTo>
                  <a:pt x="80" y="118"/>
                </a:lnTo>
                <a:lnTo>
                  <a:pt x="80" y="111"/>
                </a:lnTo>
                <a:lnTo>
                  <a:pt x="88" y="110"/>
                </a:lnTo>
                <a:lnTo>
                  <a:pt x="95" y="108"/>
                </a:lnTo>
                <a:lnTo>
                  <a:pt x="100" y="105"/>
                </a:lnTo>
                <a:lnTo>
                  <a:pt x="103" y="100"/>
                </a:lnTo>
                <a:lnTo>
                  <a:pt x="105" y="94"/>
                </a:lnTo>
                <a:lnTo>
                  <a:pt x="107" y="89"/>
                </a:lnTo>
                <a:lnTo>
                  <a:pt x="105" y="83"/>
                </a:lnTo>
                <a:lnTo>
                  <a:pt x="103" y="78"/>
                </a:lnTo>
                <a:lnTo>
                  <a:pt x="100" y="74"/>
                </a:lnTo>
                <a:lnTo>
                  <a:pt x="98" y="71"/>
                </a:lnTo>
                <a:lnTo>
                  <a:pt x="95" y="69"/>
                </a:lnTo>
                <a:lnTo>
                  <a:pt x="90" y="67"/>
                </a:lnTo>
                <a:lnTo>
                  <a:pt x="83" y="64"/>
                </a:lnTo>
                <a:lnTo>
                  <a:pt x="76" y="62"/>
                </a:lnTo>
                <a:lnTo>
                  <a:pt x="73" y="59"/>
                </a:lnTo>
                <a:lnTo>
                  <a:pt x="70" y="57"/>
                </a:lnTo>
                <a:lnTo>
                  <a:pt x="68" y="56"/>
                </a:lnTo>
                <a:lnTo>
                  <a:pt x="68" y="52"/>
                </a:lnTo>
                <a:lnTo>
                  <a:pt x="68" y="49"/>
                </a:lnTo>
                <a:lnTo>
                  <a:pt x="68" y="47"/>
                </a:lnTo>
                <a:lnTo>
                  <a:pt x="70" y="47"/>
                </a:lnTo>
                <a:lnTo>
                  <a:pt x="73" y="45"/>
                </a:lnTo>
                <a:lnTo>
                  <a:pt x="75" y="47"/>
                </a:lnTo>
                <a:lnTo>
                  <a:pt x="76" y="47"/>
                </a:lnTo>
                <a:lnTo>
                  <a:pt x="76" y="50"/>
                </a:lnTo>
                <a:lnTo>
                  <a:pt x="76" y="54"/>
                </a:lnTo>
                <a:lnTo>
                  <a:pt x="76" y="57"/>
                </a:lnTo>
                <a:lnTo>
                  <a:pt x="103" y="57"/>
                </a:lnTo>
                <a:lnTo>
                  <a:pt x="103" y="54"/>
                </a:lnTo>
                <a:lnTo>
                  <a:pt x="103" y="49"/>
                </a:lnTo>
                <a:lnTo>
                  <a:pt x="100" y="44"/>
                </a:lnTo>
                <a:lnTo>
                  <a:pt x="97" y="40"/>
                </a:lnTo>
                <a:lnTo>
                  <a:pt x="93" y="39"/>
                </a:lnTo>
                <a:lnTo>
                  <a:pt x="86" y="35"/>
                </a:lnTo>
                <a:lnTo>
                  <a:pt x="80" y="35"/>
                </a:lnTo>
                <a:lnTo>
                  <a:pt x="80" y="28"/>
                </a:lnTo>
                <a:lnTo>
                  <a:pt x="68" y="28"/>
                </a:lnTo>
                <a:close/>
                <a:moveTo>
                  <a:pt x="73" y="0"/>
                </a:moveTo>
                <a:lnTo>
                  <a:pt x="97" y="3"/>
                </a:lnTo>
                <a:lnTo>
                  <a:pt x="117" y="15"/>
                </a:lnTo>
                <a:lnTo>
                  <a:pt x="132" y="30"/>
                </a:lnTo>
                <a:lnTo>
                  <a:pt x="144" y="50"/>
                </a:lnTo>
                <a:lnTo>
                  <a:pt x="147" y="74"/>
                </a:lnTo>
                <a:lnTo>
                  <a:pt x="144" y="96"/>
                </a:lnTo>
                <a:lnTo>
                  <a:pt x="132" y="117"/>
                </a:lnTo>
                <a:lnTo>
                  <a:pt x="117" y="133"/>
                </a:lnTo>
                <a:lnTo>
                  <a:pt x="97" y="144"/>
                </a:lnTo>
                <a:lnTo>
                  <a:pt x="73" y="147"/>
                </a:lnTo>
                <a:lnTo>
                  <a:pt x="49" y="144"/>
                </a:lnTo>
                <a:lnTo>
                  <a:pt x="31" y="133"/>
                </a:lnTo>
                <a:lnTo>
                  <a:pt x="14" y="117"/>
                </a:lnTo>
                <a:lnTo>
                  <a:pt x="3" y="96"/>
                </a:lnTo>
                <a:lnTo>
                  <a:pt x="0" y="74"/>
                </a:lnTo>
                <a:lnTo>
                  <a:pt x="3" y="50"/>
                </a:lnTo>
                <a:lnTo>
                  <a:pt x="14" y="30"/>
                </a:lnTo>
                <a:lnTo>
                  <a:pt x="31" y="15"/>
                </a:lnTo>
                <a:lnTo>
                  <a:pt x="49" y="3"/>
                </a:lnTo>
                <a:lnTo>
                  <a:pt x="7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2" name="Freeform 167"/>
          <p:cNvSpPr>
            <a:spLocks noEditPoints="1"/>
          </p:cNvSpPr>
          <p:nvPr/>
        </p:nvSpPr>
        <p:spPr bwMode="auto">
          <a:xfrm>
            <a:off x="9166098" y="5122199"/>
            <a:ext cx="80963" cy="80963"/>
          </a:xfrm>
          <a:custGeom>
            <a:avLst/>
            <a:gdLst>
              <a:gd name="T0" fmla="*/ 46 w 102"/>
              <a:gd name="T1" fmla="*/ 23 h 101"/>
              <a:gd name="T2" fmla="*/ 36 w 102"/>
              <a:gd name="T3" fmla="*/ 25 h 101"/>
              <a:gd name="T4" fmla="*/ 31 w 102"/>
              <a:gd name="T5" fmla="*/ 30 h 101"/>
              <a:gd name="T6" fmla="*/ 29 w 102"/>
              <a:gd name="T7" fmla="*/ 37 h 101"/>
              <a:gd name="T8" fmla="*/ 31 w 102"/>
              <a:gd name="T9" fmla="*/ 44 h 101"/>
              <a:gd name="T10" fmla="*/ 36 w 102"/>
              <a:gd name="T11" fmla="*/ 49 h 101"/>
              <a:gd name="T12" fmla="*/ 42 w 102"/>
              <a:gd name="T13" fmla="*/ 52 h 101"/>
              <a:gd name="T14" fmla="*/ 51 w 102"/>
              <a:gd name="T15" fmla="*/ 55 h 101"/>
              <a:gd name="T16" fmla="*/ 53 w 102"/>
              <a:gd name="T17" fmla="*/ 60 h 101"/>
              <a:gd name="T18" fmla="*/ 53 w 102"/>
              <a:gd name="T19" fmla="*/ 66 h 101"/>
              <a:gd name="T20" fmla="*/ 51 w 102"/>
              <a:gd name="T21" fmla="*/ 67 h 101"/>
              <a:gd name="T22" fmla="*/ 47 w 102"/>
              <a:gd name="T23" fmla="*/ 67 h 101"/>
              <a:gd name="T24" fmla="*/ 46 w 102"/>
              <a:gd name="T25" fmla="*/ 64 h 101"/>
              <a:gd name="T26" fmla="*/ 46 w 102"/>
              <a:gd name="T27" fmla="*/ 57 h 101"/>
              <a:gd name="T28" fmla="*/ 29 w 102"/>
              <a:gd name="T29" fmla="*/ 59 h 101"/>
              <a:gd name="T30" fmla="*/ 31 w 102"/>
              <a:gd name="T31" fmla="*/ 69 h 101"/>
              <a:gd name="T32" fmla="*/ 39 w 102"/>
              <a:gd name="T33" fmla="*/ 74 h 101"/>
              <a:gd name="T34" fmla="*/ 46 w 102"/>
              <a:gd name="T35" fmla="*/ 81 h 101"/>
              <a:gd name="T36" fmla="*/ 54 w 102"/>
              <a:gd name="T37" fmla="*/ 76 h 101"/>
              <a:gd name="T38" fmla="*/ 64 w 102"/>
              <a:gd name="T39" fmla="*/ 72 h 101"/>
              <a:gd name="T40" fmla="*/ 71 w 102"/>
              <a:gd name="T41" fmla="*/ 67 h 101"/>
              <a:gd name="T42" fmla="*/ 73 w 102"/>
              <a:gd name="T43" fmla="*/ 60 h 101"/>
              <a:gd name="T44" fmla="*/ 71 w 102"/>
              <a:gd name="T45" fmla="*/ 52 h 101"/>
              <a:gd name="T46" fmla="*/ 68 w 102"/>
              <a:gd name="T47" fmla="*/ 49 h 101"/>
              <a:gd name="T48" fmla="*/ 58 w 102"/>
              <a:gd name="T49" fmla="*/ 44 h 101"/>
              <a:gd name="T50" fmla="*/ 49 w 102"/>
              <a:gd name="T51" fmla="*/ 40 h 101"/>
              <a:gd name="T52" fmla="*/ 47 w 102"/>
              <a:gd name="T53" fmla="*/ 37 h 101"/>
              <a:gd name="T54" fmla="*/ 46 w 102"/>
              <a:gd name="T55" fmla="*/ 33 h 101"/>
              <a:gd name="T56" fmla="*/ 47 w 102"/>
              <a:gd name="T57" fmla="*/ 32 h 101"/>
              <a:gd name="T58" fmla="*/ 51 w 102"/>
              <a:gd name="T59" fmla="*/ 32 h 101"/>
              <a:gd name="T60" fmla="*/ 53 w 102"/>
              <a:gd name="T61" fmla="*/ 33 h 101"/>
              <a:gd name="T62" fmla="*/ 53 w 102"/>
              <a:gd name="T63" fmla="*/ 38 h 101"/>
              <a:gd name="T64" fmla="*/ 71 w 102"/>
              <a:gd name="T65" fmla="*/ 37 h 101"/>
              <a:gd name="T66" fmla="*/ 68 w 102"/>
              <a:gd name="T67" fmla="*/ 27 h 101"/>
              <a:gd name="T68" fmla="*/ 54 w 102"/>
              <a:gd name="T69" fmla="*/ 23 h 101"/>
              <a:gd name="T70" fmla="*/ 46 w 102"/>
              <a:gd name="T71" fmla="*/ 18 h 101"/>
              <a:gd name="T72" fmla="*/ 70 w 102"/>
              <a:gd name="T73" fmla="*/ 3 h 101"/>
              <a:gd name="T74" fmla="*/ 97 w 102"/>
              <a:gd name="T75" fmla="*/ 30 h 101"/>
              <a:gd name="T76" fmla="*/ 97 w 102"/>
              <a:gd name="T77" fmla="*/ 69 h 101"/>
              <a:gd name="T78" fmla="*/ 70 w 102"/>
              <a:gd name="T79" fmla="*/ 96 h 101"/>
              <a:gd name="T80" fmla="*/ 31 w 102"/>
              <a:gd name="T81" fmla="*/ 96 h 101"/>
              <a:gd name="T82" fmla="*/ 3 w 102"/>
              <a:gd name="T83" fmla="*/ 69 h 101"/>
              <a:gd name="T84" fmla="*/ 3 w 102"/>
              <a:gd name="T85" fmla="*/ 30 h 101"/>
              <a:gd name="T86" fmla="*/ 31 w 102"/>
              <a:gd name="T87" fmla="*/ 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2" h="101">
                <a:moveTo>
                  <a:pt x="46" y="18"/>
                </a:moveTo>
                <a:lnTo>
                  <a:pt x="46" y="23"/>
                </a:lnTo>
                <a:lnTo>
                  <a:pt x="41" y="23"/>
                </a:lnTo>
                <a:lnTo>
                  <a:pt x="36" y="25"/>
                </a:lnTo>
                <a:lnTo>
                  <a:pt x="32" y="27"/>
                </a:lnTo>
                <a:lnTo>
                  <a:pt x="31" y="30"/>
                </a:lnTo>
                <a:lnTo>
                  <a:pt x="29" y="32"/>
                </a:lnTo>
                <a:lnTo>
                  <a:pt x="29" y="37"/>
                </a:lnTo>
                <a:lnTo>
                  <a:pt x="29" y="40"/>
                </a:lnTo>
                <a:lnTo>
                  <a:pt x="31" y="44"/>
                </a:lnTo>
                <a:lnTo>
                  <a:pt x="32" y="47"/>
                </a:lnTo>
                <a:lnTo>
                  <a:pt x="36" y="49"/>
                </a:lnTo>
                <a:lnTo>
                  <a:pt x="37" y="50"/>
                </a:lnTo>
                <a:lnTo>
                  <a:pt x="42" y="52"/>
                </a:lnTo>
                <a:lnTo>
                  <a:pt x="46" y="54"/>
                </a:lnTo>
                <a:lnTo>
                  <a:pt x="51" y="55"/>
                </a:lnTo>
                <a:lnTo>
                  <a:pt x="53" y="59"/>
                </a:lnTo>
                <a:lnTo>
                  <a:pt x="53" y="60"/>
                </a:lnTo>
                <a:lnTo>
                  <a:pt x="53" y="64"/>
                </a:lnTo>
                <a:lnTo>
                  <a:pt x="53" y="66"/>
                </a:lnTo>
                <a:lnTo>
                  <a:pt x="53" y="67"/>
                </a:lnTo>
                <a:lnTo>
                  <a:pt x="51" y="67"/>
                </a:lnTo>
                <a:lnTo>
                  <a:pt x="49" y="67"/>
                </a:lnTo>
                <a:lnTo>
                  <a:pt x="47" y="67"/>
                </a:lnTo>
                <a:lnTo>
                  <a:pt x="47" y="67"/>
                </a:lnTo>
                <a:lnTo>
                  <a:pt x="46" y="64"/>
                </a:lnTo>
                <a:lnTo>
                  <a:pt x="46" y="60"/>
                </a:lnTo>
                <a:lnTo>
                  <a:pt x="46" y="57"/>
                </a:lnTo>
                <a:lnTo>
                  <a:pt x="29" y="57"/>
                </a:lnTo>
                <a:lnTo>
                  <a:pt x="29" y="59"/>
                </a:lnTo>
                <a:lnTo>
                  <a:pt x="29" y="64"/>
                </a:lnTo>
                <a:lnTo>
                  <a:pt x="31" y="69"/>
                </a:lnTo>
                <a:lnTo>
                  <a:pt x="34" y="72"/>
                </a:lnTo>
                <a:lnTo>
                  <a:pt x="39" y="74"/>
                </a:lnTo>
                <a:lnTo>
                  <a:pt x="46" y="76"/>
                </a:lnTo>
                <a:lnTo>
                  <a:pt x="46" y="81"/>
                </a:lnTo>
                <a:lnTo>
                  <a:pt x="54" y="81"/>
                </a:lnTo>
                <a:lnTo>
                  <a:pt x="54" y="76"/>
                </a:lnTo>
                <a:lnTo>
                  <a:pt x="61" y="74"/>
                </a:lnTo>
                <a:lnTo>
                  <a:pt x="64" y="72"/>
                </a:lnTo>
                <a:lnTo>
                  <a:pt x="68" y="71"/>
                </a:lnTo>
                <a:lnTo>
                  <a:pt x="71" y="67"/>
                </a:lnTo>
                <a:lnTo>
                  <a:pt x="73" y="64"/>
                </a:lnTo>
                <a:lnTo>
                  <a:pt x="73" y="60"/>
                </a:lnTo>
                <a:lnTo>
                  <a:pt x="73" y="55"/>
                </a:lnTo>
                <a:lnTo>
                  <a:pt x="71" y="52"/>
                </a:lnTo>
                <a:lnTo>
                  <a:pt x="70" y="50"/>
                </a:lnTo>
                <a:lnTo>
                  <a:pt x="68" y="49"/>
                </a:lnTo>
                <a:lnTo>
                  <a:pt x="64" y="47"/>
                </a:lnTo>
                <a:lnTo>
                  <a:pt x="58" y="44"/>
                </a:lnTo>
                <a:lnTo>
                  <a:pt x="53" y="42"/>
                </a:lnTo>
                <a:lnTo>
                  <a:pt x="49" y="40"/>
                </a:lnTo>
                <a:lnTo>
                  <a:pt x="47" y="38"/>
                </a:lnTo>
                <a:lnTo>
                  <a:pt x="47" y="37"/>
                </a:lnTo>
                <a:lnTo>
                  <a:pt x="46" y="35"/>
                </a:lnTo>
                <a:lnTo>
                  <a:pt x="46" y="33"/>
                </a:lnTo>
                <a:lnTo>
                  <a:pt x="47" y="32"/>
                </a:lnTo>
                <a:lnTo>
                  <a:pt x="47" y="32"/>
                </a:lnTo>
                <a:lnTo>
                  <a:pt x="49" y="30"/>
                </a:lnTo>
                <a:lnTo>
                  <a:pt x="51" y="32"/>
                </a:lnTo>
                <a:lnTo>
                  <a:pt x="53" y="32"/>
                </a:lnTo>
                <a:lnTo>
                  <a:pt x="53" y="33"/>
                </a:lnTo>
                <a:lnTo>
                  <a:pt x="53" y="37"/>
                </a:lnTo>
                <a:lnTo>
                  <a:pt x="53" y="38"/>
                </a:lnTo>
                <a:lnTo>
                  <a:pt x="71" y="38"/>
                </a:lnTo>
                <a:lnTo>
                  <a:pt x="71" y="37"/>
                </a:lnTo>
                <a:lnTo>
                  <a:pt x="70" y="30"/>
                </a:lnTo>
                <a:lnTo>
                  <a:pt x="68" y="27"/>
                </a:lnTo>
                <a:lnTo>
                  <a:pt x="61" y="25"/>
                </a:lnTo>
                <a:lnTo>
                  <a:pt x="54" y="23"/>
                </a:lnTo>
                <a:lnTo>
                  <a:pt x="54" y="18"/>
                </a:lnTo>
                <a:lnTo>
                  <a:pt x="46" y="18"/>
                </a:lnTo>
                <a:close/>
                <a:moveTo>
                  <a:pt x="51" y="0"/>
                </a:moveTo>
                <a:lnTo>
                  <a:pt x="70" y="3"/>
                </a:lnTo>
                <a:lnTo>
                  <a:pt x="86" y="13"/>
                </a:lnTo>
                <a:lnTo>
                  <a:pt x="97" y="30"/>
                </a:lnTo>
                <a:lnTo>
                  <a:pt x="102" y="50"/>
                </a:lnTo>
                <a:lnTo>
                  <a:pt x="97" y="69"/>
                </a:lnTo>
                <a:lnTo>
                  <a:pt x="86" y="86"/>
                </a:lnTo>
                <a:lnTo>
                  <a:pt x="70" y="96"/>
                </a:lnTo>
                <a:lnTo>
                  <a:pt x="51" y="101"/>
                </a:lnTo>
                <a:lnTo>
                  <a:pt x="31" y="96"/>
                </a:lnTo>
                <a:lnTo>
                  <a:pt x="15" y="86"/>
                </a:lnTo>
                <a:lnTo>
                  <a:pt x="3" y="69"/>
                </a:lnTo>
                <a:lnTo>
                  <a:pt x="0" y="50"/>
                </a:lnTo>
                <a:lnTo>
                  <a:pt x="3" y="30"/>
                </a:lnTo>
                <a:lnTo>
                  <a:pt x="15" y="13"/>
                </a:lnTo>
                <a:lnTo>
                  <a:pt x="31" y="3"/>
                </a:lnTo>
                <a:lnTo>
                  <a:pt x="5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3" name="Freeform 168"/>
          <p:cNvSpPr>
            <a:spLocks noEditPoints="1"/>
          </p:cNvSpPr>
          <p:nvPr/>
        </p:nvSpPr>
        <p:spPr bwMode="auto">
          <a:xfrm>
            <a:off x="9170860" y="4980911"/>
            <a:ext cx="69850" cy="68263"/>
          </a:xfrm>
          <a:custGeom>
            <a:avLst/>
            <a:gdLst>
              <a:gd name="T0" fmla="*/ 40 w 86"/>
              <a:gd name="T1" fmla="*/ 20 h 84"/>
              <a:gd name="T2" fmla="*/ 29 w 86"/>
              <a:gd name="T3" fmla="*/ 23 h 84"/>
              <a:gd name="T4" fmla="*/ 24 w 86"/>
              <a:gd name="T5" fmla="*/ 30 h 84"/>
              <a:gd name="T6" fmla="*/ 27 w 86"/>
              <a:gd name="T7" fmla="*/ 37 h 84"/>
              <a:gd name="T8" fmla="*/ 30 w 86"/>
              <a:gd name="T9" fmla="*/ 40 h 84"/>
              <a:gd name="T10" fmla="*/ 40 w 86"/>
              <a:gd name="T11" fmla="*/ 45 h 84"/>
              <a:gd name="T12" fmla="*/ 46 w 86"/>
              <a:gd name="T13" fmla="*/ 49 h 84"/>
              <a:gd name="T14" fmla="*/ 46 w 86"/>
              <a:gd name="T15" fmla="*/ 54 h 84"/>
              <a:gd name="T16" fmla="*/ 42 w 86"/>
              <a:gd name="T17" fmla="*/ 57 h 84"/>
              <a:gd name="T18" fmla="*/ 40 w 86"/>
              <a:gd name="T19" fmla="*/ 56 h 84"/>
              <a:gd name="T20" fmla="*/ 40 w 86"/>
              <a:gd name="T21" fmla="*/ 50 h 84"/>
              <a:gd name="T22" fmla="*/ 25 w 86"/>
              <a:gd name="T23" fmla="*/ 49 h 84"/>
              <a:gd name="T24" fmla="*/ 25 w 86"/>
              <a:gd name="T25" fmla="*/ 54 h 84"/>
              <a:gd name="T26" fmla="*/ 29 w 86"/>
              <a:gd name="T27" fmla="*/ 61 h 84"/>
              <a:gd name="T28" fmla="*/ 40 w 86"/>
              <a:gd name="T29" fmla="*/ 64 h 84"/>
              <a:gd name="T30" fmla="*/ 47 w 86"/>
              <a:gd name="T31" fmla="*/ 69 h 84"/>
              <a:gd name="T32" fmla="*/ 54 w 86"/>
              <a:gd name="T33" fmla="*/ 62 h 84"/>
              <a:gd name="T34" fmla="*/ 63 w 86"/>
              <a:gd name="T35" fmla="*/ 56 h 84"/>
              <a:gd name="T36" fmla="*/ 63 w 86"/>
              <a:gd name="T37" fmla="*/ 47 h 84"/>
              <a:gd name="T38" fmla="*/ 59 w 86"/>
              <a:gd name="T39" fmla="*/ 42 h 84"/>
              <a:gd name="T40" fmla="*/ 54 w 86"/>
              <a:gd name="T41" fmla="*/ 39 h 84"/>
              <a:gd name="T42" fmla="*/ 46 w 86"/>
              <a:gd name="T43" fmla="*/ 35 h 84"/>
              <a:gd name="T44" fmla="*/ 42 w 86"/>
              <a:gd name="T45" fmla="*/ 32 h 84"/>
              <a:gd name="T46" fmla="*/ 40 w 86"/>
              <a:gd name="T47" fmla="*/ 28 h 84"/>
              <a:gd name="T48" fmla="*/ 42 w 86"/>
              <a:gd name="T49" fmla="*/ 25 h 84"/>
              <a:gd name="T50" fmla="*/ 46 w 86"/>
              <a:gd name="T51" fmla="*/ 27 h 84"/>
              <a:gd name="T52" fmla="*/ 46 w 86"/>
              <a:gd name="T53" fmla="*/ 30 h 84"/>
              <a:gd name="T54" fmla="*/ 61 w 86"/>
              <a:gd name="T55" fmla="*/ 32 h 84"/>
              <a:gd name="T56" fmla="*/ 61 w 86"/>
              <a:gd name="T57" fmla="*/ 27 h 84"/>
              <a:gd name="T58" fmla="*/ 52 w 86"/>
              <a:gd name="T59" fmla="*/ 20 h 84"/>
              <a:gd name="T60" fmla="*/ 47 w 86"/>
              <a:gd name="T61" fmla="*/ 15 h 84"/>
              <a:gd name="T62" fmla="*/ 44 w 86"/>
              <a:gd name="T63" fmla="*/ 0 h 84"/>
              <a:gd name="T64" fmla="*/ 74 w 86"/>
              <a:gd name="T65" fmla="*/ 12 h 84"/>
              <a:gd name="T66" fmla="*/ 86 w 86"/>
              <a:gd name="T67" fmla="*/ 42 h 84"/>
              <a:gd name="T68" fmla="*/ 74 w 86"/>
              <a:gd name="T69" fmla="*/ 73 h 84"/>
              <a:gd name="T70" fmla="*/ 44 w 86"/>
              <a:gd name="T71" fmla="*/ 84 h 84"/>
              <a:gd name="T72" fmla="*/ 13 w 86"/>
              <a:gd name="T73" fmla="*/ 73 h 84"/>
              <a:gd name="T74" fmla="*/ 0 w 86"/>
              <a:gd name="T75" fmla="*/ 42 h 84"/>
              <a:gd name="T76" fmla="*/ 13 w 86"/>
              <a:gd name="T77" fmla="*/ 12 h 84"/>
              <a:gd name="T78" fmla="*/ 44 w 86"/>
              <a:gd name="T7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6" h="84">
                <a:moveTo>
                  <a:pt x="40" y="15"/>
                </a:moveTo>
                <a:lnTo>
                  <a:pt x="40" y="20"/>
                </a:lnTo>
                <a:lnTo>
                  <a:pt x="34" y="20"/>
                </a:lnTo>
                <a:lnTo>
                  <a:pt x="29" y="23"/>
                </a:lnTo>
                <a:lnTo>
                  <a:pt x="25" y="27"/>
                </a:lnTo>
                <a:lnTo>
                  <a:pt x="24" y="30"/>
                </a:lnTo>
                <a:lnTo>
                  <a:pt x="25" y="34"/>
                </a:lnTo>
                <a:lnTo>
                  <a:pt x="27" y="37"/>
                </a:lnTo>
                <a:lnTo>
                  <a:pt x="29" y="39"/>
                </a:lnTo>
                <a:lnTo>
                  <a:pt x="30" y="40"/>
                </a:lnTo>
                <a:lnTo>
                  <a:pt x="34" y="42"/>
                </a:lnTo>
                <a:lnTo>
                  <a:pt x="40" y="45"/>
                </a:lnTo>
                <a:lnTo>
                  <a:pt x="44" y="47"/>
                </a:lnTo>
                <a:lnTo>
                  <a:pt x="46" y="49"/>
                </a:lnTo>
                <a:lnTo>
                  <a:pt x="46" y="50"/>
                </a:lnTo>
                <a:lnTo>
                  <a:pt x="46" y="54"/>
                </a:lnTo>
                <a:lnTo>
                  <a:pt x="46" y="57"/>
                </a:lnTo>
                <a:lnTo>
                  <a:pt x="42" y="57"/>
                </a:lnTo>
                <a:lnTo>
                  <a:pt x="40" y="57"/>
                </a:lnTo>
                <a:lnTo>
                  <a:pt x="40" y="56"/>
                </a:lnTo>
                <a:lnTo>
                  <a:pt x="40" y="54"/>
                </a:lnTo>
                <a:lnTo>
                  <a:pt x="40" y="50"/>
                </a:lnTo>
                <a:lnTo>
                  <a:pt x="40" y="49"/>
                </a:lnTo>
                <a:lnTo>
                  <a:pt x="25" y="49"/>
                </a:lnTo>
                <a:lnTo>
                  <a:pt x="25" y="50"/>
                </a:lnTo>
                <a:lnTo>
                  <a:pt x="25" y="54"/>
                </a:lnTo>
                <a:lnTo>
                  <a:pt x="27" y="59"/>
                </a:lnTo>
                <a:lnTo>
                  <a:pt x="29" y="61"/>
                </a:lnTo>
                <a:lnTo>
                  <a:pt x="34" y="62"/>
                </a:lnTo>
                <a:lnTo>
                  <a:pt x="40" y="64"/>
                </a:lnTo>
                <a:lnTo>
                  <a:pt x="40" y="69"/>
                </a:lnTo>
                <a:lnTo>
                  <a:pt x="47" y="69"/>
                </a:lnTo>
                <a:lnTo>
                  <a:pt x="47" y="64"/>
                </a:lnTo>
                <a:lnTo>
                  <a:pt x="54" y="62"/>
                </a:lnTo>
                <a:lnTo>
                  <a:pt x="59" y="61"/>
                </a:lnTo>
                <a:lnTo>
                  <a:pt x="63" y="56"/>
                </a:lnTo>
                <a:lnTo>
                  <a:pt x="63" y="50"/>
                </a:lnTo>
                <a:lnTo>
                  <a:pt x="63" y="47"/>
                </a:lnTo>
                <a:lnTo>
                  <a:pt x="61" y="44"/>
                </a:lnTo>
                <a:lnTo>
                  <a:pt x="59" y="42"/>
                </a:lnTo>
                <a:lnTo>
                  <a:pt x="57" y="40"/>
                </a:lnTo>
                <a:lnTo>
                  <a:pt x="54" y="39"/>
                </a:lnTo>
                <a:lnTo>
                  <a:pt x="49" y="37"/>
                </a:lnTo>
                <a:lnTo>
                  <a:pt x="46" y="35"/>
                </a:lnTo>
                <a:lnTo>
                  <a:pt x="42" y="34"/>
                </a:lnTo>
                <a:lnTo>
                  <a:pt x="42" y="32"/>
                </a:lnTo>
                <a:lnTo>
                  <a:pt x="40" y="32"/>
                </a:lnTo>
                <a:lnTo>
                  <a:pt x="40" y="28"/>
                </a:lnTo>
                <a:lnTo>
                  <a:pt x="40" y="27"/>
                </a:lnTo>
                <a:lnTo>
                  <a:pt x="42" y="25"/>
                </a:lnTo>
                <a:lnTo>
                  <a:pt x="44" y="27"/>
                </a:lnTo>
                <a:lnTo>
                  <a:pt x="46" y="27"/>
                </a:lnTo>
                <a:lnTo>
                  <a:pt x="46" y="28"/>
                </a:lnTo>
                <a:lnTo>
                  <a:pt x="46" y="30"/>
                </a:lnTo>
                <a:lnTo>
                  <a:pt x="46" y="32"/>
                </a:lnTo>
                <a:lnTo>
                  <a:pt x="61" y="32"/>
                </a:lnTo>
                <a:lnTo>
                  <a:pt x="61" y="30"/>
                </a:lnTo>
                <a:lnTo>
                  <a:pt x="61" y="27"/>
                </a:lnTo>
                <a:lnTo>
                  <a:pt x="57" y="23"/>
                </a:lnTo>
                <a:lnTo>
                  <a:pt x="52" y="20"/>
                </a:lnTo>
                <a:lnTo>
                  <a:pt x="47" y="20"/>
                </a:lnTo>
                <a:lnTo>
                  <a:pt x="47" y="15"/>
                </a:lnTo>
                <a:lnTo>
                  <a:pt x="40" y="15"/>
                </a:lnTo>
                <a:close/>
                <a:moveTo>
                  <a:pt x="44" y="0"/>
                </a:moveTo>
                <a:lnTo>
                  <a:pt x="61" y="3"/>
                </a:lnTo>
                <a:lnTo>
                  <a:pt x="74" y="12"/>
                </a:lnTo>
                <a:lnTo>
                  <a:pt x="83" y="25"/>
                </a:lnTo>
                <a:lnTo>
                  <a:pt x="86" y="42"/>
                </a:lnTo>
                <a:lnTo>
                  <a:pt x="83" y="59"/>
                </a:lnTo>
                <a:lnTo>
                  <a:pt x="74" y="73"/>
                </a:lnTo>
                <a:lnTo>
                  <a:pt x="61" y="81"/>
                </a:lnTo>
                <a:lnTo>
                  <a:pt x="44" y="84"/>
                </a:lnTo>
                <a:lnTo>
                  <a:pt x="27" y="81"/>
                </a:lnTo>
                <a:lnTo>
                  <a:pt x="13" y="73"/>
                </a:lnTo>
                <a:lnTo>
                  <a:pt x="3" y="59"/>
                </a:lnTo>
                <a:lnTo>
                  <a:pt x="0" y="42"/>
                </a:lnTo>
                <a:lnTo>
                  <a:pt x="3" y="25"/>
                </a:lnTo>
                <a:lnTo>
                  <a:pt x="13" y="12"/>
                </a:lnTo>
                <a:lnTo>
                  <a:pt x="27" y="3"/>
                </a:lnTo>
                <a:lnTo>
                  <a:pt x="4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4" name="Freeform 169"/>
          <p:cNvSpPr>
            <a:spLocks noEditPoints="1"/>
          </p:cNvSpPr>
          <p:nvPr/>
        </p:nvSpPr>
        <p:spPr bwMode="auto">
          <a:xfrm>
            <a:off x="9099423" y="4903124"/>
            <a:ext cx="60325" cy="61913"/>
          </a:xfrm>
          <a:custGeom>
            <a:avLst/>
            <a:gdLst>
              <a:gd name="T0" fmla="*/ 36 w 77"/>
              <a:gd name="T1" fmla="*/ 19 h 78"/>
              <a:gd name="T2" fmla="*/ 26 w 77"/>
              <a:gd name="T3" fmla="*/ 22 h 78"/>
              <a:gd name="T4" fmla="*/ 22 w 77"/>
              <a:gd name="T5" fmla="*/ 29 h 78"/>
              <a:gd name="T6" fmla="*/ 24 w 77"/>
              <a:gd name="T7" fmla="*/ 34 h 78"/>
              <a:gd name="T8" fmla="*/ 27 w 77"/>
              <a:gd name="T9" fmla="*/ 38 h 78"/>
              <a:gd name="T10" fmla="*/ 36 w 77"/>
              <a:gd name="T11" fmla="*/ 43 h 78"/>
              <a:gd name="T12" fmla="*/ 39 w 77"/>
              <a:gd name="T13" fmla="*/ 46 h 78"/>
              <a:gd name="T14" fmla="*/ 41 w 77"/>
              <a:gd name="T15" fmla="*/ 50 h 78"/>
              <a:gd name="T16" fmla="*/ 38 w 77"/>
              <a:gd name="T17" fmla="*/ 53 h 78"/>
              <a:gd name="T18" fmla="*/ 36 w 77"/>
              <a:gd name="T19" fmla="*/ 51 h 78"/>
              <a:gd name="T20" fmla="*/ 36 w 77"/>
              <a:gd name="T21" fmla="*/ 46 h 78"/>
              <a:gd name="T22" fmla="*/ 22 w 77"/>
              <a:gd name="T23" fmla="*/ 44 h 78"/>
              <a:gd name="T24" fmla="*/ 22 w 77"/>
              <a:gd name="T25" fmla="*/ 50 h 78"/>
              <a:gd name="T26" fmla="*/ 26 w 77"/>
              <a:gd name="T27" fmla="*/ 56 h 78"/>
              <a:gd name="T28" fmla="*/ 36 w 77"/>
              <a:gd name="T29" fmla="*/ 58 h 78"/>
              <a:gd name="T30" fmla="*/ 43 w 77"/>
              <a:gd name="T31" fmla="*/ 63 h 78"/>
              <a:gd name="T32" fmla="*/ 48 w 77"/>
              <a:gd name="T33" fmla="*/ 58 h 78"/>
              <a:gd name="T34" fmla="*/ 55 w 77"/>
              <a:gd name="T35" fmla="*/ 51 h 78"/>
              <a:gd name="T36" fmla="*/ 56 w 77"/>
              <a:gd name="T37" fmla="*/ 44 h 78"/>
              <a:gd name="T38" fmla="*/ 51 w 77"/>
              <a:gd name="T39" fmla="*/ 38 h 78"/>
              <a:gd name="T40" fmla="*/ 44 w 77"/>
              <a:gd name="T41" fmla="*/ 34 h 78"/>
              <a:gd name="T42" fmla="*/ 38 w 77"/>
              <a:gd name="T43" fmla="*/ 31 h 78"/>
              <a:gd name="T44" fmla="*/ 36 w 77"/>
              <a:gd name="T45" fmla="*/ 28 h 78"/>
              <a:gd name="T46" fmla="*/ 38 w 77"/>
              <a:gd name="T47" fmla="*/ 24 h 78"/>
              <a:gd name="T48" fmla="*/ 41 w 77"/>
              <a:gd name="T49" fmla="*/ 26 h 78"/>
              <a:gd name="T50" fmla="*/ 41 w 77"/>
              <a:gd name="T51" fmla="*/ 29 h 78"/>
              <a:gd name="T52" fmla="*/ 55 w 77"/>
              <a:gd name="T53" fmla="*/ 31 h 78"/>
              <a:gd name="T54" fmla="*/ 53 w 77"/>
              <a:gd name="T55" fmla="*/ 24 h 78"/>
              <a:gd name="T56" fmla="*/ 48 w 77"/>
              <a:gd name="T57" fmla="*/ 19 h 78"/>
              <a:gd name="T58" fmla="*/ 43 w 77"/>
              <a:gd name="T59" fmla="*/ 16 h 78"/>
              <a:gd name="T60" fmla="*/ 39 w 77"/>
              <a:gd name="T61" fmla="*/ 0 h 78"/>
              <a:gd name="T62" fmla="*/ 66 w 77"/>
              <a:gd name="T63" fmla="*/ 12 h 78"/>
              <a:gd name="T64" fmla="*/ 77 w 77"/>
              <a:gd name="T65" fmla="*/ 39 h 78"/>
              <a:gd name="T66" fmla="*/ 66 w 77"/>
              <a:gd name="T67" fmla="*/ 66 h 78"/>
              <a:gd name="T68" fmla="*/ 39 w 77"/>
              <a:gd name="T69" fmla="*/ 78 h 78"/>
              <a:gd name="T70" fmla="*/ 12 w 77"/>
              <a:gd name="T71" fmla="*/ 66 h 78"/>
              <a:gd name="T72" fmla="*/ 0 w 77"/>
              <a:gd name="T73" fmla="*/ 39 h 78"/>
              <a:gd name="T74" fmla="*/ 12 w 77"/>
              <a:gd name="T75" fmla="*/ 12 h 78"/>
              <a:gd name="T76" fmla="*/ 39 w 77"/>
              <a:gd name="T7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78">
                <a:moveTo>
                  <a:pt x="36" y="16"/>
                </a:moveTo>
                <a:lnTo>
                  <a:pt x="36" y="19"/>
                </a:lnTo>
                <a:lnTo>
                  <a:pt x="29" y="19"/>
                </a:lnTo>
                <a:lnTo>
                  <a:pt x="26" y="22"/>
                </a:lnTo>
                <a:lnTo>
                  <a:pt x="22" y="24"/>
                </a:lnTo>
                <a:lnTo>
                  <a:pt x="22" y="29"/>
                </a:lnTo>
                <a:lnTo>
                  <a:pt x="22" y="31"/>
                </a:lnTo>
                <a:lnTo>
                  <a:pt x="24" y="34"/>
                </a:lnTo>
                <a:lnTo>
                  <a:pt x="26" y="36"/>
                </a:lnTo>
                <a:lnTo>
                  <a:pt x="27" y="38"/>
                </a:lnTo>
                <a:lnTo>
                  <a:pt x="31" y="39"/>
                </a:lnTo>
                <a:lnTo>
                  <a:pt x="36" y="43"/>
                </a:lnTo>
                <a:lnTo>
                  <a:pt x="39" y="44"/>
                </a:lnTo>
                <a:lnTo>
                  <a:pt x="39" y="46"/>
                </a:lnTo>
                <a:lnTo>
                  <a:pt x="41" y="48"/>
                </a:lnTo>
                <a:lnTo>
                  <a:pt x="41" y="50"/>
                </a:lnTo>
                <a:lnTo>
                  <a:pt x="39" y="53"/>
                </a:lnTo>
                <a:lnTo>
                  <a:pt x="38" y="53"/>
                </a:lnTo>
                <a:lnTo>
                  <a:pt x="36" y="53"/>
                </a:lnTo>
                <a:lnTo>
                  <a:pt x="36" y="51"/>
                </a:lnTo>
                <a:lnTo>
                  <a:pt x="36" y="50"/>
                </a:lnTo>
                <a:lnTo>
                  <a:pt x="36" y="46"/>
                </a:lnTo>
                <a:lnTo>
                  <a:pt x="36" y="44"/>
                </a:lnTo>
                <a:lnTo>
                  <a:pt x="22" y="44"/>
                </a:lnTo>
                <a:lnTo>
                  <a:pt x="22" y="46"/>
                </a:lnTo>
                <a:lnTo>
                  <a:pt x="22" y="50"/>
                </a:lnTo>
                <a:lnTo>
                  <a:pt x="24" y="53"/>
                </a:lnTo>
                <a:lnTo>
                  <a:pt x="26" y="56"/>
                </a:lnTo>
                <a:lnTo>
                  <a:pt x="31" y="58"/>
                </a:lnTo>
                <a:lnTo>
                  <a:pt x="36" y="58"/>
                </a:lnTo>
                <a:lnTo>
                  <a:pt x="36" y="63"/>
                </a:lnTo>
                <a:lnTo>
                  <a:pt x="43" y="63"/>
                </a:lnTo>
                <a:lnTo>
                  <a:pt x="43" y="58"/>
                </a:lnTo>
                <a:lnTo>
                  <a:pt x="48" y="58"/>
                </a:lnTo>
                <a:lnTo>
                  <a:pt x="53" y="55"/>
                </a:lnTo>
                <a:lnTo>
                  <a:pt x="55" y="51"/>
                </a:lnTo>
                <a:lnTo>
                  <a:pt x="56" y="46"/>
                </a:lnTo>
                <a:lnTo>
                  <a:pt x="56" y="44"/>
                </a:lnTo>
                <a:lnTo>
                  <a:pt x="55" y="41"/>
                </a:lnTo>
                <a:lnTo>
                  <a:pt x="51" y="38"/>
                </a:lnTo>
                <a:lnTo>
                  <a:pt x="49" y="36"/>
                </a:lnTo>
                <a:lnTo>
                  <a:pt x="44" y="34"/>
                </a:lnTo>
                <a:lnTo>
                  <a:pt x="39" y="33"/>
                </a:lnTo>
                <a:lnTo>
                  <a:pt x="38" y="31"/>
                </a:lnTo>
                <a:lnTo>
                  <a:pt x="36" y="29"/>
                </a:lnTo>
                <a:lnTo>
                  <a:pt x="36" y="28"/>
                </a:lnTo>
                <a:lnTo>
                  <a:pt x="36" y="26"/>
                </a:lnTo>
                <a:lnTo>
                  <a:pt x="38" y="24"/>
                </a:lnTo>
                <a:lnTo>
                  <a:pt x="39" y="24"/>
                </a:lnTo>
                <a:lnTo>
                  <a:pt x="41" y="26"/>
                </a:lnTo>
                <a:lnTo>
                  <a:pt x="41" y="28"/>
                </a:lnTo>
                <a:lnTo>
                  <a:pt x="41" y="29"/>
                </a:lnTo>
                <a:lnTo>
                  <a:pt x="41" y="31"/>
                </a:lnTo>
                <a:lnTo>
                  <a:pt x="55" y="31"/>
                </a:lnTo>
                <a:lnTo>
                  <a:pt x="55" y="29"/>
                </a:lnTo>
                <a:lnTo>
                  <a:pt x="53" y="24"/>
                </a:lnTo>
                <a:lnTo>
                  <a:pt x="51" y="22"/>
                </a:lnTo>
                <a:lnTo>
                  <a:pt x="48" y="19"/>
                </a:lnTo>
                <a:lnTo>
                  <a:pt x="43" y="19"/>
                </a:lnTo>
                <a:lnTo>
                  <a:pt x="43" y="16"/>
                </a:lnTo>
                <a:lnTo>
                  <a:pt x="36" y="16"/>
                </a:lnTo>
                <a:close/>
                <a:moveTo>
                  <a:pt x="39" y="0"/>
                </a:moveTo>
                <a:lnTo>
                  <a:pt x="55" y="4"/>
                </a:lnTo>
                <a:lnTo>
                  <a:pt x="66" y="12"/>
                </a:lnTo>
                <a:lnTo>
                  <a:pt x="75" y="24"/>
                </a:lnTo>
                <a:lnTo>
                  <a:pt x="77" y="39"/>
                </a:lnTo>
                <a:lnTo>
                  <a:pt x="75" y="55"/>
                </a:lnTo>
                <a:lnTo>
                  <a:pt x="66" y="66"/>
                </a:lnTo>
                <a:lnTo>
                  <a:pt x="55" y="75"/>
                </a:lnTo>
                <a:lnTo>
                  <a:pt x="39" y="78"/>
                </a:lnTo>
                <a:lnTo>
                  <a:pt x="24" y="75"/>
                </a:lnTo>
                <a:lnTo>
                  <a:pt x="12" y="66"/>
                </a:lnTo>
                <a:lnTo>
                  <a:pt x="4" y="55"/>
                </a:lnTo>
                <a:lnTo>
                  <a:pt x="0" y="39"/>
                </a:lnTo>
                <a:lnTo>
                  <a:pt x="4" y="24"/>
                </a:lnTo>
                <a:lnTo>
                  <a:pt x="12" y="12"/>
                </a:lnTo>
                <a:lnTo>
                  <a:pt x="24" y="4"/>
                </a:lnTo>
                <a:lnTo>
                  <a:pt x="3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5" name="Freeform 170"/>
          <p:cNvSpPr>
            <a:spLocks/>
          </p:cNvSpPr>
          <p:nvPr/>
        </p:nvSpPr>
        <p:spPr bwMode="auto">
          <a:xfrm>
            <a:off x="8983535" y="5198399"/>
            <a:ext cx="3175" cy="1588"/>
          </a:xfrm>
          <a:custGeom>
            <a:avLst/>
            <a:gdLst>
              <a:gd name="T0" fmla="*/ 0 w 5"/>
              <a:gd name="T1" fmla="*/ 0 h 2"/>
              <a:gd name="T2" fmla="*/ 5 w 5"/>
              <a:gd name="T3" fmla="*/ 0 h 2"/>
              <a:gd name="T4" fmla="*/ 0 w 5"/>
              <a:gd name="T5" fmla="*/ 2 h 2"/>
              <a:gd name="T6" fmla="*/ 0 w 5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0" y="0"/>
                </a:moveTo>
                <a:lnTo>
                  <a:pt x="5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6" name="Freeform 171"/>
          <p:cNvSpPr>
            <a:spLocks/>
          </p:cNvSpPr>
          <p:nvPr/>
        </p:nvSpPr>
        <p:spPr bwMode="auto">
          <a:xfrm>
            <a:off x="8983535" y="5198399"/>
            <a:ext cx="300038" cy="120650"/>
          </a:xfrm>
          <a:custGeom>
            <a:avLst/>
            <a:gdLst>
              <a:gd name="T0" fmla="*/ 5 w 377"/>
              <a:gd name="T1" fmla="*/ 0 h 153"/>
              <a:gd name="T2" fmla="*/ 189 w 377"/>
              <a:gd name="T3" fmla="*/ 0 h 153"/>
              <a:gd name="T4" fmla="*/ 203 w 377"/>
              <a:gd name="T5" fmla="*/ 5 h 153"/>
              <a:gd name="T6" fmla="*/ 213 w 377"/>
              <a:gd name="T7" fmla="*/ 14 h 153"/>
              <a:gd name="T8" fmla="*/ 217 w 377"/>
              <a:gd name="T9" fmla="*/ 29 h 153"/>
              <a:gd name="T10" fmla="*/ 213 w 377"/>
              <a:gd name="T11" fmla="*/ 43 h 153"/>
              <a:gd name="T12" fmla="*/ 203 w 377"/>
              <a:gd name="T13" fmla="*/ 51 h 153"/>
              <a:gd name="T14" fmla="*/ 189 w 377"/>
              <a:gd name="T15" fmla="*/ 56 h 153"/>
              <a:gd name="T16" fmla="*/ 98 w 377"/>
              <a:gd name="T17" fmla="*/ 56 h 153"/>
              <a:gd name="T18" fmla="*/ 98 w 377"/>
              <a:gd name="T19" fmla="*/ 68 h 153"/>
              <a:gd name="T20" fmla="*/ 189 w 377"/>
              <a:gd name="T21" fmla="*/ 68 h 153"/>
              <a:gd name="T22" fmla="*/ 208 w 377"/>
              <a:gd name="T23" fmla="*/ 63 h 153"/>
              <a:gd name="T24" fmla="*/ 222 w 377"/>
              <a:gd name="T25" fmla="*/ 51 h 153"/>
              <a:gd name="T26" fmla="*/ 354 w 377"/>
              <a:gd name="T27" fmla="*/ 39 h 153"/>
              <a:gd name="T28" fmla="*/ 359 w 377"/>
              <a:gd name="T29" fmla="*/ 39 h 153"/>
              <a:gd name="T30" fmla="*/ 366 w 377"/>
              <a:gd name="T31" fmla="*/ 41 h 153"/>
              <a:gd name="T32" fmla="*/ 371 w 377"/>
              <a:gd name="T33" fmla="*/ 44 h 153"/>
              <a:gd name="T34" fmla="*/ 374 w 377"/>
              <a:gd name="T35" fmla="*/ 49 h 153"/>
              <a:gd name="T36" fmla="*/ 376 w 377"/>
              <a:gd name="T37" fmla="*/ 55 h 153"/>
              <a:gd name="T38" fmla="*/ 377 w 377"/>
              <a:gd name="T39" fmla="*/ 61 h 153"/>
              <a:gd name="T40" fmla="*/ 377 w 377"/>
              <a:gd name="T41" fmla="*/ 63 h 153"/>
              <a:gd name="T42" fmla="*/ 376 w 377"/>
              <a:gd name="T43" fmla="*/ 71 h 153"/>
              <a:gd name="T44" fmla="*/ 374 w 377"/>
              <a:gd name="T45" fmla="*/ 78 h 153"/>
              <a:gd name="T46" fmla="*/ 369 w 377"/>
              <a:gd name="T47" fmla="*/ 83 h 153"/>
              <a:gd name="T48" fmla="*/ 364 w 377"/>
              <a:gd name="T49" fmla="*/ 87 h 153"/>
              <a:gd name="T50" fmla="*/ 357 w 377"/>
              <a:gd name="T51" fmla="*/ 90 h 153"/>
              <a:gd name="T52" fmla="*/ 167 w 377"/>
              <a:gd name="T53" fmla="*/ 144 h 153"/>
              <a:gd name="T54" fmla="*/ 125 w 377"/>
              <a:gd name="T55" fmla="*/ 151 h 153"/>
              <a:gd name="T56" fmla="*/ 83 w 377"/>
              <a:gd name="T57" fmla="*/ 153 h 153"/>
              <a:gd name="T58" fmla="*/ 5 w 377"/>
              <a:gd name="T59" fmla="*/ 146 h 153"/>
              <a:gd name="T60" fmla="*/ 0 w 377"/>
              <a:gd name="T61" fmla="*/ 144 h 153"/>
              <a:gd name="T62" fmla="*/ 0 w 377"/>
              <a:gd name="T63" fmla="*/ 2 h 153"/>
              <a:gd name="T64" fmla="*/ 5 w 377"/>
              <a:gd name="T6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7" h="153">
                <a:moveTo>
                  <a:pt x="5" y="0"/>
                </a:moveTo>
                <a:lnTo>
                  <a:pt x="189" y="0"/>
                </a:lnTo>
                <a:lnTo>
                  <a:pt x="203" y="5"/>
                </a:lnTo>
                <a:lnTo>
                  <a:pt x="213" y="14"/>
                </a:lnTo>
                <a:lnTo>
                  <a:pt x="217" y="29"/>
                </a:lnTo>
                <a:lnTo>
                  <a:pt x="213" y="43"/>
                </a:lnTo>
                <a:lnTo>
                  <a:pt x="203" y="51"/>
                </a:lnTo>
                <a:lnTo>
                  <a:pt x="189" y="56"/>
                </a:lnTo>
                <a:lnTo>
                  <a:pt x="98" y="56"/>
                </a:lnTo>
                <a:lnTo>
                  <a:pt x="98" y="68"/>
                </a:lnTo>
                <a:lnTo>
                  <a:pt x="189" y="68"/>
                </a:lnTo>
                <a:lnTo>
                  <a:pt x="208" y="63"/>
                </a:lnTo>
                <a:lnTo>
                  <a:pt x="222" y="51"/>
                </a:lnTo>
                <a:lnTo>
                  <a:pt x="354" y="39"/>
                </a:lnTo>
                <a:lnTo>
                  <a:pt x="359" y="39"/>
                </a:lnTo>
                <a:lnTo>
                  <a:pt x="366" y="41"/>
                </a:lnTo>
                <a:lnTo>
                  <a:pt x="371" y="44"/>
                </a:lnTo>
                <a:lnTo>
                  <a:pt x="374" y="49"/>
                </a:lnTo>
                <a:lnTo>
                  <a:pt x="376" y="55"/>
                </a:lnTo>
                <a:lnTo>
                  <a:pt x="377" y="61"/>
                </a:lnTo>
                <a:lnTo>
                  <a:pt x="377" y="63"/>
                </a:lnTo>
                <a:lnTo>
                  <a:pt x="376" y="71"/>
                </a:lnTo>
                <a:lnTo>
                  <a:pt x="374" y="78"/>
                </a:lnTo>
                <a:lnTo>
                  <a:pt x="369" y="83"/>
                </a:lnTo>
                <a:lnTo>
                  <a:pt x="364" y="87"/>
                </a:lnTo>
                <a:lnTo>
                  <a:pt x="357" y="90"/>
                </a:lnTo>
                <a:lnTo>
                  <a:pt x="167" y="144"/>
                </a:lnTo>
                <a:lnTo>
                  <a:pt x="125" y="151"/>
                </a:lnTo>
                <a:lnTo>
                  <a:pt x="83" y="153"/>
                </a:lnTo>
                <a:lnTo>
                  <a:pt x="5" y="146"/>
                </a:lnTo>
                <a:lnTo>
                  <a:pt x="0" y="144"/>
                </a:lnTo>
                <a:lnTo>
                  <a:pt x="0" y="2"/>
                </a:lnTo>
                <a:lnTo>
                  <a:pt x="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7" name="Freeform 172"/>
          <p:cNvSpPr>
            <a:spLocks noEditPoints="1"/>
          </p:cNvSpPr>
          <p:nvPr/>
        </p:nvSpPr>
        <p:spPr bwMode="auto">
          <a:xfrm>
            <a:off x="8826373" y="5185699"/>
            <a:ext cx="139700" cy="171450"/>
          </a:xfrm>
          <a:custGeom>
            <a:avLst/>
            <a:gdLst>
              <a:gd name="T0" fmla="*/ 132 w 176"/>
              <a:gd name="T1" fmla="*/ 15 h 215"/>
              <a:gd name="T2" fmla="*/ 125 w 176"/>
              <a:gd name="T3" fmla="*/ 17 h 215"/>
              <a:gd name="T4" fmla="*/ 120 w 176"/>
              <a:gd name="T5" fmla="*/ 20 h 215"/>
              <a:gd name="T6" fmla="*/ 115 w 176"/>
              <a:gd name="T7" fmla="*/ 26 h 215"/>
              <a:gd name="T8" fmla="*/ 111 w 176"/>
              <a:gd name="T9" fmla="*/ 31 h 215"/>
              <a:gd name="T10" fmla="*/ 110 w 176"/>
              <a:gd name="T11" fmla="*/ 37 h 215"/>
              <a:gd name="T12" fmla="*/ 111 w 176"/>
              <a:gd name="T13" fmla="*/ 46 h 215"/>
              <a:gd name="T14" fmla="*/ 115 w 176"/>
              <a:gd name="T15" fmla="*/ 51 h 215"/>
              <a:gd name="T16" fmla="*/ 120 w 176"/>
              <a:gd name="T17" fmla="*/ 56 h 215"/>
              <a:gd name="T18" fmla="*/ 125 w 176"/>
              <a:gd name="T19" fmla="*/ 59 h 215"/>
              <a:gd name="T20" fmla="*/ 132 w 176"/>
              <a:gd name="T21" fmla="*/ 59 h 215"/>
              <a:gd name="T22" fmla="*/ 138 w 176"/>
              <a:gd name="T23" fmla="*/ 59 h 215"/>
              <a:gd name="T24" fmla="*/ 145 w 176"/>
              <a:gd name="T25" fmla="*/ 56 h 215"/>
              <a:gd name="T26" fmla="*/ 150 w 176"/>
              <a:gd name="T27" fmla="*/ 51 h 215"/>
              <a:gd name="T28" fmla="*/ 154 w 176"/>
              <a:gd name="T29" fmla="*/ 46 h 215"/>
              <a:gd name="T30" fmla="*/ 154 w 176"/>
              <a:gd name="T31" fmla="*/ 37 h 215"/>
              <a:gd name="T32" fmla="*/ 154 w 176"/>
              <a:gd name="T33" fmla="*/ 31 h 215"/>
              <a:gd name="T34" fmla="*/ 150 w 176"/>
              <a:gd name="T35" fmla="*/ 26 h 215"/>
              <a:gd name="T36" fmla="*/ 145 w 176"/>
              <a:gd name="T37" fmla="*/ 20 h 215"/>
              <a:gd name="T38" fmla="*/ 138 w 176"/>
              <a:gd name="T39" fmla="*/ 17 h 215"/>
              <a:gd name="T40" fmla="*/ 132 w 176"/>
              <a:gd name="T41" fmla="*/ 15 h 215"/>
              <a:gd name="T42" fmla="*/ 0 w 176"/>
              <a:gd name="T43" fmla="*/ 0 h 215"/>
              <a:gd name="T44" fmla="*/ 176 w 176"/>
              <a:gd name="T45" fmla="*/ 0 h 215"/>
              <a:gd name="T46" fmla="*/ 176 w 176"/>
              <a:gd name="T47" fmla="*/ 215 h 215"/>
              <a:gd name="T48" fmla="*/ 0 w 176"/>
              <a:gd name="T49" fmla="*/ 215 h 215"/>
              <a:gd name="T50" fmla="*/ 0 w 176"/>
              <a:gd name="T51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76" h="215">
                <a:moveTo>
                  <a:pt x="132" y="15"/>
                </a:moveTo>
                <a:lnTo>
                  <a:pt x="125" y="17"/>
                </a:lnTo>
                <a:lnTo>
                  <a:pt x="120" y="20"/>
                </a:lnTo>
                <a:lnTo>
                  <a:pt x="115" y="26"/>
                </a:lnTo>
                <a:lnTo>
                  <a:pt x="111" y="31"/>
                </a:lnTo>
                <a:lnTo>
                  <a:pt x="110" y="37"/>
                </a:lnTo>
                <a:lnTo>
                  <a:pt x="111" y="46"/>
                </a:lnTo>
                <a:lnTo>
                  <a:pt x="115" y="51"/>
                </a:lnTo>
                <a:lnTo>
                  <a:pt x="120" y="56"/>
                </a:lnTo>
                <a:lnTo>
                  <a:pt x="125" y="59"/>
                </a:lnTo>
                <a:lnTo>
                  <a:pt x="132" y="59"/>
                </a:lnTo>
                <a:lnTo>
                  <a:pt x="138" y="59"/>
                </a:lnTo>
                <a:lnTo>
                  <a:pt x="145" y="56"/>
                </a:lnTo>
                <a:lnTo>
                  <a:pt x="150" y="51"/>
                </a:lnTo>
                <a:lnTo>
                  <a:pt x="154" y="46"/>
                </a:lnTo>
                <a:lnTo>
                  <a:pt x="154" y="37"/>
                </a:lnTo>
                <a:lnTo>
                  <a:pt x="154" y="31"/>
                </a:lnTo>
                <a:lnTo>
                  <a:pt x="150" y="26"/>
                </a:lnTo>
                <a:lnTo>
                  <a:pt x="145" y="20"/>
                </a:lnTo>
                <a:lnTo>
                  <a:pt x="138" y="17"/>
                </a:lnTo>
                <a:lnTo>
                  <a:pt x="132" y="15"/>
                </a:lnTo>
                <a:close/>
                <a:moveTo>
                  <a:pt x="0" y="0"/>
                </a:moveTo>
                <a:lnTo>
                  <a:pt x="176" y="0"/>
                </a:lnTo>
                <a:lnTo>
                  <a:pt x="176" y="215"/>
                </a:lnTo>
                <a:lnTo>
                  <a:pt x="0" y="215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8" name="Freeform 174"/>
          <p:cNvSpPr>
            <a:spLocks/>
          </p:cNvSpPr>
          <p:nvPr/>
        </p:nvSpPr>
        <p:spPr bwMode="auto">
          <a:xfrm>
            <a:off x="433977" y="5778408"/>
            <a:ext cx="442913" cy="495300"/>
          </a:xfrm>
          <a:custGeom>
            <a:avLst/>
            <a:gdLst>
              <a:gd name="T0" fmla="*/ 278 w 558"/>
              <a:gd name="T1" fmla="*/ 0 h 625"/>
              <a:gd name="T2" fmla="*/ 295 w 558"/>
              <a:gd name="T3" fmla="*/ 2 h 625"/>
              <a:gd name="T4" fmla="*/ 329 w 558"/>
              <a:gd name="T5" fmla="*/ 10 h 625"/>
              <a:gd name="T6" fmla="*/ 363 w 558"/>
              <a:gd name="T7" fmla="*/ 32 h 625"/>
              <a:gd name="T8" fmla="*/ 381 w 558"/>
              <a:gd name="T9" fmla="*/ 56 h 625"/>
              <a:gd name="T10" fmla="*/ 386 w 558"/>
              <a:gd name="T11" fmla="*/ 66 h 625"/>
              <a:gd name="T12" fmla="*/ 390 w 558"/>
              <a:gd name="T13" fmla="*/ 78 h 625"/>
              <a:gd name="T14" fmla="*/ 393 w 558"/>
              <a:gd name="T15" fmla="*/ 115 h 625"/>
              <a:gd name="T16" fmla="*/ 393 w 558"/>
              <a:gd name="T17" fmla="*/ 143 h 625"/>
              <a:gd name="T18" fmla="*/ 400 w 558"/>
              <a:gd name="T19" fmla="*/ 148 h 625"/>
              <a:gd name="T20" fmla="*/ 397 w 558"/>
              <a:gd name="T21" fmla="*/ 202 h 625"/>
              <a:gd name="T22" fmla="*/ 393 w 558"/>
              <a:gd name="T23" fmla="*/ 209 h 625"/>
              <a:gd name="T24" fmla="*/ 388 w 558"/>
              <a:gd name="T25" fmla="*/ 210 h 625"/>
              <a:gd name="T26" fmla="*/ 380 w 558"/>
              <a:gd name="T27" fmla="*/ 209 h 625"/>
              <a:gd name="T28" fmla="*/ 356 w 558"/>
              <a:gd name="T29" fmla="*/ 271 h 625"/>
              <a:gd name="T30" fmla="*/ 349 w 558"/>
              <a:gd name="T31" fmla="*/ 319 h 625"/>
              <a:gd name="T32" fmla="*/ 353 w 558"/>
              <a:gd name="T33" fmla="*/ 336 h 625"/>
              <a:gd name="T34" fmla="*/ 405 w 558"/>
              <a:gd name="T35" fmla="*/ 356 h 625"/>
              <a:gd name="T36" fmla="*/ 461 w 558"/>
              <a:gd name="T37" fmla="*/ 368 h 625"/>
              <a:gd name="T38" fmla="*/ 508 w 558"/>
              <a:gd name="T39" fmla="*/ 386 h 625"/>
              <a:gd name="T40" fmla="*/ 534 w 558"/>
              <a:gd name="T41" fmla="*/ 410 h 625"/>
              <a:gd name="T42" fmla="*/ 542 w 558"/>
              <a:gd name="T43" fmla="*/ 430 h 625"/>
              <a:gd name="T44" fmla="*/ 546 w 558"/>
              <a:gd name="T45" fmla="*/ 441 h 625"/>
              <a:gd name="T46" fmla="*/ 551 w 558"/>
              <a:gd name="T47" fmla="*/ 464 h 625"/>
              <a:gd name="T48" fmla="*/ 556 w 558"/>
              <a:gd name="T49" fmla="*/ 508 h 625"/>
              <a:gd name="T50" fmla="*/ 558 w 558"/>
              <a:gd name="T51" fmla="*/ 552 h 625"/>
              <a:gd name="T52" fmla="*/ 544 w 558"/>
              <a:gd name="T53" fmla="*/ 573 h 625"/>
              <a:gd name="T54" fmla="*/ 483 w 558"/>
              <a:gd name="T55" fmla="*/ 598 h 625"/>
              <a:gd name="T56" fmla="*/ 386 w 558"/>
              <a:gd name="T57" fmla="*/ 615 h 625"/>
              <a:gd name="T58" fmla="*/ 283 w 558"/>
              <a:gd name="T59" fmla="*/ 625 h 625"/>
              <a:gd name="T60" fmla="*/ 278 w 558"/>
              <a:gd name="T61" fmla="*/ 625 h 625"/>
              <a:gd name="T62" fmla="*/ 275 w 558"/>
              <a:gd name="T63" fmla="*/ 625 h 625"/>
              <a:gd name="T64" fmla="*/ 171 w 558"/>
              <a:gd name="T65" fmla="*/ 615 h 625"/>
              <a:gd name="T66" fmla="*/ 75 w 558"/>
              <a:gd name="T67" fmla="*/ 598 h 625"/>
              <a:gd name="T68" fmla="*/ 12 w 558"/>
              <a:gd name="T69" fmla="*/ 573 h 625"/>
              <a:gd name="T70" fmla="*/ 0 w 558"/>
              <a:gd name="T71" fmla="*/ 552 h 625"/>
              <a:gd name="T72" fmla="*/ 0 w 558"/>
              <a:gd name="T73" fmla="*/ 508 h 625"/>
              <a:gd name="T74" fmla="*/ 5 w 558"/>
              <a:gd name="T75" fmla="*/ 464 h 625"/>
              <a:gd name="T76" fmla="*/ 12 w 558"/>
              <a:gd name="T77" fmla="*/ 441 h 625"/>
              <a:gd name="T78" fmla="*/ 16 w 558"/>
              <a:gd name="T79" fmla="*/ 430 h 625"/>
              <a:gd name="T80" fmla="*/ 22 w 558"/>
              <a:gd name="T81" fmla="*/ 410 h 625"/>
              <a:gd name="T82" fmla="*/ 48 w 558"/>
              <a:gd name="T83" fmla="*/ 386 h 625"/>
              <a:gd name="T84" fmla="*/ 97 w 558"/>
              <a:gd name="T85" fmla="*/ 368 h 625"/>
              <a:gd name="T86" fmla="*/ 153 w 558"/>
              <a:gd name="T87" fmla="*/ 356 h 625"/>
              <a:gd name="T88" fmla="*/ 205 w 558"/>
              <a:gd name="T89" fmla="*/ 336 h 625"/>
              <a:gd name="T90" fmla="*/ 209 w 558"/>
              <a:gd name="T91" fmla="*/ 319 h 625"/>
              <a:gd name="T92" fmla="*/ 200 w 558"/>
              <a:gd name="T93" fmla="*/ 271 h 625"/>
              <a:gd name="T94" fmla="*/ 176 w 558"/>
              <a:gd name="T95" fmla="*/ 209 h 625"/>
              <a:gd name="T96" fmla="*/ 170 w 558"/>
              <a:gd name="T97" fmla="*/ 210 h 625"/>
              <a:gd name="T98" fmla="*/ 165 w 558"/>
              <a:gd name="T99" fmla="*/ 209 h 625"/>
              <a:gd name="T100" fmla="*/ 161 w 558"/>
              <a:gd name="T101" fmla="*/ 202 h 625"/>
              <a:gd name="T102" fmla="*/ 158 w 558"/>
              <a:gd name="T103" fmla="*/ 148 h 625"/>
              <a:gd name="T104" fmla="*/ 165 w 558"/>
              <a:gd name="T105" fmla="*/ 143 h 625"/>
              <a:gd name="T106" fmla="*/ 165 w 558"/>
              <a:gd name="T107" fmla="*/ 115 h 625"/>
              <a:gd name="T108" fmla="*/ 168 w 558"/>
              <a:gd name="T109" fmla="*/ 78 h 625"/>
              <a:gd name="T110" fmla="*/ 171 w 558"/>
              <a:gd name="T111" fmla="*/ 66 h 625"/>
              <a:gd name="T112" fmla="*/ 176 w 558"/>
              <a:gd name="T113" fmla="*/ 56 h 625"/>
              <a:gd name="T114" fmla="*/ 195 w 558"/>
              <a:gd name="T115" fmla="*/ 32 h 625"/>
              <a:gd name="T116" fmla="*/ 229 w 558"/>
              <a:gd name="T117" fmla="*/ 10 h 625"/>
              <a:gd name="T118" fmla="*/ 261 w 558"/>
              <a:gd name="T119" fmla="*/ 2 h 625"/>
              <a:gd name="T120" fmla="*/ 278 w 558"/>
              <a:gd name="T121" fmla="*/ 0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58" h="625">
                <a:moveTo>
                  <a:pt x="278" y="0"/>
                </a:moveTo>
                <a:lnTo>
                  <a:pt x="278" y="0"/>
                </a:lnTo>
                <a:lnTo>
                  <a:pt x="287" y="0"/>
                </a:lnTo>
                <a:lnTo>
                  <a:pt x="295" y="2"/>
                </a:lnTo>
                <a:lnTo>
                  <a:pt x="305" y="2"/>
                </a:lnTo>
                <a:lnTo>
                  <a:pt x="329" y="10"/>
                </a:lnTo>
                <a:lnTo>
                  <a:pt x="348" y="21"/>
                </a:lnTo>
                <a:lnTo>
                  <a:pt x="363" y="32"/>
                </a:lnTo>
                <a:lnTo>
                  <a:pt x="375" y="46"/>
                </a:lnTo>
                <a:lnTo>
                  <a:pt x="381" y="56"/>
                </a:lnTo>
                <a:lnTo>
                  <a:pt x="385" y="63"/>
                </a:lnTo>
                <a:lnTo>
                  <a:pt x="386" y="66"/>
                </a:lnTo>
                <a:lnTo>
                  <a:pt x="386" y="70"/>
                </a:lnTo>
                <a:lnTo>
                  <a:pt x="390" y="78"/>
                </a:lnTo>
                <a:lnTo>
                  <a:pt x="392" y="93"/>
                </a:lnTo>
                <a:lnTo>
                  <a:pt x="393" y="115"/>
                </a:lnTo>
                <a:lnTo>
                  <a:pt x="392" y="143"/>
                </a:lnTo>
                <a:lnTo>
                  <a:pt x="393" y="143"/>
                </a:lnTo>
                <a:lnTo>
                  <a:pt x="397" y="144"/>
                </a:lnTo>
                <a:lnTo>
                  <a:pt x="400" y="148"/>
                </a:lnTo>
                <a:lnTo>
                  <a:pt x="400" y="151"/>
                </a:lnTo>
                <a:lnTo>
                  <a:pt x="397" y="202"/>
                </a:lnTo>
                <a:lnTo>
                  <a:pt x="395" y="205"/>
                </a:lnTo>
                <a:lnTo>
                  <a:pt x="393" y="209"/>
                </a:lnTo>
                <a:lnTo>
                  <a:pt x="390" y="210"/>
                </a:lnTo>
                <a:lnTo>
                  <a:pt x="388" y="210"/>
                </a:lnTo>
                <a:lnTo>
                  <a:pt x="383" y="210"/>
                </a:lnTo>
                <a:lnTo>
                  <a:pt x="380" y="209"/>
                </a:lnTo>
                <a:lnTo>
                  <a:pt x="366" y="248"/>
                </a:lnTo>
                <a:lnTo>
                  <a:pt x="356" y="271"/>
                </a:lnTo>
                <a:lnTo>
                  <a:pt x="348" y="290"/>
                </a:lnTo>
                <a:lnTo>
                  <a:pt x="349" y="319"/>
                </a:lnTo>
                <a:lnTo>
                  <a:pt x="351" y="327"/>
                </a:lnTo>
                <a:lnTo>
                  <a:pt x="353" y="336"/>
                </a:lnTo>
                <a:lnTo>
                  <a:pt x="378" y="347"/>
                </a:lnTo>
                <a:lnTo>
                  <a:pt x="405" y="356"/>
                </a:lnTo>
                <a:lnTo>
                  <a:pt x="434" y="363"/>
                </a:lnTo>
                <a:lnTo>
                  <a:pt x="461" y="368"/>
                </a:lnTo>
                <a:lnTo>
                  <a:pt x="486" y="375"/>
                </a:lnTo>
                <a:lnTo>
                  <a:pt x="508" y="386"/>
                </a:lnTo>
                <a:lnTo>
                  <a:pt x="525" y="398"/>
                </a:lnTo>
                <a:lnTo>
                  <a:pt x="534" y="410"/>
                </a:lnTo>
                <a:lnTo>
                  <a:pt x="541" y="422"/>
                </a:lnTo>
                <a:lnTo>
                  <a:pt x="542" y="430"/>
                </a:lnTo>
                <a:lnTo>
                  <a:pt x="544" y="434"/>
                </a:lnTo>
                <a:lnTo>
                  <a:pt x="546" y="441"/>
                </a:lnTo>
                <a:lnTo>
                  <a:pt x="549" y="451"/>
                </a:lnTo>
                <a:lnTo>
                  <a:pt x="551" y="464"/>
                </a:lnTo>
                <a:lnTo>
                  <a:pt x="554" y="483"/>
                </a:lnTo>
                <a:lnTo>
                  <a:pt x="556" y="508"/>
                </a:lnTo>
                <a:lnTo>
                  <a:pt x="558" y="544"/>
                </a:lnTo>
                <a:lnTo>
                  <a:pt x="558" y="552"/>
                </a:lnTo>
                <a:lnTo>
                  <a:pt x="554" y="563"/>
                </a:lnTo>
                <a:lnTo>
                  <a:pt x="544" y="573"/>
                </a:lnTo>
                <a:lnTo>
                  <a:pt x="525" y="585"/>
                </a:lnTo>
                <a:lnTo>
                  <a:pt x="483" y="598"/>
                </a:lnTo>
                <a:lnTo>
                  <a:pt x="436" y="608"/>
                </a:lnTo>
                <a:lnTo>
                  <a:pt x="386" y="615"/>
                </a:lnTo>
                <a:lnTo>
                  <a:pt x="336" y="620"/>
                </a:lnTo>
                <a:lnTo>
                  <a:pt x="283" y="625"/>
                </a:lnTo>
                <a:lnTo>
                  <a:pt x="281" y="625"/>
                </a:lnTo>
                <a:lnTo>
                  <a:pt x="278" y="625"/>
                </a:lnTo>
                <a:lnTo>
                  <a:pt x="276" y="625"/>
                </a:lnTo>
                <a:lnTo>
                  <a:pt x="275" y="625"/>
                </a:lnTo>
                <a:lnTo>
                  <a:pt x="222" y="620"/>
                </a:lnTo>
                <a:lnTo>
                  <a:pt x="171" y="615"/>
                </a:lnTo>
                <a:lnTo>
                  <a:pt x="121" y="608"/>
                </a:lnTo>
                <a:lnTo>
                  <a:pt x="75" y="598"/>
                </a:lnTo>
                <a:lnTo>
                  <a:pt x="31" y="585"/>
                </a:lnTo>
                <a:lnTo>
                  <a:pt x="12" y="573"/>
                </a:lnTo>
                <a:lnTo>
                  <a:pt x="4" y="563"/>
                </a:lnTo>
                <a:lnTo>
                  <a:pt x="0" y="552"/>
                </a:lnTo>
                <a:lnTo>
                  <a:pt x="0" y="544"/>
                </a:lnTo>
                <a:lnTo>
                  <a:pt x="0" y="508"/>
                </a:lnTo>
                <a:lnTo>
                  <a:pt x="4" y="483"/>
                </a:lnTo>
                <a:lnTo>
                  <a:pt x="5" y="464"/>
                </a:lnTo>
                <a:lnTo>
                  <a:pt x="9" y="451"/>
                </a:lnTo>
                <a:lnTo>
                  <a:pt x="12" y="441"/>
                </a:lnTo>
                <a:lnTo>
                  <a:pt x="14" y="434"/>
                </a:lnTo>
                <a:lnTo>
                  <a:pt x="16" y="430"/>
                </a:lnTo>
                <a:lnTo>
                  <a:pt x="17" y="422"/>
                </a:lnTo>
                <a:lnTo>
                  <a:pt x="22" y="410"/>
                </a:lnTo>
                <a:lnTo>
                  <a:pt x="33" y="398"/>
                </a:lnTo>
                <a:lnTo>
                  <a:pt x="48" y="386"/>
                </a:lnTo>
                <a:lnTo>
                  <a:pt x="71" y="375"/>
                </a:lnTo>
                <a:lnTo>
                  <a:pt x="97" y="368"/>
                </a:lnTo>
                <a:lnTo>
                  <a:pt x="124" y="363"/>
                </a:lnTo>
                <a:lnTo>
                  <a:pt x="153" y="356"/>
                </a:lnTo>
                <a:lnTo>
                  <a:pt x="180" y="347"/>
                </a:lnTo>
                <a:lnTo>
                  <a:pt x="205" y="336"/>
                </a:lnTo>
                <a:lnTo>
                  <a:pt x="207" y="327"/>
                </a:lnTo>
                <a:lnTo>
                  <a:pt x="209" y="319"/>
                </a:lnTo>
                <a:lnTo>
                  <a:pt x="210" y="290"/>
                </a:lnTo>
                <a:lnTo>
                  <a:pt x="200" y="271"/>
                </a:lnTo>
                <a:lnTo>
                  <a:pt x="190" y="248"/>
                </a:lnTo>
                <a:lnTo>
                  <a:pt x="176" y="209"/>
                </a:lnTo>
                <a:lnTo>
                  <a:pt x="173" y="210"/>
                </a:lnTo>
                <a:lnTo>
                  <a:pt x="170" y="210"/>
                </a:lnTo>
                <a:lnTo>
                  <a:pt x="166" y="210"/>
                </a:lnTo>
                <a:lnTo>
                  <a:pt x="165" y="209"/>
                </a:lnTo>
                <a:lnTo>
                  <a:pt x="163" y="205"/>
                </a:lnTo>
                <a:lnTo>
                  <a:pt x="161" y="202"/>
                </a:lnTo>
                <a:lnTo>
                  <a:pt x="158" y="151"/>
                </a:lnTo>
                <a:lnTo>
                  <a:pt x="158" y="148"/>
                </a:lnTo>
                <a:lnTo>
                  <a:pt x="161" y="144"/>
                </a:lnTo>
                <a:lnTo>
                  <a:pt x="165" y="143"/>
                </a:lnTo>
                <a:lnTo>
                  <a:pt x="165" y="143"/>
                </a:lnTo>
                <a:lnTo>
                  <a:pt x="165" y="115"/>
                </a:lnTo>
                <a:lnTo>
                  <a:pt x="166" y="93"/>
                </a:lnTo>
                <a:lnTo>
                  <a:pt x="168" y="78"/>
                </a:lnTo>
                <a:lnTo>
                  <a:pt x="170" y="70"/>
                </a:lnTo>
                <a:lnTo>
                  <a:pt x="171" y="66"/>
                </a:lnTo>
                <a:lnTo>
                  <a:pt x="173" y="63"/>
                </a:lnTo>
                <a:lnTo>
                  <a:pt x="176" y="56"/>
                </a:lnTo>
                <a:lnTo>
                  <a:pt x="183" y="46"/>
                </a:lnTo>
                <a:lnTo>
                  <a:pt x="195" y="32"/>
                </a:lnTo>
                <a:lnTo>
                  <a:pt x="209" y="21"/>
                </a:lnTo>
                <a:lnTo>
                  <a:pt x="229" y="10"/>
                </a:lnTo>
                <a:lnTo>
                  <a:pt x="253" y="2"/>
                </a:lnTo>
                <a:lnTo>
                  <a:pt x="261" y="2"/>
                </a:lnTo>
                <a:lnTo>
                  <a:pt x="271" y="0"/>
                </a:lnTo>
                <a:lnTo>
                  <a:pt x="27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9" name="Freeform 176"/>
          <p:cNvSpPr>
            <a:spLocks/>
          </p:cNvSpPr>
          <p:nvPr/>
        </p:nvSpPr>
        <p:spPr bwMode="auto">
          <a:xfrm>
            <a:off x="1629365" y="5716496"/>
            <a:ext cx="171450" cy="192088"/>
          </a:xfrm>
          <a:custGeom>
            <a:avLst/>
            <a:gdLst>
              <a:gd name="T0" fmla="*/ 107 w 215"/>
              <a:gd name="T1" fmla="*/ 0 h 243"/>
              <a:gd name="T2" fmla="*/ 117 w 215"/>
              <a:gd name="T3" fmla="*/ 2 h 243"/>
              <a:gd name="T4" fmla="*/ 142 w 215"/>
              <a:gd name="T5" fmla="*/ 16 h 243"/>
              <a:gd name="T6" fmla="*/ 149 w 215"/>
              <a:gd name="T7" fmla="*/ 26 h 243"/>
              <a:gd name="T8" fmla="*/ 151 w 215"/>
              <a:gd name="T9" fmla="*/ 39 h 243"/>
              <a:gd name="T10" fmla="*/ 151 w 215"/>
              <a:gd name="T11" fmla="*/ 56 h 243"/>
              <a:gd name="T12" fmla="*/ 154 w 215"/>
              <a:gd name="T13" fmla="*/ 60 h 243"/>
              <a:gd name="T14" fmla="*/ 152 w 215"/>
              <a:gd name="T15" fmla="*/ 82 h 243"/>
              <a:gd name="T16" fmla="*/ 147 w 215"/>
              <a:gd name="T17" fmla="*/ 82 h 243"/>
              <a:gd name="T18" fmla="*/ 144 w 215"/>
              <a:gd name="T19" fmla="*/ 88 h 243"/>
              <a:gd name="T20" fmla="*/ 137 w 215"/>
              <a:gd name="T21" fmla="*/ 105 h 243"/>
              <a:gd name="T22" fmla="*/ 134 w 215"/>
              <a:gd name="T23" fmla="*/ 124 h 243"/>
              <a:gd name="T24" fmla="*/ 152 w 215"/>
              <a:gd name="T25" fmla="*/ 138 h 243"/>
              <a:gd name="T26" fmla="*/ 188 w 215"/>
              <a:gd name="T27" fmla="*/ 146 h 243"/>
              <a:gd name="T28" fmla="*/ 201 w 215"/>
              <a:gd name="T29" fmla="*/ 153 h 243"/>
              <a:gd name="T30" fmla="*/ 208 w 215"/>
              <a:gd name="T31" fmla="*/ 161 h 243"/>
              <a:gd name="T32" fmla="*/ 210 w 215"/>
              <a:gd name="T33" fmla="*/ 166 h 243"/>
              <a:gd name="T34" fmla="*/ 212 w 215"/>
              <a:gd name="T35" fmla="*/ 173 h 243"/>
              <a:gd name="T36" fmla="*/ 215 w 215"/>
              <a:gd name="T37" fmla="*/ 192 h 243"/>
              <a:gd name="T38" fmla="*/ 215 w 215"/>
              <a:gd name="T39" fmla="*/ 214 h 243"/>
              <a:gd name="T40" fmla="*/ 213 w 215"/>
              <a:gd name="T41" fmla="*/ 221 h 243"/>
              <a:gd name="T42" fmla="*/ 203 w 215"/>
              <a:gd name="T43" fmla="*/ 227 h 243"/>
              <a:gd name="T44" fmla="*/ 142 w 215"/>
              <a:gd name="T45" fmla="*/ 239 h 243"/>
              <a:gd name="T46" fmla="*/ 105 w 215"/>
              <a:gd name="T47" fmla="*/ 243 h 243"/>
              <a:gd name="T48" fmla="*/ 41 w 215"/>
              <a:gd name="T49" fmla="*/ 234 h 243"/>
              <a:gd name="T50" fmla="*/ 5 w 215"/>
              <a:gd name="T51" fmla="*/ 224 h 243"/>
              <a:gd name="T52" fmla="*/ 0 w 215"/>
              <a:gd name="T53" fmla="*/ 217 h 243"/>
              <a:gd name="T54" fmla="*/ 0 w 215"/>
              <a:gd name="T55" fmla="*/ 210 h 243"/>
              <a:gd name="T56" fmla="*/ 2 w 215"/>
              <a:gd name="T57" fmla="*/ 180 h 243"/>
              <a:gd name="T58" fmla="*/ 5 w 215"/>
              <a:gd name="T59" fmla="*/ 168 h 243"/>
              <a:gd name="T60" fmla="*/ 5 w 215"/>
              <a:gd name="T61" fmla="*/ 165 h 243"/>
              <a:gd name="T62" fmla="*/ 10 w 215"/>
              <a:gd name="T63" fmla="*/ 158 h 243"/>
              <a:gd name="T64" fmla="*/ 19 w 215"/>
              <a:gd name="T65" fmla="*/ 149 h 243"/>
              <a:gd name="T66" fmla="*/ 44 w 215"/>
              <a:gd name="T67" fmla="*/ 141 h 243"/>
              <a:gd name="T68" fmla="*/ 80 w 215"/>
              <a:gd name="T69" fmla="*/ 131 h 243"/>
              <a:gd name="T70" fmla="*/ 81 w 215"/>
              <a:gd name="T71" fmla="*/ 112 h 243"/>
              <a:gd name="T72" fmla="*/ 73 w 215"/>
              <a:gd name="T73" fmla="*/ 95 h 243"/>
              <a:gd name="T74" fmla="*/ 68 w 215"/>
              <a:gd name="T75" fmla="*/ 82 h 243"/>
              <a:gd name="T76" fmla="*/ 64 w 215"/>
              <a:gd name="T77" fmla="*/ 82 h 243"/>
              <a:gd name="T78" fmla="*/ 61 w 215"/>
              <a:gd name="T79" fmla="*/ 78 h 243"/>
              <a:gd name="T80" fmla="*/ 61 w 215"/>
              <a:gd name="T81" fmla="*/ 56 h 243"/>
              <a:gd name="T82" fmla="*/ 63 w 215"/>
              <a:gd name="T83" fmla="*/ 56 h 243"/>
              <a:gd name="T84" fmla="*/ 64 w 215"/>
              <a:gd name="T85" fmla="*/ 29 h 243"/>
              <a:gd name="T86" fmla="*/ 68 w 215"/>
              <a:gd name="T87" fmla="*/ 22 h 243"/>
              <a:gd name="T88" fmla="*/ 81 w 215"/>
              <a:gd name="T89" fmla="*/ 7 h 243"/>
              <a:gd name="T90" fmla="*/ 102 w 215"/>
              <a:gd name="T91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5" h="243">
                <a:moveTo>
                  <a:pt x="107" y="0"/>
                </a:moveTo>
                <a:lnTo>
                  <a:pt x="107" y="0"/>
                </a:lnTo>
                <a:lnTo>
                  <a:pt x="112" y="0"/>
                </a:lnTo>
                <a:lnTo>
                  <a:pt x="117" y="2"/>
                </a:lnTo>
                <a:lnTo>
                  <a:pt x="132" y="7"/>
                </a:lnTo>
                <a:lnTo>
                  <a:pt x="142" y="16"/>
                </a:lnTo>
                <a:lnTo>
                  <a:pt x="147" y="22"/>
                </a:lnTo>
                <a:lnTo>
                  <a:pt x="149" y="26"/>
                </a:lnTo>
                <a:lnTo>
                  <a:pt x="151" y="29"/>
                </a:lnTo>
                <a:lnTo>
                  <a:pt x="151" y="39"/>
                </a:lnTo>
                <a:lnTo>
                  <a:pt x="151" y="56"/>
                </a:lnTo>
                <a:lnTo>
                  <a:pt x="151" y="56"/>
                </a:lnTo>
                <a:lnTo>
                  <a:pt x="154" y="56"/>
                </a:lnTo>
                <a:lnTo>
                  <a:pt x="154" y="60"/>
                </a:lnTo>
                <a:lnTo>
                  <a:pt x="152" y="78"/>
                </a:lnTo>
                <a:lnTo>
                  <a:pt x="152" y="82"/>
                </a:lnTo>
                <a:lnTo>
                  <a:pt x="149" y="82"/>
                </a:lnTo>
                <a:lnTo>
                  <a:pt x="147" y="82"/>
                </a:lnTo>
                <a:lnTo>
                  <a:pt x="147" y="82"/>
                </a:lnTo>
                <a:lnTo>
                  <a:pt x="144" y="88"/>
                </a:lnTo>
                <a:lnTo>
                  <a:pt x="142" y="95"/>
                </a:lnTo>
                <a:lnTo>
                  <a:pt x="137" y="105"/>
                </a:lnTo>
                <a:lnTo>
                  <a:pt x="134" y="112"/>
                </a:lnTo>
                <a:lnTo>
                  <a:pt x="134" y="124"/>
                </a:lnTo>
                <a:lnTo>
                  <a:pt x="135" y="131"/>
                </a:lnTo>
                <a:lnTo>
                  <a:pt x="152" y="138"/>
                </a:lnTo>
                <a:lnTo>
                  <a:pt x="171" y="141"/>
                </a:lnTo>
                <a:lnTo>
                  <a:pt x="188" y="146"/>
                </a:lnTo>
                <a:lnTo>
                  <a:pt x="195" y="149"/>
                </a:lnTo>
                <a:lnTo>
                  <a:pt x="201" y="153"/>
                </a:lnTo>
                <a:lnTo>
                  <a:pt x="205" y="158"/>
                </a:lnTo>
                <a:lnTo>
                  <a:pt x="208" y="161"/>
                </a:lnTo>
                <a:lnTo>
                  <a:pt x="208" y="165"/>
                </a:lnTo>
                <a:lnTo>
                  <a:pt x="210" y="166"/>
                </a:lnTo>
                <a:lnTo>
                  <a:pt x="210" y="168"/>
                </a:lnTo>
                <a:lnTo>
                  <a:pt x="212" y="173"/>
                </a:lnTo>
                <a:lnTo>
                  <a:pt x="213" y="180"/>
                </a:lnTo>
                <a:lnTo>
                  <a:pt x="215" y="192"/>
                </a:lnTo>
                <a:lnTo>
                  <a:pt x="215" y="210"/>
                </a:lnTo>
                <a:lnTo>
                  <a:pt x="215" y="214"/>
                </a:lnTo>
                <a:lnTo>
                  <a:pt x="215" y="217"/>
                </a:lnTo>
                <a:lnTo>
                  <a:pt x="213" y="221"/>
                </a:lnTo>
                <a:lnTo>
                  <a:pt x="208" y="224"/>
                </a:lnTo>
                <a:lnTo>
                  <a:pt x="203" y="227"/>
                </a:lnTo>
                <a:lnTo>
                  <a:pt x="174" y="234"/>
                </a:lnTo>
                <a:lnTo>
                  <a:pt x="142" y="239"/>
                </a:lnTo>
                <a:lnTo>
                  <a:pt x="108" y="243"/>
                </a:lnTo>
                <a:lnTo>
                  <a:pt x="105" y="243"/>
                </a:lnTo>
                <a:lnTo>
                  <a:pt x="73" y="239"/>
                </a:lnTo>
                <a:lnTo>
                  <a:pt x="41" y="234"/>
                </a:lnTo>
                <a:lnTo>
                  <a:pt x="12" y="227"/>
                </a:lnTo>
                <a:lnTo>
                  <a:pt x="5" y="224"/>
                </a:lnTo>
                <a:lnTo>
                  <a:pt x="2" y="221"/>
                </a:lnTo>
                <a:lnTo>
                  <a:pt x="0" y="217"/>
                </a:lnTo>
                <a:lnTo>
                  <a:pt x="0" y="214"/>
                </a:lnTo>
                <a:lnTo>
                  <a:pt x="0" y="210"/>
                </a:lnTo>
                <a:lnTo>
                  <a:pt x="0" y="192"/>
                </a:lnTo>
                <a:lnTo>
                  <a:pt x="2" y="180"/>
                </a:lnTo>
                <a:lnTo>
                  <a:pt x="3" y="173"/>
                </a:lnTo>
                <a:lnTo>
                  <a:pt x="5" y="168"/>
                </a:lnTo>
                <a:lnTo>
                  <a:pt x="5" y="166"/>
                </a:lnTo>
                <a:lnTo>
                  <a:pt x="5" y="165"/>
                </a:lnTo>
                <a:lnTo>
                  <a:pt x="7" y="161"/>
                </a:lnTo>
                <a:lnTo>
                  <a:pt x="10" y="158"/>
                </a:lnTo>
                <a:lnTo>
                  <a:pt x="13" y="153"/>
                </a:lnTo>
                <a:lnTo>
                  <a:pt x="19" y="149"/>
                </a:lnTo>
                <a:lnTo>
                  <a:pt x="27" y="146"/>
                </a:lnTo>
                <a:lnTo>
                  <a:pt x="44" y="141"/>
                </a:lnTo>
                <a:lnTo>
                  <a:pt x="63" y="138"/>
                </a:lnTo>
                <a:lnTo>
                  <a:pt x="80" y="131"/>
                </a:lnTo>
                <a:lnTo>
                  <a:pt x="80" y="124"/>
                </a:lnTo>
                <a:lnTo>
                  <a:pt x="81" y="112"/>
                </a:lnTo>
                <a:lnTo>
                  <a:pt x="78" y="105"/>
                </a:lnTo>
                <a:lnTo>
                  <a:pt x="73" y="95"/>
                </a:lnTo>
                <a:lnTo>
                  <a:pt x="69" y="88"/>
                </a:lnTo>
                <a:lnTo>
                  <a:pt x="68" y="82"/>
                </a:lnTo>
                <a:lnTo>
                  <a:pt x="66" y="82"/>
                </a:lnTo>
                <a:lnTo>
                  <a:pt x="64" y="82"/>
                </a:lnTo>
                <a:lnTo>
                  <a:pt x="63" y="82"/>
                </a:lnTo>
                <a:lnTo>
                  <a:pt x="61" y="78"/>
                </a:lnTo>
                <a:lnTo>
                  <a:pt x="61" y="60"/>
                </a:lnTo>
                <a:lnTo>
                  <a:pt x="61" y="56"/>
                </a:lnTo>
                <a:lnTo>
                  <a:pt x="63" y="56"/>
                </a:lnTo>
                <a:lnTo>
                  <a:pt x="63" y="56"/>
                </a:lnTo>
                <a:lnTo>
                  <a:pt x="63" y="39"/>
                </a:lnTo>
                <a:lnTo>
                  <a:pt x="64" y="29"/>
                </a:lnTo>
                <a:lnTo>
                  <a:pt x="66" y="26"/>
                </a:lnTo>
                <a:lnTo>
                  <a:pt x="68" y="22"/>
                </a:lnTo>
                <a:lnTo>
                  <a:pt x="73" y="16"/>
                </a:lnTo>
                <a:lnTo>
                  <a:pt x="81" y="7"/>
                </a:lnTo>
                <a:lnTo>
                  <a:pt x="96" y="2"/>
                </a:lnTo>
                <a:lnTo>
                  <a:pt x="102" y="0"/>
                </a:lnTo>
                <a:lnTo>
                  <a:pt x="10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" name="Freeform 177"/>
          <p:cNvSpPr>
            <a:spLocks/>
          </p:cNvSpPr>
          <p:nvPr/>
        </p:nvSpPr>
        <p:spPr bwMode="auto">
          <a:xfrm>
            <a:off x="1821452" y="6032408"/>
            <a:ext cx="171450" cy="192088"/>
          </a:xfrm>
          <a:custGeom>
            <a:avLst/>
            <a:gdLst>
              <a:gd name="T0" fmla="*/ 107 w 215"/>
              <a:gd name="T1" fmla="*/ 0 h 243"/>
              <a:gd name="T2" fmla="*/ 117 w 215"/>
              <a:gd name="T3" fmla="*/ 2 h 243"/>
              <a:gd name="T4" fmla="*/ 142 w 215"/>
              <a:gd name="T5" fmla="*/ 16 h 243"/>
              <a:gd name="T6" fmla="*/ 149 w 215"/>
              <a:gd name="T7" fmla="*/ 26 h 243"/>
              <a:gd name="T8" fmla="*/ 151 w 215"/>
              <a:gd name="T9" fmla="*/ 39 h 243"/>
              <a:gd name="T10" fmla="*/ 153 w 215"/>
              <a:gd name="T11" fmla="*/ 56 h 243"/>
              <a:gd name="T12" fmla="*/ 154 w 215"/>
              <a:gd name="T13" fmla="*/ 60 h 243"/>
              <a:gd name="T14" fmla="*/ 153 w 215"/>
              <a:gd name="T15" fmla="*/ 82 h 243"/>
              <a:gd name="T16" fmla="*/ 149 w 215"/>
              <a:gd name="T17" fmla="*/ 82 h 243"/>
              <a:gd name="T18" fmla="*/ 144 w 215"/>
              <a:gd name="T19" fmla="*/ 88 h 243"/>
              <a:gd name="T20" fmla="*/ 137 w 215"/>
              <a:gd name="T21" fmla="*/ 105 h 243"/>
              <a:gd name="T22" fmla="*/ 136 w 215"/>
              <a:gd name="T23" fmla="*/ 124 h 243"/>
              <a:gd name="T24" fmla="*/ 153 w 215"/>
              <a:gd name="T25" fmla="*/ 138 h 243"/>
              <a:gd name="T26" fmla="*/ 188 w 215"/>
              <a:gd name="T27" fmla="*/ 146 h 243"/>
              <a:gd name="T28" fmla="*/ 202 w 215"/>
              <a:gd name="T29" fmla="*/ 153 h 243"/>
              <a:gd name="T30" fmla="*/ 208 w 215"/>
              <a:gd name="T31" fmla="*/ 161 h 243"/>
              <a:gd name="T32" fmla="*/ 210 w 215"/>
              <a:gd name="T33" fmla="*/ 166 h 243"/>
              <a:gd name="T34" fmla="*/ 212 w 215"/>
              <a:gd name="T35" fmla="*/ 173 h 243"/>
              <a:gd name="T36" fmla="*/ 215 w 215"/>
              <a:gd name="T37" fmla="*/ 192 h 243"/>
              <a:gd name="T38" fmla="*/ 215 w 215"/>
              <a:gd name="T39" fmla="*/ 214 h 243"/>
              <a:gd name="T40" fmla="*/ 214 w 215"/>
              <a:gd name="T41" fmla="*/ 221 h 243"/>
              <a:gd name="T42" fmla="*/ 203 w 215"/>
              <a:gd name="T43" fmla="*/ 227 h 243"/>
              <a:gd name="T44" fmla="*/ 142 w 215"/>
              <a:gd name="T45" fmla="*/ 239 h 243"/>
              <a:gd name="T46" fmla="*/ 107 w 215"/>
              <a:gd name="T47" fmla="*/ 243 h 243"/>
              <a:gd name="T48" fmla="*/ 73 w 215"/>
              <a:gd name="T49" fmla="*/ 239 h 243"/>
              <a:gd name="T50" fmla="*/ 12 w 215"/>
              <a:gd name="T51" fmla="*/ 227 h 243"/>
              <a:gd name="T52" fmla="*/ 2 w 215"/>
              <a:gd name="T53" fmla="*/ 221 h 243"/>
              <a:gd name="T54" fmla="*/ 0 w 215"/>
              <a:gd name="T55" fmla="*/ 214 h 243"/>
              <a:gd name="T56" fmla="*/ 0 w 215"/>
              <a:gd name="T57" fmla="*/ 192 h 243"/>
              <a:gd name="T58" fmla="*/ 4 w 215"/>
              <a:gd name="T59" fmla="*/ 173 h 243"/>
              <a:gd name="T60" fmla="*/ 5 w 215"/>
              <a:gd name="T61" fmla="*/ 166 h 243"/>
              <a:gd name="T62" fmla="*/ 7 w 215"/>
              <a:gd name="T63" fmla="*/ 161 h 243"/>
              <a:gd name="T64" fmla="*/ 14 w 215"/>
              <a:gd name="T65" fmla="*/ 153 h 243"/>
              <a:gd name="T66" fmla="*/ 27 w 215"/>
              <a:gd name="T67" fmla="*/ 146 h 243"/>
              <a:gd name="T68" fmla="*/ 63 w 215"/>
              <a:gd name="T69" fmla="*/ 138 h 243"/>
              <a:gd name="T70" fmla="*/ 80 w 215"/>
              <a:gd name="T71" fmla="*/ 124 h 243"/>
              <a:gd name="T72" fmla="*/ 78 w 215"/>
              <a:gd name="T73" fmla="*/ 105 h 243"/>
              <a:gd name="T74" fmla="*/ 71 w 215"/>
              <a:gd name="T75" fmla="*/ 88 h 243"/>
              <a:gd name="T76" fmla="*/ 66 w 215"/>
              <a:gd name="T77" fmla="*/ 82 h 243"/>
              <a:gd name="T78" fmla="*/ 63 w 215"/>
              <a:gd name="T79" fmla="*/ 82 h 243"/>
              <a:gd name="T80" fmla="*/ 61 w 215"/>
              <a:gd name="T81" fmla="*/ 60 h 243"/>
              <a:gd name="T82" fmla="*/ 63 w 215"/>
              <a:gd name="T83" fmla="*/ 56 h 243"/>
              <a:gd name="T84" fmla="*/ 63 w 215"/>
              <a:gd name="T85" fmla="*/ 39 h 243"/>
              <a:gd name="T86" fmla="*/ 66 w 215"/>
              <a:gd name="T87" fmla="*/ 26 h 243"/>
              <a:gd name="T88" fmla="*/ 73 w 215"/>
              <a:gd name="T89" fmla="*/ 16 h 243"/>
              <a:gd name="T90" fmla="*/ 97 w 215"/>
              <a:gd name="T91" fmla="*/ 2 h 243"/>
              <a:gd name="T92" fmla="*/ 107 w 215"/>
              <a:gd name="T9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5" h="243">
                <a:moveTo>
                  <a:pt x="107" y="0"/>
                </a:moveTo>
                <a:lnTo>
                  <a:pt x="107" y="0"/>
                </a:lnTo>
                <a:lnTo>
                  <a:pt x="112" y="0"/>
                </a:lnTo>
                <a:lnTo>
                  <a:pt x="117" y="2"/>
                </a:lnTo>
                <a:lnTo>
                  <a:pt x="132" y="7"/>
                </a:lnTo>
                <a:lnTo>
                  <a:pt x="142" y="16"/>
                </a:lnTo>
                <a:lnTo>
                  <a:pt x="147" y="22"/>
                </a:lnTo>
                <a:lnTo>
                  <a:pt x="149" y="26"/>
                </a:lnTo>
                <a:lnTo>
                  <a:pt x="151" y="29"/>
                </a:lnTo>
                <a:lnTo>
                  <a:pt x="151" y="39"/>
                </a:lnTo>
                <a:lnTo>
                  <a:pt x="151" y="56"/>
                </a:lnTo>
                <a:lnTo>
                  <a:pt x="153" y="56"/>
                </a:lnTo>
                <a:lnTo>
                  <a:pt x="154" y="56"/>
                </a:lnTo>
                <a:lnTo>
                  <a:pt x="154" y="60"/>
                </a:lnTo>
                <a:lnTo>
                  <a:pt x="153" y="78"/>
                </a:lnTo>
                <a:lnTo>
                  <a:pt x="153" y="82"/>
                </a:lnTo>
                <a:lnTo>
                  <a:pt x="149" y="82"/>
                </a:lnTo>
                <a:lnTo>
                  <a:pt x="149" y="82"/>
                </a:lnTo>
                <a:lnTo>
                  <a:pt x="147" y="82"/>
                </a:lnTo>
                <a:lnTo>
                  <a:pt x="144" y="88"/>
                </a:lnTo>
                <a:lnTo>
                  <a:pt x="142" y="97"/>
                </a:lnTo>
                <a:lnTo>
                  <a:pt x="137" y="105"/>
                </a:lnTo>
                <a:lnTo>
                  <a:pt x="134" y="112"/>
                </a:lnTo>
                <a:lnTo>
                  <a:pt x="136" y="124"/>
                </a:lnTo>
                <a:lnTo>
                  <a:pt x="136" y="131"/>
                </a:lnTo>
                <a:lnTo>
                  <a:pt x="153" y="138"/>
                </a:lnTo>
                <a:lnTo>
                  <a:pt x="171" y="141"/>
                </a:lnTo>
                <a:lnTo>
                  <a:pt x="188" y="146"/>
                </a:lnTo>
                <a:lnTo>
                  <a:pt x="197" y="149"/>
                </a:lnTo>
                <a:lnTo>
                  <a:pt x="202" y="153"/>
                </a:lnTo>
                <a:lnTo>
                  <a:pt x="205" y="158"/>
                </a:lnTo>
                <a:lnTo>
                  <a:pt x="208" y="161"/>
                </a:lnTo>
                <a:lnTo>
                  <a:pt x="208" y="165"/>
                </a:lnTo>
                <a:lnTo>
                  <a:pt x="210" y="166"/>
                </a:lnTo>
                <a:lnTo>
                  <a:pt x="210" y="168"/>
                </a:lnTo>
                <a:lnTo>
                  <a:pt x="212" y="173"/>
                </a:lnTo>
                <a:lnTo>
                  <a:pt x="214" y="180"/>
                </a:lnTo>
                <a:lnTo>
                  <a:pt x="215" y="192"/>
                </a:lnTo>
                <a:lnTo>
                  <a:pt x="215" y="210"/>
                </a:lnTo>
                <a:lnTo>
                  <a:pt x="215" y="214"/>
                </a:lnTo>
                <a:lnTo>
                  <a:pt x="215" y="217"/>
                </a:lnTo>
                <a:lnTo>
                  <a:pt x="214" y="221"/>
                </a:lnTo>
                <a:lnTo>
                  <a:pt x="210" y="224"/>
                </a:lnTo>
                <a:lnTo>
                  <a:pt x="203" y="227"/>
                </a:lnTo>
                <a:lnTo>
                  <a:pt x="175" y="234"/>
                </a:lnTo>
                <a:lnTo>
                  <a:pt x="142" y="239"/>
                </a:lnTo>
                <a:lnTo>
                  <a:pt x="109" y="243"/>
                </a:lnTo>
                <a:lnTo>
                  <a:pt x="107" y="243"/>
                </a:lnTo>
                <a:lnTo>
                  <a:pt x="107" y="243"/>
                </a:lnTo>
                <a:lnTo>
                  <a:pt x="73" y="239"/>
                </a:lnTo>
                <a:lnTo>
                  <a:pt x="41" y="234"/>
                </a:lnTo>
                <a:lnTo>
                  <a:pt x="12" y="227"/>
                </a:lnTo>
                <a:lnTo>
                  <a:pt x="5" y="224"/>
                </a:lnTo>
                <a:lnTo>
                  <a:pt x="2" y="221"/>
                </a:lnTo>
                <a:lnTo>
                  <a:pt x="0" y="217"/>
                </a:lnTo>
                <a:lnTo>
                  <a:pt x="0" y="214"/>
                </a:lnTo>
                <a:lnTo>
                  <a:pt x="0" y="210"/>
                </a:lnTo>
                <a:lnTo>
                  <a:pt x="0" y="192"/>
                </a:lnTo>
                <a:lnTo>
                  <a:pt x="2" y="180"/>
                </a:lnTo>
                <a:lnTo>
                  <a:pt x="4" y="173"/>
                </a:lnTo>
                <a:lnTo>
                  <a:pt x="5" y="168"/>
                </a:lnTo>
                <a:lnTo>
                  <a:pt x="5" y="166"/>
                </a:lnTo>
                <a:lnTo>
                  <a:pt x="5" y="165"/>
                </a:lnTo>
                <a:lnTo>
                  <a:pt x="7" y="161"/>
                </a:lnTo>
                <a:lnTo>
                  <a:pt x="10" y="158"/>
                </a:lnTo>
                <a:lnTo>
                  <a:pt x="14" y="153"/>
                </a:lnTo>
                <a:lnTo>
                  <a:pt x="19" y="149"/>
                </a:lnTo>
                <a:lnTo>
                  <a:pt x="27" y="146"/>
                </a:lnTo>
                <a:lnTo>
                  <a:pt x="44" y="141"/>
                </a:lnTo>
                <a:lnTo>
                  <a:pt x="63" y="138"/>
                </a:lnTo>
                <a:lnTo>
                  <a:pt x="80" y="131"/>
                </a:lnTo>
                <a:lnTo>
                  <a:pt x="80" y="124"/>
                </a:lnTo>
                <a:lnTo>
                  <a:pt x="81" y="112"/>
                </a:lnTo>
                <a:lnTo>
                  <a:pt x="78" y="105"/>
                </a:lnTo>
                <a:lnTo>
                  <a:pt x="73" y="97"/>
                </a:lnTo>
                <a:lnTo>
                  <a:pt x="71" y="88"/>
                </a:lnTo>
                <a:lnTo>
                  <a:pt x="68" y="82"/>
                </a:lnTo>
                <a:lnTo>
                  <a:pt x="66" y="82"/>
                </a:lnTo>
                <a:lnTo>
                  <a:pt x="66" y="82"/>
                </a:lnTo>
                <a:lnTo>
                  <a:pt x="63" y="82"/>
                </a:lnTo>
                <a:lnTo>
                  <a:pt x="63" y="78"/>
                </a:lnTo>
                <a:lnTo>
                  <a:pt x="61" y="60"/>
                </a:lnTo>
                <a:lnTo>
                  <a:pt x="61" y="56"/>
                </a:lnTo>
                <a:lnTo>
                  <a:pt x="63" y="56"/>
                </a:lnTo>
                <a:lnTo>
                  <a:pt x="63" y="56"/>
                </a:lnTo>
                <a:lnTo>
                  <a:pt x="63" y="39"/>
                </a:lnTo>
                <a:lnTo>
                  <a:pt x="64" y="29"/>
                </a:lnTo>
                <a:lnTo>
                  <a:pt x="66" y="26"/>
                </a:lnTo>
                <a:lnTo>
                  <a:pt x="68" y="22"/>
                </a:lnTo>
                <a:lnTo>
                  <a:pt x="73" y="16"/>
                </a:lnTo>
                <a:lnTo>
                  <a:pt x="83" y="7"/>
                </a:lnTo>
                <a:lnTo>
                  <a:pt x="97" y="2"/>
                </a:lnTo>
                <a:lnTo>
                  <a:pt x="103" y="0"/>
                </a:lnTo>
                <a:lnTo>
                  <a:pt x="10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" name="Freeform 178"/>
          <p:cNvSpPr>
            <a:spLocks/>
          </p:cNvSpPr>
          <p:nvPr/>
        </p:nvSpPr>
        <p:spPr bwMode="auto">
          <a:xfrm>
            <a:off x="1430927" y="6032408"/>
            <a:ext cx="173038" cy="192088"/>
          </a:xfrm>
          <a:custGeom>
            <a:avLst/>
            <a:gdLst>
              <a:gd name="T0" fmla="*/ 108 w 217"/>
              <a:gd name="T1" fmla="*/ 0 h 243"/>
              <a:gd name="T2" fmla="*/ 119 w 217"/>
              <a:gd name="T3" fmla="*/ 2 h 243"/>
              <a:gd name="T4" fmla="*/ 144 w 217"/>
              <a:gd name="T5" fmla="*/ 16 h 243"/>
              <a:gd name="T6" fmla="*/ 151 w 217"/>
              <a:gd name="T7" fmla="*/ 26 h 243"/>
              <a:gd name="T8" fmla="*/ 152 w 217"/>
              <a:gd name="T9" fmla="*/ 39 h 243"/>
              <a:gd name="T10" fmla="*/ 152 w 217"/>
              <a:gd name="T11" fmla="*/ 56 h 243"/>
              <a:gd name="T12" fmla="*/ 156 w 217"/>
              <a:gd name="T13" fmla="*/ 60 h 243"/>
              <a:gd name="T14" fmla="*/ 152 w 217"/>
              <a:gd name="T15" fmla="*/ 82 h 243"/>
              <a:gd name="T16" fmla="*/ 149 w 217"/>
              <a:gd name="T17" fmla="*/ 82 h 243"/>
              <a:gd name="T18" fmla="*/ 146 w 217"/>
              <a:gd name="T19" fmla="*/ 88 h 243"/>
              <a:gd name="T20" fmla="*/ 139 w 217"/>
              <a:gd name="T21" fmla="*/ 105 h 243"/>
              <a:gd name="T22" fmla="*/ 135 w 217"/>
              <a:gd name="T23" fmla="*/ 124 h 243"/>
              <a:gd name="T24" fmla="*/ 154 w 217"/>
              <a:gd name="T25" fmla="*/ 138 h 243"/>
              <a:gd name="T26" fmla="*/ 190 w 217"/>
              <a:gd name="T27" fmla="*/ 146 h 243"/>
              <a:gd name="T28" fmla="*/ 202 w 217"/>
              <a:gd name="T29" fmla="*/ 153 h 243"/>
              <a:gd name="T30" fmla="*/ 208 w 217"/>
              <a:gd name="T31" fmla="*/ 161 h 243"/>
              <a:gd name="T32" fmla="*/ 210 w 217"/>
              <a:gd name="T33" fmla="*/ 166 h 243"/>
              <a:gd name="T34" fmla="*/ 213 w 217"/>
              <a:gd name="T35" fmla="*/ 173 h 243"/>
              <a:gd name="T36" fmla="*/ 215 w 217"/>
              <a:gd name="T37" fmla="*/ 192 h 243"/>
              <a:gd name="T38" fmla="*/ 217 w 217"/>
              <a:gd name="T39" fmla="*/ 214 h 243"/>
              <a:gd name="T40" fmla="*/ 213 w 217"/>
              <a:gd name="T41" fmla="*/ 221 h 243"/>
              <a:gd name="T42" fmla="*/ 205 w 217"/>
              <a:gd name="T43" fmla="*/ 227 h 243"/>
              <a:gd name="T44" fmla="*/ 144 w 217"/>
              <a:gd name="T45" fmla="*/ 239 h 243"/>
              <a:gd name="T46" fmla="*/ 110 w 217"/>
              <a:gd name="T47" fmla="*/ 243 h 243"/>
              <a:gd name="T48" fmla="*/ 107 w 217"/>
              <a:gd name="T49" fmla="*/ 243 h 243"/>
              <a:gd name="T50" fmla="*/ 73 w 217"/>
              <a:gd name="T51" fmla="*/ 239 h 243"/>
              <a:gd name="T52" fmla="*/ 12 w 217"/>
              <a:gd name="T53" fmla="*/ 227 h 243"/>
              <a:gd name="T54" fmla="*/ 3 w 217"/>
              <a:gd name="T55" fmla="*/ 221 h 243"/>
              <a:gd name="T56" fmla="*/ 0 w 217"/>
              <a:gd name="T57" fmla="*/ 214 h 243"/>
              <a:gd name="T58" fmla="*/ 2 w 217"/>
              <a:gd name="T59" fmla="*/ 192 h 243"/>
              <a:gd name="T60" fmla="*/ 5 w 217"/>
              <a:gd name="T61" fmla="*/ 173 h 243"/>
              <a:gd name="T62" fmla="*/ 7 w 217"/>
              <a:gd name="T63" fmla="*/ 166 h 243"/>
              <a:gd name="T64" fmla="*/ 8 w 217"/>
              <a:gd name="T65" fmla="*/ 161 h 243"/>
              <a:gd name="T66" fmla="*/ 15 w 217"/>
              <a:gd name="T67" fmla="*/ 153 h 243"/>
              <a:gd name="T68" fmla="*/ 29 w 217"/>
              <a:gd name="T69" fmla="*/ 146 h 243"/>
              <a:gd name="T70" fmla="*/ 63 w 217"/>
              <a:gd name="T71" fmla="*/ 138 h 243"/>
              <a:gd name="T72" fmla="*/ 81 w 217"/>
              <a:gd name="T73" fmla="*/ 124 h 243"/>
              <a:gd name="T74" fmla="*/ 78 w 217"/>
              <a:gd name="T75" fmla="*/ 105 h 243"/>
              <a:gd name="T76" fmla="*/ 71 w 217"/>
              <a:gd name="T77" fmla="*/ 88 h 243"/>
              <a:gd name="T78" fmla="*/ 68 w 217"/>
              <a:gd name="T79" fmla="*/ 82 h 243"/>
              <a:gd name="T80" fmla="*/ 64 w 217"/>
              <a:gd name="T81" fmla="*/ 82 h 243"/>
              <a:gd name="T82" fmla="*/ 61 w 217"/>
              <a:gd name="T83" fmla="*/ 60 h 243"/>
              <a:gd name="T84" fmla="*/ 64 w 217"/>
              <a:gd name="T85" fmla="*/ 56 h 243"/>
              <a:gd name="T86" fmla="*/ 64 w 217"/>
              <a:gd name="T87" fmla="*/ 39 h 243"/>
              <a:gd name="T88" fmla="*/ 66 w 217"/>
              <a:gd name="T89" fmla="*/ 26 h 243"/>
              <a:gd name="T90" fmla="*/ 73 w 217"/>
              <a:gd name="T91" fmla="*/ 16 h 243"/>
              <a:gd name="T92" fmla="*/ 98 w 217"/>
              <a:gd name="T93" fmla="*/ 2 h 243"/>
              <a:gd name="T94" fmla="*/ 108 w 217"/>
              <a:gd name="T95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7" h="243">
                <a:moveTo>
                  <a:pt x="108" y="0"/>
                </a:moveTo>
                <a:lnTo>
                  <a:pt x="108" y="0"/>
                </a:lnTo>
                <a:lnTo>
                  <a:pt x="113" y="0"/>
                </a:lnTo>
                <a:lnTo>
                  <a:pt x="119" y="2"/>
                </a:lnTo>
                <a:lnTo>
                  <a:pt x="134" y="7"/>
                </a:lnTo>
                <a:lnTo>
                  <a:pt x="144" y="16"/>
                </a:lnTo>
                <a:lnTo>
                  <a:pt x="149" y="22"/>
                </a:lnTo>
                <a:lnTo>
                  <a:pt x="151" y="26"/>
                </a:lnTo>
                <a:lnTo>
                  <a:pt x="151" y="29"/>
                </a:lnTo>
                <a:lnTo>
                  <a:pt x="152" y="39"/>
                </a:lnTo>
                <a:lnTo>
                  <a:pt x="152" y="56"/>
                </a:lnTo>
                <a:lnTo>
                  <a:pt x="152" y="56"/>
                </a:lnTo>
                <a:lnTo>
                  <a:pt x="154" y="56"/>
                </a:lnTo>
                <a:lnTo>
                  <a:pt x="156" y="60"/>
                </a:lnTo>
                <a:lnTo>
                  <a:pt x="154" y="78"/>
                </a:lnTo>
                <a:lnTo>
                  <a:pt x="152" y="82"/>
                </a:lnTo>
                <a:lnTo>
                  <a:pt x="151" y="82"/>
                </a:lnTo>
                <a:lnTo>
                  <a:pt x="149" y="82"/>
                </a:lnTo>
                <a:lnTo>
                  <a:pt x="147" y="82"/>
                </a:lnTo>
                <a:lnTo>
                  <a:pt x="146" y="88"/>
                </a:lnTo>
                <a:lnTo>
                  <a:pt x="142" y="97"/>
                </a:lnTo>
                <a:lnTo>
                  <a:pt x="139" y="105"/>
                </a:lnTo>
                <a:lnTo>
                  <a:pt x="135" y="112"/>
                </a:lnTo>
                <a:lnTo>
                  <a:pt x="135" y="124"/>
                </a:lnTo>
                <a:lnTo>
                  <a:pt x="137" y="131"/>
                </a:lnTo>
                <a:lnTo>
                  <a:pt x="154" y="138"/>
                </a:lnTo>
                <a:lnTo>
                  <a:pt x="173" y="141"/>
                </a:lnTo>
                <a:lnTo>
                  <a:pt x="190" y="146"/>
                </a:lnTo>
                <a:lnTo>
                  <a:pt x="196" y="149"/>
                </a:lnTo>
                <a:lnTo>
                  <a:pt x="202" y="153"/>
                </a:lnTo>
                <a:lnTo>
                  <a:pt x="207" y="158"/>
                </a:lnTo>
                <a:lnTo>
                  <a:pt x="208" y="161"/>
                </a:lnTo>
                <a:lnTo>
                  <a:pt x="210" y="165"/>
                </a:lnTo>
                <a:lnTo>
                  <a:pt x="210" y="166"/>
                </a:lnTo>
                <a:lnTo>
                  <a:pt x="212" y="168"/>
                </a:lnTo>
                <a:lnTo>
                  <a:pt x="213" y="173"/>
                </a:lnTo>
                <a:lnTo>
                  <a:pt x="213" y="180"/>
                </a:lnTo>
                <a:lnTo>
                  <a:pt x="215" y="192"/>
                </a:lnTo>
                <a:lnTo>
                  <a:pt x="217" y="210"/>
                </a:lnTo>
                <a:lnTo>
                  <a:pt x="217" y="214"/>
                </a:lnTo>
                <a:lnTo>
                  <a:pt x="215" y="217"/>
                </a:lnTo>
                <a:lnTo>
                  <a:pt x="213" y="221"/>
                </a:lnTo>
                <a:lnTo>
                  <a:pt x="210" y="224"/>
                </a:lnTo>
                <a:lnTo>
                  <a:pt x="205" y="227"/>
                </a:lnTo>
                <a:lnTo>
                  <a:pt x="176" y="234"/>
                </a:lnTo>
                <a:lnTo>
                  <a:pt x="144" y="239"/>
                </a:lnTo>
                <a:lnTo>
                  <a:pt x="110" y="243"/>
                </a:lnTo>
                <a:lnTo>
                  <a:pt x="110" y="243"/>
                </a:lnTo>
                <a:lnTo>
                  <a:pt x="108" y="243"/>
                </a:lnTo>
                <a:lnTo>
                  <a:pt x="107" y="243"/>
                </a:lnTo>
                <a:lnTo>
                  <a:pt x="107" y="243"/>
                </a:lnTo>
                <a:lnTo>
                  <a:pt x="73" y="239"/>
                </a:lnTo>
                <a:lnTo>
                  <a:pt x="41" y="234"/>
                </a:lnTo>
                <a:lnTo>
                  <a:pt x="12" y="227"/>
                </a:lnTo>
                <a:lnTo>
                  <a:pt x="7" y="224"/>
                </a:lnTo>
                <a:lnTo>
                  <a:pt x="3" y="221"/>
                </a:lnTo>
                <a:lnTo>
                  <a:pt x="2" y="217"/>
                </a:lnTo>
                <a:lnTo>
                  <a:pt x="0" y="214"/>
                </a:lnTo>
                <a:lnTo>
                  <a:pt x="0" y="210"/>
                </a:lnTo>
                <a:lnTo>
                  <a:pt x="2" y="192"/>
                </a:lnTo>
                <a:lnTo>
                  <a:pt x="3" y="180"/>
                </a:lnTo>
                <a:lnTo>
                  <a:pt x="5" y="173"/>
                </a:lnTo>
                <a:lnTo>
                  <a:pt x="5" y="168"/>
                </a:lnTo>
                <a:lnTo>
                  <a:pt x="7" y="166"/>
                </a:lnTo>
                <a:lnTo>
                  <a:pt x="7" y="165"/>
                </a:lnTo>
                <a:lnTo>
                  <a:pt x="8" y="161"/>
                </a:lnTo>
                <a:lnTo>
                  <a:pt x="10" y="158"/>
                </a:lnTo>
                <a:lnTo>
                  <a:pt x="15" y="153"/>
                </a:lnTo>
                <a:lnTo>
                  <a:pt x="20" y="149"/>
                </a:lnTo>
                <a:lnTo>
                  <a:pt x="29" y="146"/>
                </a:lnTo>
                <a:lnTo>
                  <a:pt x="46" y="141"/>
                </a:lnTo>
                <a:lnTo>
                  <a:pt x="63" y="138"/>
                </a:lnTo>
                <a:lnTo>
                  <a:pt x="80" y="131"/>
                </a:lnTo>
                <a:lnTo>
                  <a:pt x="81" y="124"/>
                </a:lnTo>
                <a:lnTo>
                  <a:pt x="81" y="112"/>
                </a:lnTo>
                <a:lnTo>
                  <a:pt x="78" y="105"/>
                </a:lnTo>
                <a:lnTo>
                  <a:pt x="74" y="97"/>
                </a:lnTo>
                <a:lnTo>
                  <a:pt x="71" y="88"/>
                </a:lnTo>
                <a:lnTo>
                  <a:pt x="69" y="82"/>
                </a:lnTo>
                <a:lnTo>
                  <a:pt x="68" y="82"/>
                </a:lnTo>
                <a:lnTo>
                  <a:pt x="66" y="82"/>
                </a:lnTo>
                <a:lnTo>
                  <a:pt x="64" y="82"/>
                </a:lnTo>
                <a:lnTo>
                  <a:pt x="63" y="78"/>
                </a:lnTo>
                <a:lnTo>
                  <a:pt x="61" y="60"/>
                </a:lnTo>
                <a:lnTo>
                  <a:pt x="63" y="56"/>
                </a:lnTo>
                <a:lnTo>
                  <a:pt x="64" y="56"/>
                </a:lnTo>
                <a:lnTo>
                  <a:pt x="64" y="56"/>
                </a:lnTo>
                <a:lnTo>
                  <a:pt x="64" y="39"/>
                </a:lnTo>
                <a:lnTo>
                  <a:pt x="66" y="29"/>
                </a:lnTo>
                <a:lnTo>
                  <a:pt x="66" y="26"/>
                </a:lnTo>
                <a:lnTo>
                  <a:pt x="68" y="22"/>
                </a:lnTo>
                <a:lnTo>
                  <a:pt x="73" y="16"/>
                </a:lnTo>
                <a:lnTo>
                  <a:pt x="83" y="7"/>
                </a:lnTo>
                <a:lnTo>
                  <a:pt x="98" y="2"/>
                </a:lnTo>
                <a:lnTo>
                  <a:pt x="103" y="0"/>
                </a:lnTo>
                <a:lnTo>
                  <a:pt x="10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2" name="Freeform 179"/>
          <p:cNvSpPr>
            <a:spLocks/>
          </p:cNvSpPr>
          <p:nvPr/>
        </p:nvSpPr>
        <p:spPr bwMode="auto">
          <a:xfrm>
            <a:off x="1697627" y="6227671"/>
            <a:ext cx="30163" cy="28575"/>
          </a:xfrm>
          <a:custGeom>
            <a:avLst/>
            <a:gdLst>
              <a:gd name="T0" fmla="*/ 19 w 38"/>
              <a:gd name="T1" fmla="*/ 0 h 35"/>
              <a:gd name="T2" fmla="*/ 24 w 38"/>
              <a:gd name="T3" fmla="*/ 0 h 35"/>
              <a:gd name="T4" fmla="*/ 29 w 38"/>
              <a:gd name="T5" fmla="*/ 3 h 35"/>
              <a:gd name="T6" fmla="*/ 34 w 38"/>
              <a:gd name="T7" fmla="*/ 6 h 35"/>
              <a:gd name="T8" fmla="*/ 36 w 38"/>
              <a:gd name="T9" fmla="*/ 11 h 35"/>
              <a:gd name="T10" fmla="*/ 38 w 38"/>
              <a:gd name="T11" fmla="*/ 17 h 35"/>
              <a:gd name="T12" fmla="*/ 36 w 38"/>
              <a:gd name="T13" fmla="*/ 23 h 35"/>
              <a:gd name="T14" fmla="*/ 34 w 38"/>
              <a:gd name="T15" fmla="*/ 28 h 35"/>
              <a:gd name="T16" fmla="*/ 29 w 38"/>
              <a:gd name="T17" fmla="*/ 32 h 35"/>
              <a:gd name="T18" fmla="*/ 24 w 38"/>
              <a:gd name="T19" fmla="*/ 35 h 35"/>
              <a:gd name="T20" fmla="*/ 19 w 38"/>
              <a:gd name="T21" fmla="*/ 35 h 35"/>
              <a:gd name="T22" fmla="*/ 14 w 38"/>
              <a:gd name="T23" fmla="*/ 35 h 35"/>
              <a:gd name="T24" fmla="*/ 9 w 38"/>
              <a:gd name="T25" fmla="*/ 32 h 35"/>
              <a:gd name="T26" fmla="*/ 4 w 38"/>
              <a:gd name="T27" fmla="*/ 28 h 35"/>
              <a:gd name="T28" fmla="*/ 2 w 38"/>
              <a:gd name="T29" fmla="*/ 23 h 35"/>
              <a:gd name="T30" fmla="*/ 0 w 38"/>
              <a:gd name="T31" fmla="*/ 17 h 35"/>
              <a:gd name="T32" fmla="*/ 2 w 38"/>
              <a:gd name="T33" fmla="*/ 11 h 35"/>
              <a:gd name="T34" fmla="*/ 4 w 38"/>
              <a:gd name="T35" fmla="*/ 6 h 35"/>
              <a:gd name="T36" fmla="*/ 9 w 38"/>
              <a:gd name="T37" fmla="*/ 3 h 35"/>
              <a:gd name="T38" fmla="*/ 14 w 38"/>
              <a:gd name="T39" fmla="*/ 0 h 35"/>
              <a:gd name="T40" fmla="*/ 19 w 38"/>
              <a:gd name="T4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8" h="35">
                <a:moveTo>
                  <a:pt x="19" y="0"/>
                </a:moveTo>
                <a:lnTo>
                  <a:pt x="24" y="0"/>
                </a:lnTo>
                <a:lnTo>
                  <a:pt x="29" y="3"/>
                </a:lnTo>
                <a:lnTo>
                  <a:pt x="34" y="6"/>
                </a:lnTo>
                <a:lnTo>
                  <a:pt x="36" y="11"/>
                </a:lnTo>
                <a:lnTo>
                  <a:pt x="38" y="17"/>
                </a:lnTo>
                <a:lnTo>
                  <a:pt x="36" y="23"/>
                </a:lnTo>
                <a:lnTo>
                  <a:pt x="34" y="28"/>
                </a:lnTo>
                <a:lnTo>
                  <a:pt x="29" y="32"/>
                </a:lnTo>
                <a:lnTo>
                  <a:pt x="24" y="35"/>
                </a:lnTo>
                <a:lnTo>
                  <a:pt x="19" y="35"/>
                </a:lnTo>
                <a:lnTo>
                  <a:pt x="14" y="35"/>
                </a:lnTo>
                <a:lnTo>
                  <a:pt x="9" y="32"/>
                </a:lnTo>
                <a:lnTo>
                  <a:pt x="4" y="28"/>
                </a:lnTo>
                <a:lnTo>
                  <a:pt x="2" y="23"/>
                </a:lnTo>
                <a:lnTo>
                  <a:pt x="0" y="17"/>
                </a:lnTo>
                <a:lnTo>
                  <a:pt x="2" y="11"/>
                </a:lnTo>
                <a:lnTo>
                  <a:pt x="4" y="6"/>
                </a:lnTo>
                <a:lnTo>
                  <a:pt x="9" y="3"/>
                </a:lnTo>
                <a:lnTo>
                  <a:pt x="14" y="0"/>
                </a:lnTo>
                <a:lnTo>
                  <a:pt x="1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3" name="Freeform 180"/>
          <p:cNvSpPr>
            <a:spLocks/>
          </p:cNvSpPr>
          <p:nvPr/>
        </p:nvSpPr>
        <p:spPr bwMode="auto">
          <a:xfrm>
            <a:off x="1757952" y="6218146"/>
            <a:ext cx="30163" cy="28575"/>
          </a:xfrm>
          <a:custGeom>
            <a:avLst/>
            <a:gdLst>
              <a:gd name="T0" fmla="*/ 18 w 37"/>
              <a:gd name="T1" fmla="*/ 0 h 35"/>
              <a:gd name="T2" fmla="*/ 23 w 37"/>
              <a:gd name="T3" fmla="*/ 0 h 35"/>
              <a:gd name="T4" fmla="*/ 28 w 37"/>
              <a:gd name="T5" fmla="*/ 3 h 35"/>
              <a:gd name="T6" fmla="*/ 33 w 37"/>
              <a:gd name="T7" fmla="*/ 7 h 35"/>
              <a:gd name="T8" fmla="*/ 35 w 37"/>
              <a:gd name="T9" fmla="*/ 12 h 35"/>
              <a:gd name="T10" fmla="*/ 37 w 37"/>
              <a:gd name="T11" fmla="*/ 17 h 35"/>
              <a:gd name="T12" fmla="*/ 35 w 37"/>
              <a:gd name="T13" fmla="*/ 23 h 35"/>
              <a:gd name="T14" fmla="*/ 33 w 37"/>
              <a:gd name="T15" fmla="*/ 29 h 35"/>
              <a:gd name="T16" fmla="*/ 28 w 37"/>
              <a:gd name="T17" fmla="*/ 32 h 35"/>
              <a:gd name="T18" fmla="*/ 23 w 37"/>
              <a:gd name="T19" fmla="*/ 35 h 35"/>
              <a:gd name="T20" fmla="*/ 18 w 37"/>
              <a:gd name="T21" fmla="*/ 35 h 35"/>
              <a:gd name="T22" fmla="*/ 13 w 37"/>
              <a:gd name="T23" fmla="*/ 35 h 35"/>
              <a:gd name="T24" fmla="*/ 8 w 37"/>
              <a:gd name="T25" fmla="*/ 32 h 35"/>
              <a:gd name="T26" fmla="*/ 3 w 37"/>
              <a:gd name="T27" fmla="*/ 29 h 35"/>
              <a:gd name="T28" fmla="*/ 1 w 37"/>
              <a:gd name="T29" fmla="*/ 23 h 35"/>
              <a:gd name="T30" fmla="*/ 0 w 37"/>
              <a:gd name="T31" fmla="*/ 17 h 35"/>
              <a:gd name="T32" fmla="*/ 1 w 37"/>
              <a:gd name="T33" fmla="*/ 12 h 35"/>
              <a:gd name="T34" fmla="*/ 3 w 37"/>
              <a:gd name="T35" fmla="*/ 7 h 35"/>
              <a:gd name="T36" fmla="*/ 8 w 37"/>
              <a:gd name="T37" fmla="*/ 3 h 35"/>
              <a:gd name="T38" fmla="*/ 13 w 37"/>
              <a:gd name="T39" fmla="*/ 0 h 35"/>
              <a:gd name="T40" fmla="*/ 18 w 37"/>
              <a:gd name="T4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7" h="35">
                <a:moveTo>
                  <a:pt x="18" y="0"/>
                </a:moveTo>
                <a:lnTo>
                  <a:pt x="23" y="0"/>
                </a:lnTo>
                <a:lnTo>
                  <a:pt x="28" y="3"/>
                </a:lnTo>
                <a:lnTo>
                  <a:pt x="33" y="7"/>
                </a:lnTo>
                <a:lnTo>
                  <a:pt x="35" y="12"/>
                </a:lnTo>
                <a:lnTo>
                  <a:pt x="37" y="17"/>
                </a:lnTo>
                <a:lnTo>
                  <a:pt x="35" y="23"/>
                </a:lnTo>
                <a:lnTo>
                  <a:pt x="33" y="29"/>
                </a:lnTo>
                <a:lnTo>
                  <a:pt x="28" y="32"/>
                </a:lnTo>
                <a:lnTo>
                  <a:pt x="23" y="35"/>
                </a:lnTo>
                <a:lnTo>
                  <a:pt x="18" y="35"/>
                </a:lnTo>
                <a:lnTo>
                  <a:pt x="13" y="35"/>
                </a:lnTo>
                <a:lnTo>
                  <a:pt x="8" y="32"/>
                </a:lnTo>
                <a:lnTo>
                  <a:pt x="3" y="29"/>
                </a:lnTo>
                <a:lnTo>
                  <a:pt x="1" y="23"/>
                </a:lnTo>
                <a:lnTo>
                  <a:pt x="0" y="17"/>
                </a:lnTo>
                <a:lnTo>
                  <a:pt x="1" y="12"/>
                </a:lnTo>
                <a:lnTo>
                  <a:pt x="3" y="7"/>
                </a:lnTo>
                <a:lnTo>
                  <a:pt x="8" y="3"/>
                </a:lnTo>
                <a:lnTo>
                  <a:pt x="13" y="0"/>
                </a:lnTo>
                <a:lnTo>
                  <a:pt x="1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4" name="Freeform 181"/>
          <p:cNvSpPr>
            <a:spLocks/>
          </p:cNvSpPr>
          <p:nvPr/>
        </p:nvSpPr>
        <p:spPr bwMode="auto">
          <a:xfrm>
            <a:off x="1581740" y="5873658"/>
            <a:ext cx="30163" cy="28575"/>
          </a:xfrm>
          <a:custGeom>
            <a:avLst/>
            <a:gdLst>
              <a:gd name="T0" fmla="*/ 18 w 37"/>
              <a:gd name="T1" fmla="*/ 0 h 37"/>
              <a:gd name="T2" fmla="*/ 25 w 37"/>
              <a:gd name="T3" fmla="*/ 1 h 37"/>
              <a:gd name="T4" fmla="*/ 30 w 37"/>
              <a:gd name="T5" fmla="*/ 3 h 37"/>
              <a:gd name="T6" fmla="*/ 34 w 37"/>
              <a:gd name="T7" fmla="*/ 6 h 37"/>
              <a:gd name="T8" fmla="*/ 37 w 37"/>
              <a:gd name="T9" fmla="*/ 13 h 37"/>
              <a:gd name="T10" fmla="*/ 37 w 37"/>
              <a:gd name="T11" fmla="*/ 18 h 37"/>
              <a:gd name="T12" fmla="*/ 37 w 37"/>
              <a:gd name="T13" fmla="*/ 23 h 37"/>
              <a:gd name="T14" fmla="*/ 34 w 37"/>
              <a:gd name="T15" fmla="*/ 28 h 37"/>
              <a:gd name="T16" fmla="*/ 30 w 37"/>
              <a:gd name="T17" fmla="*/ 33 h 37"/>
              <a:gd name="T18" fmla="*/ 25 w 37"/>
              <a:gd name="T19" fmla="*/ 35 h 37"/>
              <a:gd name="T20" fmla="*/ 18 w 37"/>
              <a:gd name="T21" fmla="*/ 37 h 37"/>
              <a:gd name="T22" fmla="*/ 13 w 37"/>
              <a:gd name="T23" fmla="*/ 35 h 37"/>
              <a:gd name="T24" fmla="*/ 8 w 37"/>
              <a:gd name="T25" fmla="*/ 33 h 37"/>
              <a:gd name="T26" fmla="*/ 5 w 37"/>
              <a:gd name="T27" fmla="*/ 28 h 37"/>
              <a:gd name="T28" fmla="*/ 1 w 37"/>
              <a:gd name="T29" fmla="*/ 23 h 37"/>
              <a:gd name="T30" fmla="*/ 0 w 37"/>
              <a:gd name="T31" fmla="*/ 18 h 37"/>
              <a:gd name="T32" fmla="*/ 1 w 37"/>
              <a:gd name="T33" fmla="*/ 13 h 37"/>
              <a:gd name="T34" fmla="*/ 5 w 37"/>
              <a:gd name="T35" fmla="*/ 8 h 37"/>
              <a:gd name="T36" fmla="*/ 8 w 37"/>
              <a:gd name="T37" fmla="*/ 3 h 37"/>
              <a:gd name="T38" fmla="*/ 13 w 37"/>
              <a:gd name="T39" fmla="*/ 1 h 37"/>
              <a:gd name="T40" fmla="*/ 18 w 37"/>
              <a:gd name="T4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7" h="37">
                <a:moveTo>
                  <a:pt x="18" y="0"/>
                </a:moveTo>
                <a:lnTo>
                  <a:pt x="25" y="1"/>
                </a:lnTo>
                <a:lnTo>
                  <a:pt x="30" y="3"/>
                </a:lnTo>
                <a:lnTo>
                  <a:pt x="34" y="6"/>
                </a:lnTo>
                <a:lnTo>
                  <a:pt x="37" y="13"/>
                </a:lnTo>
                <a:lnTo>
                  <a:pt x="37" y="18"/>
                </a:lnTo>
                <a:lnTo>
                  <a:pt x="37" y="23"/>
                </a:lnTo>
                <a:lnTo>
                  <a:pt x="34" y="28"/>
                </a:lnTo>
                <a:lnTo>
                  <a:pt x="30" y="33"/>
                </a:lnTo>
                <a:lnTo>
                  <a:pt x="25" y="35"/>
                </a:lnTo>
                <a:lnTo>
                  <a:pt x="18" y="37"/>
                </a:lnTo>
                <a:lnTo>
                  <a:pt x="13" y="35"/>
                </a:lnTo>
                <a:lnTo>
                  <a:pt x="8" y="33"/>
                </a:lnTo>
                <a:lnTo>
                  <a:pt x="5" y="28"/>
                </a:lnTo>
                <a:lnTo>
                  <a:pt x="1" y="23"/>
                </a:lnTo>
                <a:lnTo>
                  <a:pt x="0" y="18"/>
                </a:lnTo>
                <a:lnTo>
                  <a:pt x="1" y="13"/>
                </a:lnTo>
                <a:lnTo>
                  <a:pt x="5" y="8"/>
                </a:lnTo>
                <a:lnTo>
                  <a:pt x="8" y="3"/>
                </a:lnTo>
                <a:lnTo>
                  <a:pt x="13" y="1"/>
                </a:lnTo>
                <a:lnTo>
                  <a:pt x="1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5" name="Freeform 182"/>
          <p:cNvSpPr>
            <a:spLocks/>
          </p:cNvSpPr>
          <p:nvPr/>
        </p:nvSpPr>
        <p:spPr bwMode="auto">
          <a:xfrm>
            <a:off x="1538877" y="5916521"/>
            <a:ext cx="30163" cy="28575"/>
          </a:xfrm>
          <a:custGeom>
            <a:avLst/>
            <a:gdLst>
              <a:gd name="T0" fmla="*/ 19 w 38"/>
              <a:gd name="T1" fmla="*/ 0 h 37"/>
              <a:gd name="T2" fmla="*/ 24 w 38"/>
              <a:gd name="T3" fmla="*/ 1 h 37"/>
              <a:gd name="T4" fmla="*/ 29 w 38"/>
              <a:gd name="T5" fmla="*/ 3 h 37"/>
              <a:gd name="T6" fmla="*/ 34 w 38"/>
              <a:gd name="T7" fmla="*/ 8 h 37"/>
              <a:gd name="T8" fmla="*/ 36 w 38"/>
              <a:gd name="T9" fmla="*/ 13 h 37"/>
              <a:gd name="T10" fmla="*/ 38 w 38"/>
              <a:gd name="T11" fmla="*/ 18 h 37"/>
              <a:gd name="T12" fmla="*/ 36 w 38"/>
              <a:gd name="T13" fmla="*/ 23 h 37"/>
              <a:gd name="T14" fmla="*/ 34 w 38"/>
              <a:gd name="T15" fmla="*/ 29 h 37"/>
              <a:gd name="T16" fmla="*/ 29 w 38"/>
              <a:gd name="T17" fmla="*/ 34 h 37"/>
              <a:gd name="T18" fmla="*/ 24 w 38"/>
              <a:gd name="T19" fmla="*/ 35 h 37"/>
              <a:gd name="T20" fmla="*/ 19 w 38"/>
              <a:gd name="T21" fmla="*/ 37 h 37"/>
              <a:gd name="T22" fmla="*/ 14 w 38"/>
              <a:gd name="T23" fmla="*/ 35 h 37"/>
              <a:gd name="T24" fmla="*/ 9 w 38"/>
              <a:gd name="T25" fmla="*/ 34 h 37"/>
              <a:gd name="T26" fmla="*/ 4 w 38"/>
              <a:gd name="T27" fmla="*/ 29 h 37"/>
              <a:gd name="T28" fmla="*/ 2 w 38"/>
              <a:gd name="T29" fmla="*/ 23 h 37"/>
              <a:gd name="T30" fmla="*/ 0 w 38"/>
              <a:gd name="T31" fmla="*/ 18 h 37"/>
              <a:gd name="T32" fmla="*/ 2 w 38"/>
              <a:gd name="T33" fmla="*/ 13 h 37"/>
              <a:gd name="T34" fmla="*/ 4 w 38"/>
              <a:gd name="T35" fmla="*/ 8 h 37"/>
              <a:gd name="T36" fmla="*/ 9 w 38"/>
              <a:gd name="T37" fmla="*/ 3 h 37"/>
              <a:gd name="T38" fmla="*/ 14 w 38"/>
              <a:gd name="T39" fmla="*/ 1 h 37"/>
              <a:gd name="T40" fmla="*/ 19 w 38"/>
              <a:gd name="T4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8" h="37">
                <a:moveTo>
                  <a:pt x="19" y="0"/>
                </a:moveTo>
                <a:lnTo>
                  <a:pt x="24" y="1"/>
                </a:lnTo>
                <a:lnTo>
                  <a:pt x="29" y="3"/>
                </a:lnTo>
                <a:lnTo>
                  <a:pt x="34" y="8"/>
                </a:lnTo>
                <a:lnTo>
                  <a:pt x="36" y="13"/>
                </a:lnTo>
                <a:lnTo>
                  <a:pt x="38" y="18"/>
                </a:lnTo>
                <a:lnTo>
                  <a:pt x="36" y="23"/>
                </a:lnTo>
                <a:lnTo>
                  <a:pt x="34" y="29"/>
                </a:lnTo>
                <a:lnTo>
                  <a:pt x="29" y="34"/>
                </a:lnTo>
                <a:lnTo>
                  <a:pt x="24" y="35"/>
                </a:lnTo>
                <a:lnTo>
                  <a:pt x="19" y="37"/>
                </a:lnTo>
                <a:lnTo>
                  <a:pt x="14" y="35"/>
                </a:lnTo>
                <a:lnTo>
                  <a:pt x="9" y="34"/>
                </a:lnTo>
                <a:lnTo>
                  <a:pt x="4" y="29"/>
                </a:lnTo>
                <a:lnTo>
                  <a:pt x="2" y="23"/>
                </a:lnTo>
                <a:lnTo>
                  <a:pt x="0" y="18"/>
                </a:lnTo>
                <a:lnTo>
                  <a:pt x="2" y="13"/>
                </a:lnTo>
                <a:lnTo>
                  <a:pt x="4" y="8"/>
                </a:lnTo>
                <a:lnTo>
                  <a:pt x="9" y="3"/>
                </a:lnTo>
                <a:lnTo>
                  <a:pt x="14" y="1"/>
                </a:lnTo>
                <a:lnTo>
                  <a:pt x="1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6" name="Freeform 183"/>
          <p:cNvSpPr>
            <a:spLocks/>
          </p:cNvSpPr>
          <p:nvPr/>
        </p:nvSpPr>
        <p:spPr bwMode="auto">
          <a:xfrm>
            <a:off x="1511890" y="5972083"/>
            <a:ext cx="28575" cy="26988"/>
          </a:xfrm>
          <a:custGeom>
            <a:avLst/>
            <a:gdLst>
              <a:gd name="T0" fmla="*/ 17 w 35"/>
              <a:gd name="T1" fmla="*/ 0 h 36"/>
              <a:gd name="T2" fmla="*/ 23 w 35"/>
              <a:gd name="T3" fmla="*/ 0 h 36"/>
              <a:gd name="T4" fmla="*/ 28 w 35"/>
              <a:gd name="T5" fmla="*/ 4 h 36"/>
              <a:gd name="T6" fmla="*/ 32 w 35"/>
              <a:gd name="T7" fmla="*/ 7 h 36"/>
              <a:gd name="T8" fmla="*/ 35 w 35"/>
              <a:gd name="T9" fmla="*/ 12 h 36"/>
              <a:gd name="T10" fmla="*/ 35 w 35"/>
              <a:gd name="T11" fmla="*/ 19 h 36"/>
              <a:gd name="T12" fmla="*/ 35 w 35"/>
              <a:gd name="T13" fmla="*/ 24 h 36"/>
              <a:gd name="T14" fmla="*/ 32 w 35"/>
              <a:gd name="T15" fmla="*/ 29 h 36"/>
              <a:gd name="T16" fmla="*/ 28 w 35"/>
              <a:gd name="T17" fmla="*/ 32 h 36"/>
              <a:gd name="T18" fmla="*/ 23 w 35"/>
              <a:gd name="T19" fmla="*/ 36 h 36"/>
              <a:gd name="T20" fmla="*/ 17 w 35"/>
              <a:gd name="T21" fmla="*/ 36 h 36"/>
              <a:gd name="T22" fmla="*/ 11 w 35"/>
              <a:gd name="T23" fmla="*/ 36 h 36"/>
              <a:gd name="T24" fmla="*/ 6 w 35"/>
              <a:gd name="T25" fmla="*/ 32 h 36"/>
              <a:gd name="T26" fmla="*/ 3 w 35"/>
              <a:gd name="T27" fmla="*/ 29 h 36"/>
              <a:gd name="T28" fmla="*/ 0 w 35"/>
              <a:gd name="T29" fmla="*/ 24 h 36"/>
              <a:gd name="T30" fmla="*/ 0 w 35"/>
              <a:gd name="T31" fmla="*/ 19 h 36"/>
              <a:gd name="T32" fmla="*/ 0 w 35"/>
              <a:gd name="T33" fmla="*/ 12 h 36"/>
              <a:gd name="T34" fmla="*/ 3 w 35"/>
              <a:gd name="T35" fmla="*/ 7 h 36"/>
              <a:gd name="T36" fmla="*/ 6 w 35"/>
              <a:gd name="T37" fmla="*/ 4 h 36"/>
              <a:gd name="T38" fmla="*/ 11 w 35"/>
              <a:gd name="T39" fmla="*/ 0 h 36"/>
              <a:gd name="T40" fmla="*/ 17 w 35"/>
              <a:gd name="T4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5" h="36">
                <a:moveTo>
                  <a:pt x="17" y="0"/>
                </a:moveTo>
                <a:lnTo>
                  <a:pt x="23" y="0"/>
                </a:lnTo>
                <a:lnTo>
                  <a:pt x="28" y="4"/>
                </a:lnTo>
                <a:lnTo>
                  <a:pt x="32" y="7"/>
                </a:lnTo>
                <a:lnTo>
                  <a:pt x="35" y="12"/>
                </a:lnTo>
                <a:lnTo>
                  <a:pt x="35" y="19"/>
                </a:lnTo>
                <a:lnTo>
                  <a:pt x="35" y="24"/>
                </a:lnTo>
                <a:lnTo>
                  <a:pt x="32" y="29"/>
                </a:lnTo>
                <a:lnTo>
                  <a:pt x="28" y="32"/>
                </a:lnTo>
                <a:lnTo>
                  <a:pt x="23" y="36"/>
                </a:lnTo>
                <a:lnTo>
                  <a:pt x="17" y="36"/>
                </a:lnTo>
                <a:lnTo>
                  <a:pt x="11" y="36"/>
                </a:lnTo>
                <a:lnTo>
                  <a:pt x="6" y="32"/>
                </a:lnTo>
                <a:lnTo>
                  <a:pt x="3" y="29"/>
                </a:lnTo>
                <a:lnTo>
                  <a:pt x="0" y="24"/>
                </a:lnTo>
                <a:lnTo>
                  <a:pt x="0" y="19"/>
                </a:lnTo>
                <a:lnTo>
                  <a:pt x="0" y="12"/>
                </a:lnTo>
                <a:lnTo>
                  <a:pt x="3" y="7"/>
                </a:lnTo>
                <a:lnTo>
                  <a:pt x="6" y="4"/>
                </a:lnTo>
                <a:lnTo>
                  <a:pt x="11" y="0"/>
                </a:lnTo>
                <a:lnTo>
                  <a:pt x="1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7" name="Freeform 184"/>
          <p:cNvSpPr>
            <a:spLocks/>
          </p:cNvSpPr>
          <p:nvPr/>
        </p:nvSpPr>
        <p:spPr bwMode="auto">
          <a:xfrm>
            <a:off x="1884952" y="5972083"/>
            <a:ext cx="28575" cy="26988"/>
          </a:xfrm>
          <a:custGeom>
            <a:avLst/>
            <a:gdLst>
              <a:gd name="T0" fmla="*/ 18 w 35"/>
              <a:gd name="T1" fmla="*/ 0 h 36"/>
              <a:gd name="T2" fmla="*/ 23 w 35"/>
              <a:gd name="T3" fmla="*/ 0 h 36"/>
              <a:gd name="T4" fmla="*/ 29 w 35"/>
              <a:gd name="T5" fmla="*/ 4 h 36"/>
              <a:gd name="T6" fmla="*/ 32 w 35"/>
              <a:gd name="T7" fmla="*/ 7 h 36"/>
              <a:gd name="T8" fmla="*/ 35 w 35"/>
              <a:gd name="T9" fmla="*/ 12 h 36"/>
              <a:gd name="T10" fmla="*/ 35 w 35"/>
              <a:gd name="T11" fmla="*/ 19 h 36"/>
              <a:gd name="T12" fmla="*/ 35 w 35"/>
              <a:gd name="T13" fmla="*/ 24 h 36"/>
              <a:gd name="T14" fmla="*/ 32 w 35"/>
              <a:gd name="T15" fmla="*/ 29 h 36"/>
              <a:gd name="T16" fmla="*/ 29 w 35"/>
              <a:gd name="T17" fmla="*/ 32 h 36"/>
              <a:gd name="T18" fmla="*/ 23 w 35"/>
              <a:gd name="T19" fmla="*/ 36 h 36"/>
              <a:gd name="T20" fmla="*/ 18 w 35"/>
              <a:gd name="T21" fmla="*/ 36 h 36"/>
              <a:gd name="T22" fmla="*/ 12 w 35"/>
              <a:gd name="T23" fmla="*/ 36 h 36"/>
              <a:gd name="T24" fmla="*/ 6 w 35"/>
              <a:gd name="T25" fmla="*/ 32 h 36"/>
              <a:gd name="T26" fmla="*/ 3 w 35"/>
              <a:gd name="T27" fmla="*/ 29 h 36"/>
              <a:gd name="T28" fmla="*/ 0 w 35"/>
              <a:gd name="T29" fmla="*/ 24 h 36"/>
              <a:gd name="T30" fmla="*/ 0 w 35"/>
              <a:gd name="T31" fmla="*/ 19 h 36"/>
              <a:gd name="T32" fmla="*/ 0 w 35"/>
              <a:gd name="T33" fmla="*/ 12 h 36"/>
              <a:gd name="T34" fmla="*/ 3 w 35"/>
              <a:gd name="T35" fmla="*/ 7 h 36"/>
              <a:gd name="T36" fmla="*/ 6 w 35"/>
              <a:gd name="T37" fmla="*/ 4 h 36"/>
              <a:gd name="T38" fmla="*/ 12 w 35"/>
              <a:gd name="T39" fmla="*/ 0 h 36"/>
              <a:gd name="T40" fmla="*/ 18 w 35"/>
              <a:gd name="T4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5" h="36">
                <a:moveTo>
                  <a:pt x="18" y="0"/>
                </a:moveTo>
                <a:lnTo>
                  <a:pt x="23" y="0"/>
                </a:lnTo>
                <a:lnTo>
                  <a:pt x="29" y="4"/>
                </a:lnTo>
                <a:lnTo>
                  <a:pt x="32" y="7"/>
                </a:lnTo>
                <a:lnTo>
                  <a:pt x="35" y="12"/>
                </a:lnTo>
                <a:lnTo>
                  <a:pt x="35" y="19"/>
                </a:lnTo>
                <a:lnTo>
                  <a:pt x="35" y="24"/>
                </a:lnTo>
                <a:lnTo>
                  <a:pt x="32" y="29"/>
                </a:lnTo>
                <a:lnTo>
                  <a:pt x="29" y="32"/>
                </a:lnTo>
                <a:lnTo>
                  <a:pt x="23" y="36"/>
                </a:lnTo>
                <a:lnTo>
                  <a:pt x="18" y="36"/>
                </a:lnTo>
                <a:lnTo>
                  <a:pt x="12" y="36"/>
                </a:lnTo>
                <a:lnTo>
                  <a:pt x="6" y="32"/>
                </a:lnTo>
                <a:lnTo>
                  <a:pt x="3" y="29"/>
                </a:lnTo>
                <a:lnTo>
                  <a:pt x="0" y="24"/>
                </a:lnTo>
                <a:lnTo>
                  <a:pt x="0" y="19"/>
                </a:lnTo>
                <a:lnTo>
                  <a:pt x="0" y="12"/>
                </a:lnTo>
                <a:lnTo>
                  <a:pt x="3" y="7"/>
                </a:lnTo>
                <a:lnTo>
                  <a:pt x="6" y="4"/>
                </a:lnTo>
                <a:lnTo>
                  <a:pt x="12" y="0"/>
                </a:lnTo>
                <a:lnTo>
                  <a:pt x="18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8" name="Freeform 185"/>
          <p:cNvSpPr>
            <a:spLocks/>
          </p:cNvSpPr>
          <p:nvPr/>
        </p:nvSpPr>
        <p:spPr bwMode="auto">
          <a:xfrm>
            <a:off x="1856377" y="5916521"/>
            <a:ext cx="30163" cy="28575"/>
          </a:xfrm>
          <a:custGeom>
            <a:avLst/>
            <a:gdLst>
              <a:gd name="T0" fmla="*/ 19 w 37"/>
              <a:gd name="T1" fmla="*/ 0 h 37"/>
              <a:gd name="T2" fmla="*/ 24 w 37"/>
              <a:gd name="T3" fmla="*/ 1 h 37"/>
              <a:gd name="T4" fmla="*/ 29 w 37"/>
              <a:gd name="T5" fmla="*/ 3 h 37"/>
              <a:gd name="T6" fmla="*/ 34 w 37"/>
              <a:gd name="T7" fmla="*/ 8 h 37"/>
              <a:gd name="T8" fmla="*/ 36 w 37"/>
              <a:gd name="T9" fmla="*/ 13 h 37"/>
              <a:gd name="T10" fmla="*/ 37 w 37"/>
              <a:gd name="T11" fmla="*/ 18 h 37"/>
              <a:gd name="T12" fmla="*/ 36 w 37"/>
              <a:gd name="T13" fmla="*/ 23 h 37"/>
              <a:gd name="T14" fmla="*/ 34 w 37"/>
              <a:gd name="T15" fmla="*/ 29 h 37"/>
              <a:gd name="T16" fmla="*/ 29 w 37"/>
              <a:gd name="T17" fmla="*/ 34 h 37"/>
              <a:gd name="T18" fmla="*/ 24 w 37"/>
              <a:gd name="T19" fmla="*/ 35 h 37"/>
              <a:gd name="T20" fmla="*/ 19 w 37"/>
              <a:gd name="T21" fmla="*/ 37 h 37"/>
              <a:gd name="T22" fmla="*/ 14 w 37"/>
              <a:gd name="T23" fmla="*/ 35 h 37"/>
              <a:gd name="T24" fmla="*/ 9 w 37"/>
              <a:gd name="T25" fmla="*/ 34 h 37"/>
              <a:gd name="T26" fmla="*/ 4 w 37"/>
              <a:gd name="T27" fmla="*/ 29 h 37"/>
              <a:gd name="T28" fmla="*/ 2 w 37"/>
              <a:gd name="T29" fmla="*/ 23 h 37"/>
              <a:gd name="T30" fmla="*/ 0 w 37"/>
              <a:gd name="T31" fmla="*/ 18 h 37"/>
              <a:gd name="T32" fmla="*/ 2 w 37"/>
              <a:gd name="T33" fmla="*/ 13 h 37"/>
              <a:gd name="T34" fmla="*/ 4 w 37"/>
              <a:gd name="T35" fmla="*/ 8 h 37"/>
              <a:gd name="T36" fmla="*/ 9 w 37"/>
              <a:gd name="T37" fmla="*/ 3 h 37"/>
              <a:gd name="T38" fmla="*/ 14 w 37"/>
              <a:gd name="T39" fmla="*/ 1 h 37"/>
              <a:gd name="T40" fmla="*/ 19 w 37"/>
              <a:gd name="T4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7" h="37">
                <a:moveTo>
                  <a:pt x="19" y="0"/>
                </a:moveTo>
                <a:lnTo>
                  <a:pt x="24" y="1"/>
                </a:lnTo>
                <a:lnTo>
                  <a:pt x="29" y="3"/>
                </a:lnTo>
                <a:lnTo>
                  <a:pt x="34" y="8"/>
                </a:lnTo>
                <a:lnTo>
                  <a:pt x="36" y="13"/>
                </a:lnTo>
                <a:lnTo>
                  <a:pt x="37" y="18"/>
                </a:lnTo>
                <a:lnTo>
                  <a:pt x="36" y="23"/>
                </a:lnTo>
                <a:lnTo>
                  <a:pt x="34" y="29"/>
                </a:lnTo>
                <a:lnTo>
                  <a:pt x="29" y="34"/>
                </a:lnTo>
                <a:lnTo>
                  <a:pt x="24" y="35"/>
                </a:lnTo>
                <a:lnTo>
                  <a:pt x="19" y="37"/>
                </a:lnTo>
                <a:lnTo>
                  <a:pt x="14" y="35"/>
                </a:lnTo>
                <a:lnTo>
                  <a:pt x="9" y="34"/>
                </a:lnTo>
                <a:lnTo>
                  <a:pt x="4" y="29"/>
                </a:lnTo>
                <a:lnTo>
                  <a:pt x="2" y="23"/>
                </a:lnTo>
                <a:lnTo>
                  <a:pt x="0" y="18"/>
                </a:lnTo>
                <a:lnTo>
                  <a:pt x="2" y="13"/>
                </a:lnTo>
                <a:lnTo>
                  <a:pt x="4" y="8"/>
                </a:lnTo>
                <a:lnTo>
                  <a:pt x="9" y="3"/>
                </a:lnTo>
                <a:lnTo>
                  <a:pt x="14" y="1"/>
                </a:lnTo>
                <a:lnTo>
                  <a:pt x="1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9" name="Freeform 186"/>
          <p:cNvSpPr>
            <a:spLocks/>
          </p:cNvSpPr>
          <p:nvPr/>
        </p:nvSpPr>
        <p:spPr bwMode="auto">
          <a:xfrm>
            <a:off x="1813515" y="5873658"/>
            <a:ext cx="28575" cy="28575"/>
          </a:xfrm>
          <a:custGeom>
            <a:avLst/>
            <a:gdLst>
              <a:gd name="T0" fmla="*/ 19 w 36"/>
              <a:gd name="T1" fmla="*/ 0 h 37"/>
              <a:gd name="T2" fmla="*/ 24 w 36"/>
              <a:gd name="T3" fmla="*/ 1 h 37"/>
              <a:gd name="T4" fmla="*/ 29 w 36"/>
              <a:gd name="T5" fmla="*/ 3 h 37"/>
              <a:gd name="T6" fmla="*/ 32 w 36"/>
              <a:gd name="T7" fmla="*/ 8 h 37"/>
              <a:gd name="T8" fmla="*/ 36 w 36"/>
              <a:gd name="T9" fmla="*/ 13 h 37"/>
              <a:gd name="T10" fmla="*/ 36 w 36"/>
              <a:gd name="T11" fmla="*/ 18 h 37"/>
              <a:gd name="T12" fmla="*/ 36 w 36"/>
              <a:gd name="T13" fmla="*/ 23 h 37"/>
              <a:gd name="T14" fmla="*/ 32 w 36"/>
              <a:gd name="T15" fmla="*/ 28 h 37"/>
              <a:gd name="T16" fmla="*/ 29 w 36"/>
              <a:gd name="T17" fmla="*/ 33 h 37"/>
              <a:gd name="T18" fmla="*/ 24 w 36"/>
              <a:gd name="T19" fmla="*/ 35 h 37"/>
              <a:gd name="T20" fmla="*/ 19 w 36"/>
              <a:gd name="T21" fmla="*/ 37 h 37"/>
              <a:gd name="T22" fmla="*/ 12 w 36"/>
              <a:gd name="T23" fmla="*/ 35 h 37"/>
              <a:gd name="T24" fmla="*/ 7 w 36"/>
              <a:gd name="T25" fmla="*/ 33 h 37"/>
              <a:gd name="T26" fmla="*/ 3 w 36"/>
              <a:gd name="T27" fmla="*/ 28 h 37"/>
              <a:gd name="T28" fmla="*/ 0 w 36"/>
              <a:gd name="T29" fmla="*/ 23 h 37"/>
              <a:gd name="T30" fmla="*/ 0 w 36"/>
              <a:gd name="T31" fmla="*/ 18 h 37"/>
              <a:gd name="T32" fmla="*/ 0 w 36"/>
              <a:gd name="T33" fmla="*/ 13 h 37"/>
              <a:gd name="T34" fmla="*/ 3 w 36"/>
              <a:gd name="T35" fmla="*/ 6 h 37"/>
              <a:gd name="T36" fmla="*/ 7 w 36"/>
              <a:gd name="T37" fmla="*/ 3 h 37"/>
              <a:gd name="T38" fmla="*/ 12 w 36"/>
              <a:gd name="T39" fmla="*/ 1 h 37"/>
              <a:gd name="T40" fmla="*/ 19 w 36"/>
              <a:gd name="T4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6" h="37">
                <a:moveTo>
                  <a:pt x="19" y="0"/>
                </a:moveTo>
                <a:lnTo>
                  <a:pt x="24" y="1"/>
                </a:lnTo>
                <a:lnTo>
                  <a:pt x="29" y="3"/>
                </a:lnTo>
                <a:lnTo>
                  <a:pt x="32" y="8"/>
                </a:lnTo>
                <a:lnTo>
                  <a:pt x="36" y="13"/>
                </a:lnTo>
                <a:lnTo>
                  <a:pt x="36" y="18"/>
                </a:lnTo>
                <a:lnTo>
                  <a:pt x="36" y="23"/>
                </a:lnTo>
                <a:lnTo>
                  <a:pt x="32" y="28"/>
                </a:lnTo>
                <a:lnTo>
                  <a:pt x="29" y="33"/>
                </a:lnTo>
                <a:lnTo>
                  <a:pt x="24" y="35"/>
                </a:lnTo>
                <a:lnTo>
                  <a:pt x="19" y="37"/>
                </a:lnTo>
                <a:lnTo>
                  <a:pt x="12" y="35"/>
                </a:lnTo>
                <a:lnTo>
                  <a:pt x="7" y="33"/>
                </a:lnTo>
                <a:lnTo>
                  <a:pt x="3" y="28"/>
                </a:lnTo>
                <a:lnTo>
                  <a:pt x="0" y="23"/>
                </a:lnTo>
                <a:lnTo>
                  <a:pt x="0" y="18"/>
                </a:lnTo>
                <a:lnTo>
                  <a:pt x="0" y="13"/>
                </a:lnTo>
                <a:lnTo>
                  <a:pt x="3" y="6"/>
                </a:lnTo>
                <a:lnTo>
                  <a:pt x="7" y="3"/>
                </a:lnTo>
                <a:lnTo>
                  <a:pt x="12" y="1"/>
                </a:lnTo>
                <a:lnTo>
                  <a:pt x="1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0" name="Freeform 187"/>
          <p:cNvSpPr>
            <a:spLocks/>
          </p:cNvSpPr>
          <p:nvPr/>
        </p:nvSpPr>
        <p:spPr bwMode="auto">
          <a:xfrm>
            <a:off x="1637302" y="6218146"/>
            <a:ext cx="30163" cy="28575"/>
          </a:xfrm>
          <a:custGeom>
            <a:avLst/>
            <a:gdLst>
              <a:gd name="T0" fmla="*/ 19 w 37"/>
              <a:gd name="T1" fmla="*/ 0 h 35"/>
              <a:gd name="T2" fmla="*/ 24 w 37"/>
              <a:gd name="T3" fmla="*/ 0 h 35"/>
              <a:gd name="T4" fmla="*/ 29 w 37"/>
              <a:gd name="T5" fmla="*/ 3 h 35"/>
              <a:gd name="T6" fmla="*/ 34 w 37"/>
              <a:gd name="T7" fmla="*/ 7 h 35"/>
              <a:gd name="T8" fmla="*/ 36 w 37"/>
              <a:gd name="T9" fmla="*/ 12 h 35"/>
              <a:gd name="T10" fmla="*/ 37 w 37"/>
              <a:gd name="T11" fmla="*/ 17 h 35"/>
              <a:gd name="T12" fmla="*/ 36 w 37"/>
              <a:gd name="T13" fmla="*/ 23 h 35"/>
              <a:gd name="T14" fmla="*/ 34 w 37"/>
              <a:gd name="T15" fmla="*/ 29 h 35"/>
              <a:gd name="T16" fmla="*/ 29 w 37"/>
              <a:gd name="T17" fmla="*/ 32 h 35"/>
              <a:gd name="T18" fmla="*/ 24 w 37"/>
              <a:gd name="T19" fmla="*/ 35 h 35"/>
              <a:gd name="T20" fmla="*/ 19 w 37"/>
              <a:gd name="T21" fmla="*/ 35 h 35"/>
              <a:gd name="T22" fmla="*/ 14 w 37"/>
              <a:gd name="T23" fmla="*/ 35 h 35"/>
              <a:gd name="T24" fmla="*/ 9 w 37"/>
              <a:gd name="T25" fmla="*/ 32 h 35"/>
              <a:gd name="T26" fmla="*/ 3 w 37"/>
              <a:gd name="T27" fmla="*/ 29 h 35"/>
              <a:gd name="T28" fmla="*/ 2 w 37"/>
              <a:gd name="T29" fmla="*/ 23 h 35"/>
              <a:gd name="T30" fmla="*/ 0 w 37"/>
              <a:gd name="T31" fmla="*/ 17 h 35"/>
              <a:gd name="T32" fmla="*/ 2 w 37"/>
              <a:gd name="T33" fmla="*/ 12 h 35"/>
              <a:gd name="T34" fmla="*/ 3 w 37"/>
              <a:gd name="T35" fmla="*/ 7 h 35"/>
              <a:gd name="T36" fmla="*/ 9 w 37"/>
              <a:gd name="T37" fmla="*/ 3 h 35"/>
              <a:gd name="T38" fmla="*/ 14 w 37"/>
              <a:gd name="T39" fmla="*/ 0 h 35"/>
              <a:gd name="T40" fmla="*/ 19 w 37"/>
              <a:gd name="T4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7" h="35">
                <a:moveTo>
                  <a:pt x="19" y="0"/>
                </a:moveTo>
                <a:lnTo>
                  <a:pt x="24" y="0"/>
                </a:lnTo>
                <a:lnTo>
                  <a:pt x="29" y="3"/>
                </a:lnTo>
                <a:lnTo>
                  <a:pt x="34" y="7"/>
                </a:lnTo>
                <a:lnTo>
                  <a:pt x="36" y="12"/>
                </a:lnTo>
                <a:lnTo>
                  <a:pt x="37" y="17"/>
                </a:lnTo>
                <a:lnTo>
                  <a:pt x="36" y="23"/>
                </a:lnTo>
                <a:lnTo>
                  <a:pt x="34" y="29"/>
                </a:lnTo>
                <a:lnTo>
                  <a:pt x="29" y="32"/>
                </a:lnTo>
                <a:lnTo>
                  <a:pt x="24" y="35"/>
                </a:lnTo>
                <a:lnTo>
                  <a:pt x="19" y="35"/>
                </a:lnTo>
                <a:lnTo>
                  <a:pt x="14" y="35"/>
                </a:lnTo>
                <a:lnTo>
                  <a:pt x="9" y="32"/>
                </a:lnTo>
                <a:lnTo>
                  <a:pt x="3" y="29"/>
                </a:lnTo>
                <a:lnTo>
                  <a:pt x="2" y="23"/>
                </a:lnTo>
                <a:lnTo>
                  <a:pt x="0" y="17"/>
                </a:lnTo>
                <a:lnTo>
                  <a:pt x="2" y="12"/>
                </a:lnTo>
                <a:lnTo>
                  <a:pt x="3" y="7"/>
                </a:lnTo>
                <a:lnTo>
                  <a:pt x="9" y="3"/>
                </a:lnTo>
                <a:lnTo>
                  <a:pt x="14" y="0"/>
                </a:lnTo>
                <a:lnTo>
                  <a:pt x="1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1" name="Freeform 195"/>
          <p:cNvSpPr>
            <a:spLocks noEditPoints="1"/>
          </p:cNvSpPr>
          <p:nvPr/>
        </p:nvSpPr>
        <p:spPr bwMode="auto">
          <a:xfrm>
            <a:off x="7021385" y="5168236"/>
            <a:ext cx="155575" cy="195263"/>
          </a:xfrm>
          <a:custGeom>
            <a:avLst/>
            <a:gdLst>
              <a:gd name="T0" fmla="*/ 90 w 195"/>
              <a:gd name="T1" fmla="*/ 15 h 246"/>
              <a:gd name="T2" fmla="*/ 83 w 195"/>
              <a:gd name="T3" fmla="*/ 53 h 246"/>
              <a:gd name="T4" fmla="*/ 68 w 195"/>
              <a:gd name="T5" fmla="*/ 86 h 246"/>
              <a:gd name="T6" fmla="*/ 47 w 195"/>
              <a:gd name="T7" fmla="*/ 117 h 246"/>
              <a:gd name="T8" fmla="*/ 20 w 195"/>
              <a:gd name="T9" fmla="*/ 144 h 246"/>
              <a:gd name="T10" fmla="*/ 64 w 195"/>
              <a:gd name="T11" fmla="*/ 224 h 246"/>
              <a:gd name="T12" fmla="*/ 101 w 195"/>
              <a:gd name="T13" fmla="*/ 191 h 246"/>
              <a:gd name="T14" fmla="*/ 132 w 195"/>
              <a:gd name="T15" fmla="*/ 153 h 246"/>
              <a:gd name="T16" fmla="*/ 156 w 195"/>
              <a:gd name="T17" fmla="*/ 110 h 246"/>
              <a:gd name="T18" fmla="*/ 171 w 195"/>
              <a:gd name="T19" fmla="*/ 64 h 246"/>
              <a:gd name="T20" fmla="*/ 179 w 195"/>
              <a:gd name="T21" fmla="*/ 15 h 246"/>
              <a:gd name="T22" fmla="*/ 90 w 195"/>
              <a:gd name="T23" fmla="*/ 15 h 246"/>
              <a:gd name="T24" fmla="*/ 76 w 195"/>
              <a:gd name="T25" fmla="*/ 0 h 246"/>
              <a:gd name="T26" fmla="*/ 195 w 195"/>
              <a:gd name="T27" fmla="*/ 0 h 246"/>
              <a:gd name="T28" fmla="*/ 189 w 195"/>
              <a:gd name="T29" fmla="*/ 49 h 246"/>
              <a:gd name="T30" fmla="*/ 178 w 195"/>
              <a:gd name="T31" fmla="*/ 98 h 246"/>
              <a:gd name="T32" fmla="*/ 157 w 195"/>
              <a:gd name="T33" fmla="*/ 141 h 246"/>
              <a:gd name="T34" fmla="*/ 130 w 195"/>
              <a:gd name="T35" fmla="*/ 181 h 246"/>
              <a:gd name="T36" fmla="*/ 96 w 195"/>
              <a:gd name="T37" fmla="*/ 217 h 246"/>
              <a:gd name="T38" fmla="*/ 59 w 195"/>
              <a:gd name="T39" fmla="*/ 246 h 246"/>
              <a:gd name="T40" fmla="*/ 0 w 195"/>
              <a:gd name="T41" fmla="*/ 141 h 246"/>
              <a:gd name="T42" fmla="*/ 30 w 195"/>
              <a:gd name="T43" fmla="*/ 114 h 246"/>
              <a:gd name="T44" fmla="*/ 54 w 195"/>
              <a:gd name="T45" fmla="*/ 80 h 246"/>
              <a:gd name="T46" fmla="*/ 69 w 195"/>
              <a:gd name="T47" fmla="*/ 42 h 246"/>
              <a:gd name="T48" fmla="*/ 76 w 195"/>
              <a:gd name="T49" fmla="*/ 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5" h="246">
                <a:moveTo>
                  <a:pt x="90" y="15"/>
                </a:moveTo>
                <a:lnTo>
                  <a:pt x="83" y="53"/>
                </a:lnTo>
                <a:lnTo>
                  <a:pt x="68" y="86"/>
                </a:lnTo>
                <a:lnTo>
                  <a:pt x="47" y="117"/>
                </a:lnTo>
                <a:lnTo>
                  <a:pt x="20" y="144"/>
                </a:lnTo>
                <a:lnTo>
                  <a:pt x="64" y="224"/>
                </a:lnTo>
                <a:lnTo>
                  <a:pt x="101" y="191"/>
                </a:lnTo>
                <a:lnTo>
                  <a:pt x="132" y="153"/>
                </a:lnTo>
                <a:lnTo>
                  <a:pt x="156" y="110"/>
                </a:lnTo>
                <a:lnTo>
                  <a:pt x="171" y="64"/>
                </a:lnTo>
                <a:lnTo>
                  <a:pt x="179" y="15"/>
                </a:lnTo>
                <a:lnTo>
                  <a:pt x="90" y="15"/>
                </a:lnTo>
                <a:close/>
                <a:moveTo>
                  <a:pt x="76" y="0"/>
                </a:moveTo>
                <a:lnTo>
                  <a:pt x="195" y="0"/>
                </a:lnTo>
                <a:lnTo>
                  <a:pt x="189" y="49"/>
                </a:lnTo>
                <a:lnTo>
                  <a:pt x="178" y="98"/>
                </a:lnTo>
                <a:lnTo>
                  <a:pt x="157" y="141"/>
                </a:lnTo>
                <a:lnTo>
                  <a:pt x="130" y="181"/>
                </a:lnTo>
                <a:lnTo>
                  <a:pt x="96" y="217"/>
                </a:lnTo>
                <a:lnTo>
                  <a:pt x="59" y="246"/>
                </a:lnTo>
                <a:lnTo>
                  <a:pt x="0" y="141"/>
                </a:lnTo>
                <a:lnTo>
                  <a:pt x="30" y="114"/>
                </a:lnTo>
                <a:lnTo>
                  <a:pt x="54" y="80"/>
                </a:lnTo>
                <a:lnTo>
                  <a:pt x="69" y="42"/>
                </a:lnTo>
                <a:lnTo>
                  <a:pt x="7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2" name="Freeform 196"/>
          <p:cNvSpPr>
            <a:spLocks/>
          </p:cNvSpPr>
          <p:nvPr/>
        </p:nvSpPr>
        <p:spPr bwMode="auto">
          <a:xfrm>
            <a:off x="6702298" y="4926936"/>
            <a:ext cx="349250" cy="474663"/>
          </a:xfrm>
          <a:custGeom>
            <a:avLst/>
            <a:gdLst>
              <a:gd name="T0" fmla="*/ 289 w 440"/>
              <a:gd name="T1" fmla="*/ 0 h 598"/>
              <a:gd name="T2" fmla="*/ 289 w 440"/>
              <a:gd name="T3" fmla="*/ 120 h 598"/>
              <a:gd name="T4" fmla="*/ 250 w 440"/>
              <a:gd name="T5" fmla="*/ 127 h 598"/>
              <a:gd name="T6" fmla="*/ 215 w 440"/>
              <a:gd name="T7" fmla="*/ 141 h 598"/>
              <a:gd name="T8" fmla="*/ 183 w 440"/>
              <a:gd name="T9" fmla="*/ 163 h 598"/>
              <a:gd name="T10" fmla="*/ 157 w 440"/>
              <a:gd name="T11" fmla="*/ 190 h 598"/>
              <a:gd name="T12" fmla="*/ 137 w 440"/>
              <a:gd name="T13" fmla="*/ 222 h 598"/>
              <a:gd name="T14" fmla="*/ 123 w 440"/>
              <a:gd name="T15" fmla="*/ 259 h 598"/>
              <a:gd name="T16" fmla="*/ 120 w 440"/>
              <a:gd name="T17" fmla="*/ 300 h 598"/>
              <a:gd name="T18" fmla="*/ 125 w 440"/>
              <a:gd name="T19" fmla="*/ 341 h 598"/>
              <a:gd name="T20" fmla="*/ 139 w 440"/>
              <a:gd name="T21" fmla="*/ 378 h 598"/>
              <a:gd name="T22" fmla="*/ 159 w 440"/>
              <a:gd name="T23" fmla="*/ 412 h 598"/>
              <a:gd name="T24" fmla="*/ 186 w 440"/>
              <a:gd name="T25" fmla="*/ 439 h 598"/>
              <a:gd name="T26" fmla="*/ 220 w 440"/>
              <a:gd name="T27" fmla="*/ 461 h 598"/>
              <a:gd name="T28" fmla="*/ 257 w 440"/>
              <a:gd name="T29" fmla="*/ 474 h 598"/>
              <a:gd name="T30" fmla="*/ 299 w 440"/>
              <a:gd name="T31" fmla="*/ 480 h 598"/>
              <a:gd name="T32" fmla="*/ 342 w 440"/>
              <a:gd name="T33" fmla="*/ 474 h 598"/>
              <a:gd name="T34" fmla="*/ 381 w 440"/>
              <a:gd name="T35" fmla="*/ 459 h 598"/>
              <a:gd name="T36" fmla="*/ 440 w 440"/>
              <a:gd name="T37" fmla="*/ 563 h 598"/>
              <a:gd name="T38" fmla="*/ 396 w 440"/>
              <a:gd name="T39" fmla="*/ 583 h 598"/>
              <a:gd name="T40" fmla="*/ 349 w 440"/>
              <a:gd name="T41" fmla="*/ 595 h 598"/>
              <a:gd name="T42" fmla="*/ 299 w 440"/>
              <a:gd name="T43" fmla="*/ 598 h 598"/>
              <a:gd name="T44" fmla="*/ 245 w 440"/>
              <a:gd name="T45" fmla="*/ 593 h 598"/>
              <a:gd name="T46" fmla="*/ 194 w 440"/>
              <a:gd name="T47" fmla="*/ 579 h 598"/>
              <a:gd name="T48" fmla="*/ 149 w 440"/>
              <a:gd name="T49" fmla="*/ 557 h 598"/>
              <a:gd name="T50" fmla="*/ 106 w 440"/>
              <a:gd name="T51" fmla="*/ 529 h 598"/>
              <a:gd name="T52" fmla="*/ 71 w 440"/>
              <a:gd name="T53" fmla="*/ 491 h 598"/>
              <a:gd name="T54" fmla="*/ 40 w 440"/>
              <a:gd name="T55" fmla="*/ 451 h 598"/>
              <a:gd name="T56" fmla="*/ 18 w 440"/>
              <a:gd name="T57" fmla="*/ 403 h 598"/>
              <a:gd name="T58" fmla="*/ 5 w 440"/>
              <a:gd name="T59" fmla="*/ 353 h 598"/>
              <a:gd name="T60" fmla="*/ 0 w 440"/>
              <a:gd name="T61" fmla="*/ 300 h 598"/>
              <a:gd name="T62" fmla="*/ 5 w 440"/>
              <a:gd name="T63" fmla="*/ 248 h 598"/>
              <a:gd name="T64" fmla="*/ 18 w 440"/>
              <a:gd name="T65" fmla="*/ 197 h 598"/>
              <a:gd name="T66" fmla="*/ 39 w 440"/>
              <a:gd name="T67" fmla="*/ 151 h 598"/>
              <a:gd name="T68" fmla="*/ 67 w 440"/>
              <a:gd name="T69" fmla="*/ 110 h 598"/>
              <a:gd name="T70" fmla="*/ 103 w 440"/>
              <a:gd name="T71" fmla="*/ 73 h 598"/>
              <a:gd name="T72" fmla="*/ 144 w 440"/>
              <a:gd name="T73" fmla="*/ 44 h 598"/>
              <a:gd name="T74" fmla="*/ 188 w 440"/>
              <a:gd name="T75" fmla="*/ 22 h 598"/>
              <a:gd name="T76" fmla="*/ 237 w 440"/>
              <a:gd name="T77" fmla="*/ 7 h 598"/>
              <a:gd name="T78" fmla="*/ 289 w 440"/>
              <a:gd name="T79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0" h="598">
                <a:moveTo>
                  <a:pt x="289" y="0"/>
                </a:moveTo>
                <a:lnTo>
                  <a:pt x="289" y="120"/>
                </a:lnTo>
                <a:lnTo>
                  <a:pt x="250" y="127"/>
                </a:lnTo>
                <a:lnTo>
                  <a:pt x="215" y="141"/>
                </a:lnTo>
                <a:lnTo>
                  <a:pt x="183" y="163"/>
                </a:lnTo>
                <a:lnTo>
                  <a:pt x="157" y="190"/>
                </a:lnTo>
                <a:lnTo>
                  <a:pt x="137" y="222"/>
                </a:lnTo>
                <a:lnTo>
                  <a:pt x="123" y="259"/>
                </a:lnTo>
                <a:lnTo>
                  <a:pt x="120" y="300"/>
                </a:lnTo>
                <a:lnTo>
                  <a:pt x="125" y="341"/>
                </a:lnTo>
                <a:lnTo>
                  <a:pt x="139" y="378"/>
                </a:lnTo>
                <a:lnTo>
                  <a:pt x="159" y="412"/>
                </a:lnTo>
                <a:lnTo>
                  <a:pt x="186" y="439"/>
                </a:lnTo>
                <a:lnTo>
                  <a:pt x="220" y="461"/>
                </a:lnTo>
                <a:lnTo>
                  <a:pt x="257" y="474"/>
                </a:lnTo>
                <a:lnTo>
                  <a:pt x="299" y="480"/>
                </a:lnTo>
                <a:lnTo>
                  <a:pt x="342" y="474"/>
                </a:lnTo>
                <a:lnTo>
                  <a:pt x="381" y="459"/>
                </a:lnTo>
                <a:lnTo>
                  <a:pt x="440" y="563"/>
                </a:lnTo>
                <a:lnTo>
                  <a:pt x="396" y="583"/>
                </a:lnTo>
                <a:lnTo>
                  <a:pt x="349" y="595"/>
                </a:lnTo>
                <a:lnTo>
                  <a:pt x="299" y="598"/>
                </a:lnTo>
                <a:lnTo>
                  <a:pt x="245" y="593"/>
                </a:lnTo>
                <a:lnTo>
                  <a:pt x="194" y="579"/>
                </a:lnTo>
                <a:lnTo>
                  <a:pt x="149" y="557"/>
                </a:lnTo>
                <a:lnTo>
                  <a:pt x="106" y="529"/>
                </a:lnTo>
                <a:lnTo>
                  <a:pt x="71" y="491"/>
                </a:lnTo>
                <a:lnTo>
                  <a:pt x="40" y="451"/>
                </a:lnTo>
                <a:lnTo>
                  <a:pt x="18" y="403"/>
                </a:lnTo>
                <a:lnTo>
                  <a:pt x="5" y="353"/>
                </a:lnTo>
                <a:lnTo>
                  <a:pt x="0" y="300"/>
                </a:lnTo>
                <a:lnTo>
                  <a:pt x="5" y="248"/>
                </a:lnTo>
                <a:lnTo>
                  <a:pt x="18" y="197"/>
                </a:lnTo>
                <a:lnTo>
                  <a:pt x="39" y="151"/>
                </a:lnTo>
                <a:lnTo>
                  <a:pt x="67" y="110"/>
                </a:lnTo>
                <a:lnTo>
                  <a:pt x="103" y="73"/>
                </a:lnTo>
                <a:lnTo>
                  <a:pt x="144" y="44"/>
                </a:lnTo>
                <a:lnTo>
                  <a:pt x="188" y="22"/>
                </a:lnTo>
                <a:lnTo>
                  <a:pt x="237" y="7"/>
                </a:lnTo>
                <a:lnTo>
                  <a:pt x="289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3" name="Freeform 197"/>
          <p:cNvSpPr>
            <a:spLocks/>
          </p:cNvSpPr>
          <p:nvPr/>
        </p:nvSpPr>
        <p:spPr bwMode="auto">
          <a:xfrm>
            <a:off x="6978523" y="4953924"/>
            <a:ext cx="84138" cy="77788"/>
          </a:xfrm>
          <a:custGeom>
            <a:avLst/>
            <a:gdLst>
              <a:gd name="T0" fmla="*/ 91 w 105"/>
              <a:gd name="T1" fmla="*/ 0 h 96"/>
              <a:gd name="T2" fmla="*/ 105 w 105"/>
              <a:gd name="T3" fmla="*/ 8 h 96"/>
              <a:gd name="T4" fmla="*/ 17 w 105"/>
              <a:gd name="T5" fmla="*/ 96 h 96"/>
              <a:gd name="T6" fmla="*/ 0 w 105"/>
              <a:gd name="T7" fmla="*/ 91 h 96"/>
              <a:gd name="T8" fmla="*/ 91 w 105"/>
              <a:gd name="T9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96">
                <a:moveTo>
                  <a:pt x="91" y="0"/>
                </a:moveTo>
                <a:lnTo>
                  <a:pt x="105" y="8"/>
                </a:lnTo>
                <a:lnTo>
                  <a:pt x="17" y="96"/>
                </a:lnTo>
                <a:lnTo>
                  <a:pt x="0" y="91"/>
                </a:lnTo>
                <a:lnTo>
                  <a:pt x="9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4" name="Freeform 198"/>
          <p:cNvSpPr>
            <a:spLocks/>
          </p:cNvSpPr>
          <p:nvPr/>
        </p:nvSpPr>
        <p:spPr bwMode="auto">
          <a:xfrm>
            <a:off x="7000748" y="4965036"/>
            <a:ext cx="79375" cy="76200"/>
          </a:xfrm>
          <a:custGeom>
            <a:avLst/>
            <a:gdLst>
              <a:gd name="T0" fmla="*/ 86 w 100"/>
              <a:gd name="T1" fmla="*/ 0 h 95"/>
              <a:gd name="T2" fmla="*/ 100 w 100"/>
              <a:gd name="T3" fmla="*/ 9 h 95"/>
              <a:gd name="T4" fmla="*/ 13 w 100"/>
              <a:gd name="T5" fmla="*/ 95 h 95"/>
              <a:gd name="T6" fmla="*/ 0 w 100"/>
              <a:gd name="T7" fmla="*/ 88 h 95"/>
              <a:gd name="T8" fmla="*/ 86 w 100"/>
              <a:gd name="T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95">
                <a:moveTo>
                  <a:pt x="86" y="0"/>
                </a:moveTo>
                <a:lnTo>
                  <a:pt x="100" y="9"/>
                </a:lnTo>
                <a:lnTo>
                  <a:pt x="13" y="95"/>
                </a:lnTo>
                <a:lnTo>
                  <a:pt x="0" y="88"/>
                </a:lnTo>
                <a:lnTo>
                  <a:pt x="8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5" name="Freeform 199"/>
          <p:cNvSpPr>
            <a:spLocks/>
          </p:cNvSpPr>
          <p:nvPr/>
        </p:nvSpPr>
        <p:spPr bwMode="auto">
          <a:xfrm>
            <a:off x="7048373" y="5006311"/>
            <a:ext cx="76200" cy="76200"/>
          </a:xfrm>
          <a:custGeom>
            <a:avLst/>
            <a:gdLst>
              <a:gd name="T0" fmla="*/ 84 w 94"/>
              <a:gd name="T1" fmla="*/ 0 h 97"/>
              <a:gd name="T2" fmla="*/ 94 w 94"/>
              <a:gd name="T3" fmla="*/ 12 h 97"/>
              <a:gd name="T4" fmla="*/ 10 w 94"/>
              <a:gd name="T5" fmla="*/ 97 h 97"/>
              <a:gd name="T6" fmla="*/ 0 w 94"/>
              <a:gd name="T7" fmla="*/ 85 h 97"/>
              <a:gd name="T8" fmla="*/ 84 w 94"/>
              <a:gd name="T9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97">
                <a:moveTo>
                  <a:pt x="84" y="0"/>
                </a:moveTo>
                <a:lnTo>
                  <a:pt x="94" y="12"/>
                </a:lnTo>
                <a:lnTo>
                  <a:pt x="10" y="97"/>
                </a:lnTo>
                <a:lnTo>
                  <a:pt x="0" y="85"/>
                </a:lnTo>
                <a:lnTo>
                  <a:pt x="8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6" name="Freeform 200"/>
          <p:cNvSpPr>
            <a:spLocks/>
          </p:cNvSpPr>
          <p:nvPr/>
        </p:nvSpPr>
        <p:spPr bwMode="auto">
          <a:xfrm>
            <a:off x="7018210" y="4977736"/>
            <a:ext cx="77788" cy="74613"/>
          </a:xfrm>
          <a:custGeom>
            <a:avLst/>
            <a:gdLst>
              <a:gd name="T0" fmla="*/ 86 w 98"/>
              <a:gd name="T1" fmla="*/ 0 h 94"/>
              <a:gd name="T2" fmla="*/ 98 w 98"/>
              <a:gd name="T3" fmla="*/ 10 h 94"/>
              <a:gd name="T4" fmla="*/ 13 w 98"/>
              <a:gd name="T5" fmla="*/ 94 h 94"/>
              <a:gd name="T6" fmla="*/ 0 w 98"/>
              <a:gd name="T7" fmla="*/ 84 h 94"/>
              <a:gd name="T8" fmla="*/ 86 w 98"/>
              <a:gd name="T9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94">
                <a:moveTo>
                  <a:pt x="86" y="0"/>
                </a:moveTo>
                <a:lnTo>
                  <a:pt x="98" y="10"/>
                </a:lnTo>
                <a:lnTo>
                  <a:pt x="13" y="94"/>
                </a:lnTo>
                <a:lnTo>
                  <a:pt x="0" y="84"/>
                </a:lnTo>
                <a:lnTo>
                  <a:pt x="8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7" name="Freeform 201"/>
          <p:cNvSpPr>
            <a:spLocks/>
          </p:cNvSpPr>
          <p:nvPr/>
        </p:nvSpPr>
        <p:spPr bwMode="auto">
          <a:xfrm>
            <a:off x="6951535" y="4936461"/>
            <a:ext cx="71438" cy="76200"/>
          </a:xfrm>
          <a:custGeom>
            <a:avLst/>
            <a:gdLst>
              <a:gd name="T0" fmla="*/ 74 w 89"/>
              <a:gd name="T1" fmla="*/ 0 h 95"/>
              <a:gd name="T2" fmla="*/ 89 w 89"/>
              <a:gd name="T3" fmla="*/ 7 h 95"/>
              <a:gd name="T4" fmla="*/ 0 w 89"/>
              <a:gd name="T5" fmla="*/ 95 h 95"/>
              <a:gd name="T6" fmla="*/ 0 w 89"/>
              <a:gd name="T7" fmla="*/ 73 h 95"/>
              <a:gd name="T8" fmla="*/ 74 w 89"/>
              <a:gd name="T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95">
                <a:moveTo>
                  <a:pt x="74" y="0"/>
                </a:moveTo>
                <a:lnTo>
                  <a:pt x="89" y="7"/>
                </a:lnTo>
                <a:lnTo>
                  <a:pt x="0" y="95"/>
                </a:lnTo>
                <a:lnTo>
                  <a:pt x="0" y="73"/>
                </a:lnTo>
                <a:lnTo>
                  <a:pt x="7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8" name="Freeform 202"/>
          <p:cNvSpPr>
            <a:spLocks/>
          </p:cNvSpPr>
          <p:nvPr/>
        </p:nvSpPr>
        <p:spPr bwMode="auto">
          <a:xfrm>
            <a:off x="6951535" y="4931699"/>
            <a:ext cx="50800" cy="52388"/>
          </a:xfrm>
          <a:custGeom>
            <a:avLst/>
            <a:gdLst>
              <a:gd name="T0" fmla="*/ 44 w 62"/>
              <a:gd name="T1" fmla="*/ 0 h 66"/>
              <a:gd name="T2" fmla="*/ 62 w 62"/>
              <a:gd name="T3" fmla="*/ 3 h 66"/>
              <a:gd name="T4" fmla="*/ 0 w 62"/>
              <a:gd name="T5" fmla="*/ 66 h 66"/>
              <a:gd name="T6" fmla="*/ 0 w 62"/>
              <a:gd name="T7" fmla="*/ 44 h 66"/>
              <a:gd name="T8" fmla="*/ 44 w 62"/>
              <a:gd name="T9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66">
                <a:moveTo>
                  <a:pt x="44" y="0"/>
                </a:moveTo>
                <a:lnTo>
                  <a:pt x="62" y="3"/>
                </a:lnTo>
                <a:lnTo>
                  <a:pt x="0" y="66"/>
                </a:lnTo>
                <a:lnTo>
                  <a:pt x="0" y="44"/>
                </a:lnTo>
                <a:lnTo>
                  <a:pt x="4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9" name="Freeform 203"/>
          <p:cNvSpPr>
            <a:spLocks/>
          </p:cNvSpPr>
          <p:nvPr/>
        </p:nvSpPr>
        <p:spPr bwMode="auto">
          <a:xfrm>
            <a:off x="6954710" y="4944399"/>
            <a:ext cx="88900" cy="79375"/>
          </a:xfrm>
          <a:custGeom>
            <a:avLst/>
            <a:gdLst>
              <a:gd name="T0" fmla="*/ 97 w 112"/>
              <a:gd name="T1" fmla="*/ 0 h 100"/>
              <a:gd name="T2" fmla="*/ 112 w 112"/>
              <a:gd name="T3" fmla="*/ 7 h 100"/>
              <a:gd name="T4" fmla="*/ 19 w 112"/>
              <a:gd name="T5" fmla="*/ 100 h 100"/>
              <a:gd name="T6" fmla="*/ 0 w 112"/>
              <a:gd name="T7" fmla="*/ 96 h 100"/>
              <a:gd name="T8" fmla="*/ 97 w 112"/>
              <a:gd name="T9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" h="100">
                <a:moveTo>
                  <a:pt x="97" y="0"/>
                </a:moveTo>
                <a:lnTo>
                  <a:pt x="112" y="7"/>
                </a:lnTo>
                <a:lnTo>
                  <a:pt x="19" y="100"/>
                </a:lnTo>
                <a:lnTo>
                  <a:pt x="0" y="96"/>
                </a:lnTo>
                <a:lnTo>
                  <a:pt x="97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0" name="Freeform 204"/>
          <p:cNvSpPr>
            <a:spLocks/>
          </p:cNvSpPr>
          <p:nvPr/>
        </p:nvSpPr>
        <p:spPr bwMode="auto">
          <a:xfrm>
            <a:off x="7035673" y="4990436"/>
            <a:ext cx="74613" cy="76200"/>
          </a:xfrm>
          <a:custGeom>
            <a:avLst/>
            <a:gdLst>
              <a:gd name="T0" fmla="*/ 84 w 95"/>
              <a:gd name="T1" fmla="*/ 0 h 94"/>
              <a:gd name="T2" fmla="*/ 95 w 95"/>
              <a:gd name="T3" fmla="*/ 10 h 94"/>
              <a:gd name="T4" fmla="*/ 10 w 95"/>
              <a:gd name="T5" fmla="*/ 94 h 94"/>
              <a:gd name="T6" fmla="*/ 0 w 95"/>
              <a:gd name="T7" fmla="*/ 84 h 94"/>
              <a:gd name="T8" fmla="*/ 84 w 95"/>
              <a:gd name="T9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4">
                <a:moveTo>
                  <a:pt x="84" y="0"/>
                </a:moveTo>
                <a:lnTo>
                  <a:pt x="95" y="10"/>
                </a:lnTo>
                <a:lnTo>
                  <a:pt x="10" y="94"/>
                </a:lnTo>
                <a:lnTo>
                  <a:pt x="0" y="84"/>
                </a:lnTo>
                <a:lnTo>
                  <a:pt x="84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" name="Freeform 206"/>
          <p:cNvSpPr>
            <a:spLocks/>
          </p:cNvSpPr>
          <p:nvPr/>
        </p:nvSpPr>
        <p:spPr bwMode="auto">
          <a:xfrm>
            <a:off x="7061073" y="5022186"/>
            <a:ext cx="74613" cy="79375"/>
          </a:xfrm>
          <a:custGeom>
            <a:avLst/>
            <a:gdLst>
              <a:gd name="T0" fmla="*/ 86 w 95"/>
              <a:gd name="T1" fmla="*/ 0 h 100"/>
              <a:gd name="T2" fmla="*/ 95 w 95"/>
              <a:gd name="T3" fmla="*/ 12 h 100"/>
              <a:gd name="T4" fmla="*/ 8 w 95"/>
              <a:gd name="T5" fmla="*/ 100 h 100"/>
              <a:gd name="T6" fmla="*/ 0 w 95"/>
              <a:gd name="T7" fmla="*/ 85 h 100"/>
              <a:gd name="T8" fmla="*/ 86 w 95"/>
              <a:gd name="T9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100">
                <a:moveTo>
                  <a:pt x="86" y="0"/>
                </a:moveTo>
                <a:lnTo>
                  <a:pt x="95" y="12"/>
                </a:lnTo>
                <a:lnTo>
                  <a:pt x="8" y="100"/>
                </a:lnTo>
                <a:lnTo>
                  <a:pt x="0" y="85"/>
                </a:lnTo>
                <a:lnTo>
                  <a:pt x="86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2" name="Freeform 207"/>
          <p:cNvSpPr>
            <a:spLocks/>
          </p:cNvSpPr>
          <p:nvPr/>
        </p:nvSpPr>
        <p:spPr bwMode="auto">
          <a:xfrm>
            <a:off x="7118223" y="5098386"/>
            <a:ext cx="52388" cy="49213"/>
          </a:xfrm>
          <a:custGeom>
            <a:avLst/>
            <a:gdLst>
              <a:gd name="T0" fmla="*/ 62 w 66"/>
              <a:gd name="T1" fmla="*/ 0 h 63"/>
              <a:gd name="T2" fmla="*/ 66 w 66"/>
              <a:gd name="T3" fmla="*/ 19 h 63"/>
              <a:gd name="T4" fmla="*/ 22 w 66"/>
              <a:gd name="T5" fmla="*/ 63 h 63"/>
              <a:gd name="T6" fmla="*/ 0 w 66"/>
              <a:gd name="T7" fmla="*/ 63 h 63"/>
              <a:gd name="T8" fmla="*/ 62 w 66"/>
              <a:gd name="T9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63">
                <a:moveTo>
                  <a:pt x="62" y="0"/>
                </a:moveTo>
                <a:lnTo>
                  <a:pt x="66" y="19"/>
                </a:lnTo>
                <a:lnTo>
                  <a:pt x="22" y="63"/>
                </a:lnTo>
                <a:lnTo>
                  <a:pt x="0" y="63"/>
                </a:lnTo>
                <a:lnTo>
                  <a:pt x="6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3" name="Freeform 208"/>
          <p:cNvSpPr>
            <a:spLocks/>
          </p:cNvSpPr>
          <p:nvPr/>
        </p:nvSpPr>
        <p:spPr bwMode="auto">
          <a:xfrm>
            <a:off x="7148385" y="5122199"/>
            <a:ext cx="28575" cy="25400"/>
          </a:xfrm>
          <a:custGeom>
            <a:avLst/>
            <a:gdLst>
              <a:gd name="T0" fmla="*/ 32 w 36"/>
              <a:gd name="T1" fmla="*/ 0 h 32"/>
              <a:gd name="T2" fmla="*/ 36 w 36"/>
              <a:gd name="T3" fmla="*/ 32 h 32"/>
              <a:gd name="T4" fmla="*/ 0 w 36"/>
              <a:gd name="T5" fmla="*/ 32 h 32"/>
              <a:gd name="T6" fmla="*/ 32 w 36"/>
              <a:gd name="T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" h="32">
                <a:moveTo>
                  <a:pt x="32" y="0"/>
                </a:moveTo>
                <a:lnTo>
                  <a:pt x="36" y="32"/>
                </a:lnTo>
                <a:lnTo>
                  <a:pt x="0" y="32"/>
                </a:lnTo>
                <a:lnTo>
                  <a:pt x="32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4" name="Freeform 209"/>
          <p:cNvSpPr>
            <a:spLocks/>
          </p:cNvSpPr>
          <p:nvPr/>
        </p:nvSpPr>
        <p:spPr bwMode="auto">
          <a:xfrm>
            <a:off x="6951535" y="4926936"/>
            <a:ext cx="25400" cy="26988"/>
          </a:xfrm>
          <a:custGeom>
            <a:avLst/>
            <a:gdLst>
              <a:gd name="T0" fmla="*/ 0 w 32"/>
              <a:gd name="T1" fmla="*/ 0 h 36"/>
              <a:gd name="T2" fmla="*/ 32 w 32"/>
              <a:gd name="T3" fmla="*/ 4 h 36"/>
              <a:gd name="T4" fmla="*/ 0 w 32"/>
              <a:gd name="T5" fmla="*/ 36 h 36"/>
              <a:gd name="T6" fmla="*/ 0 w 32"/>
              <a:gd name="T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36">
                <a:moveTo>
                  <a:pt x="0" y="0"/>
                </a:moveTo>
                <a:lnTo>
                  <a:pt x="32" y="4"/>
                </a:lnTo>
                <a:lnTo>
                  <a:pt x="0" y="36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5" name="Freeform 210"/>
          <p:cNvSpPr>
            <a:spLocks/>
          </p:cNvSpPr>
          <p:nvPr/>
        </p:nvSpPr>
        <p:spPr bwMode="auto">
          <a:xfrm>
            <a:off x="7089648" y="5076161"/>
            <a:ext cx="76200" cy="71438"/>
          </a:xfrm>
          <a:custGeom>
            <a:avLst/>
            <a:gdLst>
              <a:gd name="T0" fmla="*/ 90 w 97"/>
              <a:gd name="T1" fmla="*/ 0 h 90"/>
              <a:gd name="T2" fmla="*/ 97 w 97"/>
              <a:gd name="T3" fmla="*/ 17 h 90"/>
              <a:gd name="T4" fmla="*/ 22 w 97"/>
              <a:gd name="T5" fmla="*/ 90 h 90"/>
              <a:gd name="T6" fmla="*/ 0 w 97"/>
              <a:gd name="T7" fmla="*/ 90 h 90"/>
              <a:gd name="T8" fmla="*/ 90 w 97"/>
              <a:gd name="T9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" h="90">
                <a:moveTo>
                  <a:pt x="90" y="0"/>
                </a:moveTo>
                <a:lnTo>
                  <a:pt x="97" y="17"/>
                </a:lnTo>
                <a:lnTo>
                  <a:pt x="22" y="90"/>
                </a:lnTo>
                <a:lnTo>
                  <a:pt x="0" y="90"/>
                </a:lnTo>
                <a:lnTo>
                  <a:pt x="9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6" name="Freeform 211"/>
          <p:cNvSpPr>
            <a:spLocks/>
          </p:cNvSpPr>
          <p:nvPr/>
        </p:nvSpPr>
        <p:spPr bwMode="auto">
          <a:xfrm>
            <a:off x="7070598" y="5038061"/>
            <a:ext cx="76200" cy="82550"/>
          </a:xfrm>
          <a:custGeom>
            <a:avLst/>
            <a:gdLst>
              <a:gd name="T0" fmla="*/ 90 w 96"/>
              <a:gd name="T1" fmla="*/ 0 h 105"/>
              <a:gd name="T2" fmla="*/ 96 w 96"/>
              <a:gd name="T3" fmla="*/ 15 h 105"/>
              <a:gd name="T4" fmla="*/ 7 w 96"/>
              <a:gd name="T5" fmla="*/ 105 h 105"/>
              <a:gd name="T6" fmla="*/ 0 w 96"/>
              <a:gd name="T7" fmla="*/ 90 h 105"/>
              <a:gd name="T8" fmla="*/ 90 w 96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5">
                <a:moveTo>
                  <a:pt x="90" y="0"/>
                </a:moveTo>
                <a:lnTo>
                  <a:pt x="96" y="15"/>
                </a:lnTo>
                <a:lnTo>
                  <a:pt x="7" y="105"/>
                </a:lnTo>
                <a:lnTo>
                  <a:pt x="0" y="90"/>
                </a:lnTo>
                <a:lnTo>
                  <a:pt x="90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7" name="Freeform 212"/>
          <p:cNvSpPr>
            <a:spLocks/>
          </p:cNvSpPr>
          <p:nvPr/>
        </p:nvSpPr>
        <p:spPr bwMode="auto">
          <a:xfrm>
            <a:off x="7078535" y="5057111"/>
            <a:ext cx="79375" cy="88900"/>
          </a:xfrm>
          <a:custGeom>
            <a:avLst/>
            <a:gdLst>
              <a:gd name="T0" fmla="*/ 91 w 100"/>
              <a:gd name="T1" fmla="*/ 0 h 111"/>
              <a:gd name="T2" fmla="*/ 100 w 100"/>
              <a:gd name="T3" fmla="*/ 15 h 111"/>
              <a:gd name="T4" fmla="*/ 3 w 100"/>
              <a:gd name="T5" fmla="*/ 111 h 111"/>
              <a:gd name="T6" fmla="*/ 0 w 100"/>
              <a:gd name="T7" fmla="*/ 93 h 111"/>
              <a:gd name="T8" fmla="*/ 91 w 100"/>
              <a:gd name="T9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1">
                <a:moveTo>
                  <a:pt x="91" y="0"/>
                </a:moveTo>
                <a:lnTo>
                  <a:pt x="100" y="15"/>
                </a:lnTo>
                <a:lnTo>
                  <a:pt x="3" y="111"/>
                </a:lnTo>
                <a:lnTo>
                  <a:pt x="0" y="93"/>
                </a:lnTo>
                <a:lnTo>
                  <a:pt x="91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8" name="Freeform 214"/>
          <p:cNvSpPr>
            <a:spLocks/>
          </p:cNvSpPr>
          <p:nvPr/>
        </p:nvSpPr>
        <p:spPr bwMode="auto">
          <a:xfrm>
            <a:off x="7802435" y="4938049"/>
            <a:ext cx="417513" cy="419100"/>
          </a:xfrm>
          <a:custGeom>
            <a:avLst/>
            <a:gdLst>
              <a:gd name="T0" fmla="*/ 25 w 527"/>
              <a:gd name="T1" fmla="*/ 0 h 527"/>
              <a:gd name="T2" fmla="*/ 32 w 527"/>
              <a:gd name="T3" fmla="*/ 0 h 527"/>
              <a:gd name="T4" fmla="*/ 39 w 527"/>
              <a:gd name="T5" fmla="*/ 4 h 527"/>
              <a:gd name="T6" fmla="*/ 44 w 527"/>
              <a:gd name="T7" fmla="*/ 7 h 527"/>
              <a:gd name="T8" fmla="*/ 47 w 527"/>
              <a:gd name="T9" fmla="*/ 12 h 527"/>
              <a:gd name="T10" fmla="*/ 51 w 527"/>
              <a:gd name="T11" fmla="*/ 19 h 527"/>
              <a:gd name="T12" fmla="*/ 51 w 527"/>
              <a:gd name="T13" fmla="*/ 26 h 527"/>
              <a:gd name="T14" fmla="*/ 51 w 527"/>
              <a:gd name="T15" fmla="*/ 476 h 527"/>
              <a:gd name="T16" fmla="*/ 501 w 527"/>
              <a:gd name="T17" fmla="*/ 476 h 527"/>
              <a:gd name="T18" fmla="*/ 508 w 527"/>
              <a:gd name="T19" fmla="*/ 476 h 527"/>
              <a:gd name="T20" fmla="*/ 515 w 527"/>
              <a:gd name="T21" fmla="*/ 480 h 527"/>
              <a:gd name="T22" fmla="*/ 520 w 527"/>
              <a:gd name="T23" fmla="*/ 483 h 527"/>
              <a:gd name="T24" fmla="*/ 523 w 527"/>
              <a:gd name="T25" fmla="*/ 488 h 527"/>
              <a:gd name="T26" fmla="*/ 527 w 527"/>
              <a:gd name="T27" fmla="*/ 495 h 527"/>
              <a:gd name="T28" fmla="*/ 527 w 527"/>
              <a:gd name="T29" fmla="*/ 502 h 527"/>
              <a:gd name="T30" fmla="*/ 527 w 527"/>
              <a:gd name="T31" fmla="*/ 509 h 527"/>
              <a:gd name="T32" fmla="*/ 523 w 527"/>
              <a:gd name="T33" fmla="*/ 514 h 527"/>
              <a:gd name="T34" fmla="*/ 520 w 527"/>
              <a:gd name="T35" fmla="*/ 519 h 527"/>
              <a:gd name="T36" fmla="*/ 515 w 527"/>
              <a:gd name="T37" fmla="*/ 524 h 527"/>
              <a:gd name="T38" fmla="*/ 508 w 527"/>
              <a:gd name="T39" fmla="*/ 525 h 527"/>
              <a:gd name="T40" fmla="*/ 501 w 527"/>
              <a:gd name="T41" fmla="*/ 527 h 527"/>
              <a:gd name="T42" fmla="*/ 25 w 527"/>
              <a:gd name="T43" fmla="*/ 527 h 527"/>
              <a:gd name="T44" fmla="*/ 19 w 527"/>
              <a:gd name="T45" fmla="*/ 525 h 527"/>
              <a:gd name="T46" fmla="*/ 12 w 527"/>
              <a:gd name="T47" fmla="*/ 524 h 527"/>
              <a:gd name="T48" fmla="*/ 7 w 527"/>
              <a:gd name="T49" fmla="*/ 519 h 527"/>
              <a:gd name="T50" fmla="*/ 3 w 527"/>
              <a:gd name="T51" fmla="*/ 514 h 527"/>
              <a:gd name="T52" fmla="*/ 2 w 527"/>
              <a:gd name="T53" fmla="*/ 509 h 527"/>
              <a:gd name="T54" fmla="*/ 0 w 527"/>
              <a:gd name="T55" fmla="*/ 502 h 527"/>
              <a:gd name="T56" fmla="*/ 0 w 527"/>
              <a:gd name="T57" fmla="*/ 26 h 527"/>
              <a:gd name="T58" fmla="*/ 2 w 527"/>
              <a:gd name="T59" fmla="*/ 19 h 527"/>
              <a:gd name="T60" fmla="*/ 3 w 527"/>
              <a:gd name="T61" fmla="*/ 12 h 527"/>
              <a:gd name="T62" fmla="*/ 7 w 527"/>
              <a:gd name="T63" fmla="*/ 7 h 527"/>
              <a:gd name="T64" fmla="*/ 12 w 527"/>
              <a:gd name="T65" fmla="*/ 4 h 527"/>
              <a:gd name="T66" fmla="*/ 19 w 527"/>
              <a:gd name="T67" fmla="*/ 0 h 527"/>
              <a:gd name="T68" fmla="*/ 25 w 527"/>
              <a:gd name="T69" fmla="*/ 0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27" h="527">
                <a:moveTo>
                  <a:pt x="25" y="0"/>
                </a:moveTo>
                <a:lnTo>
                  <a:pt x="32" y="0"/>
                </a:lnTo>
                <a:lnTo>
                  <a:pt x="39" y="4"/>
                </a:lnTo>
                <a:lnTo>
                  <a:pt x="44" y="7"/>
                </a:lnTo>
                <a:lnTo>
                  <a:pt x="47" y="12"/>
                </a:lnTo>
                <a:lnTo>
                  <a:pt x="51" y="19"/>
                </a:lnTo>
                <a:lnTo>
                  <a:pt x="51" y="26"/>
                </a:lnTo>
                <a:lnTo>
                  <a:pt x="51" y="476"/>
                </a:lnTo>
                <a:lnTo>
                  <a:pt x="501" y="476"/>
                </a:lnTo>
                <a:lnTo>
                  <a:pt x="508" y="476"/>
                </a:lnTo>
                <a:lnTo>
                  <a:pt x="515" y="480"/>
                </a:lnTo>
                <a:lnTo>
                  <a:pt x="520" y="483"/>
                </a:lnTo>
                <a:lnTo>
                  <a:pt x="523" y="488"/>
                </a:lnTo>
                <a:lnTo>
                  <a:pt x="527" y="495"/>
                </a:lnTo>
                <a:lnTo>
                  <a:pt x="527" y="502"/>
                </a:lnTo>
                <a:lnTo>
                  <a:pt x="527" y="509"/>
                </a:lnTo>
                <a:lnTo>
                  <a:pt x="523" y="514"/>
                </a:lnTo>
                <a:lnTo>
                  <a:pt x="520" y="519"/>
                </a:lnTo>
                <a:lnTo>
                  <a:pt x="515" y="524"/>
                </a:lnTo>
                <a:lnTo>
                  <a:pt x="508" y="525"/>
                </a:lnTo>
                <a:lnTo>
                  <a:pt x="501" y="527"/>
                </a:lnTo>
                <a:lnTo>
                  <a:pt x="25" y="527"/>
                </a:lnTo>
                <a:lnTo>
                  <a:pt x="19" y="525"/>
                </a:lnTo>
                <a:lnTo>
                  <a:pt x="12" y="524"/>
                </a:lnTo>
                <a:lnTo>
                  <a:pt x="7" y="519"/>
                </a:lnTo>
                <a:lnTo>
                  <a:pt x="3" y="514"/>
                </a:lnTo>
                <a:lnTo>
                  <a:pt x="2" y="509"/>
                </a:lnTo>
                <a:lnTo>
                  <a:pt x="0" y="502"/>
                </a:lnTo>
                <a:lnTo>
                  <a:pt x="0" y="26"/>
                </a:lnTo>
                <a:lnTo>
                  <a:pt x="2" y="19"/>
                </a:lnTo>
                <a:lnTo>
                  <a:pt x="3" y="12"/>
                </a:lnTo>
                <a:lnTo>
                  <a:pt x="7" y="7"/>
                </a:lnTo>
                <a:lnTo>
                  <a:pt x="12" y="4"/>
                </a:lnTo>
                <a:lnTo>
                  <a:pt x="19" y="0"/>
                </a:lnTo>
                <a:lnTo>
                  <a:pt x="25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9" name="Freeform 215"/>
          <p:cNvSpPr>
            <a:spLocks/>
          </p:cNvSpPr>
          <p:nvPr/>
        </p:nvSpPr>
        <p:spPr bwMode="auto">
          <a:xfrm>
            <a:off x="7862760" y="4963449"/>
            <a:ext cx="355600" cy="320675"/>
          </a:xfrm>
          <a:custGeom>
            <a:avLst/>
            <a:gdLst>
              <a:gd name="T0" fmla="*/ 422 w 449"/>
              <a:gd name="T1" fmla="*/ 3 h 403"/>
              <a:gd name="T2" fmla="*/ 446 w 449"/>
              <a:gd name="T3" fmla="*/ 27 h 403"/>
              <a:gd name="T4" fmla="*/ 446 w 449"/>
              <a:gd name="T5" fmla="*/ 61 h 403"/>
              <a:gd name="T6" fmla="*/ 422 w 449"/>
              <a:gd name="T7" fmla="*/ 84 h 403"/>
              <a:gd name="T8" fmla="*/ 398 w 449"/>
              <a:gd name="T9" fmla="*/ 88 h 403"/>
              <a:gd name="T10" fmla="*/ 319 w 449"/>
              <a:gd name="T11" fmla="*/ 232 h 403"/>
              <a:gd name="T12" fmla="*/ 322 w 449"/>
              <a:gd name="T13" fmla="*/ 247 h 403"/>
              <a:gd name="T14" fmla="*/ 309 w 449"/>
              <a:gd name="T15" fmla="*/ 279 h 403"/>
              <a:gd name="T16" fmla="*/ 276 w 449"/>
              <a:gd name="T17" fmla="*/ 293 h 403"/>
              <a:gd name="T18" fmla="*/ 246 w 449"/>
              <a:gd name="T19" fmla="*/ 279 h 403"/>
              <a:gd name="T20" fmla="*/ 232 w 449"/>
              <a:gd name="T21" fmla="*/ 247 h 403"/>
              <a:gd name="T22" fmla="*/ 234 w 449"/>
              <a:gd name="T23" fmla="*/ 237 h 403"/>
              <a:gd name="T24" fmla="*/ 149 w 449"/>
              <a:gd name="T25" fmla="*/ 200 h 403"/>
              <a:gd name="T26" fmla="*/ 126 w 449"/>
              <a:gd name="T27" fmla="*/ 203 h 403"/>
              <a:gd name="T28" fmla="*/ 87 w 449"/>
              <a:gd name="T29" fmla="*/ 338 h 403"/>
              <a:gd name="T30" fmla="*/ 87 w 449"/>
              <a:gd name="T31" fmla="*/ 374 h 403"/>
              <a:gd name="T32" fmla="*/ 63 w 449"/>
              <a:gd name="T33" fmla="*/ 398 h 403"/>
              <a:gd name="T34" fmla="*/ 27 w 449"/>
              <a:gd name="T35" fmla="*/ 398 h 403"/>
              <a:gd name="T36" fmla="*/ 4 w 449"/>
              <a:gd name="T37" fmla="*/ 374 h 403"/>
              <a:gd name="T38" fmla="*/ 4 w 449"/>
              <a:gd name="T39" fmla="*/ 340 h 403"/>
              <a:gd name="T40" fmla="*/ 27 w 449"/>
              <a:gd name="T41" fmla="*/ 316 h 403"/>
              <a:gd name="T42" fmla="*/ 48 w 449"/>
              <a:gd name="T43" fmla="*/ 313 h 403"/>
              <a:gd name="T44" fmla="*/ 88 w 449"/>
              <a:gd name="T45" fmla="*/ 176 h 403"/>
              <a:gd name="T46" fmla="*/ 88 w 449"/>
              <a:gd name="T47" fmla="*/ 142 h 403"/>
              <a:gd name="T48" fmla="*/ 112 w 449"/>
              <a:gd name="T49" fmla="*/ 118 h 403"/>
              <a:gd name="T50" fmla="*/ 146 w 449"/>
              <a:gd name="T51" fmla="*/ 118 h 403"/>
              <a:gd name="T52" fmla="*/ 170 w 449"/>
              <a:gd name="T53" fmla="*/ 140 h 403"/>
              <a:gd name="T54" fmla="*/ 251 w 449"/>
              <a:gd name="T55" fmla="*/ 211 h 403"/>
              <a:gd name="T56" fmla="*/ 268 w 449"/>
              <a:gd name="T57" fmla="*/ 205 h 403"/>
              <a:gd name="T58" fmla="*/ 285 w 449"/>
              <a:gd name="T59" fmla="*/ 203 h 403"/>
              <a:gd name="T60" fmla="*/ 371 w 449"/>
              <a:gd name="T61" fmla="*/ 74 h 403"/>
              <a:gd name="T62" fmla="*/ 359 w 449"/>
              <a:gd name="T63" fmla="*/ 44 h 403"/>
              <a:gd name="T64" fmla="*/ 373 w 449"/>
              <a:gd name="T65" fmla="*/ 12 h 403"/>
              <a:gd name="T66" fmla="*/ 403 w 449"/>
              <a:gd name="T67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403">
                <a:moveTo>
                  <a:pt x="403" y="0"/>
                </a:moveTo>
                <a:lnTo>
                  <a:pt x="422" y="3"/>
                </a:lnTo>
                <a:lnTo>
                  <a:pt x="436" y="12"/>
                </a:lnTo>
                <a:lnTo>
                  <a:pt x="446" y="27"/>
                </a:lnTo>
                <a:lnTo>
                  <a:pt x="449" y="44"/>
                </a:lnTo>
                <a:lnTo>
                  <a:pt x="446" y="61"/>
                </a:lnTo>
                <a:lnTo>
                  <a:pt x="436" y="76"/>
                </a:lnTo>
                <a:lnTo>
                  <a:pt x="422" y="84"/>
                </a:lnTo>
                <a:lnTo>
                  <a:pt x="403" y="88"/>
                </a:lnTo>
                <a:lnTo>
                  <a:pt x="398" y="88"/>
                </a:lnTo>
                <a:lnTo>
                  <a:pt x="315" y="225"/>
                </a:lnTo>
                <a:lnTo>
                  <a:pt x="319" y="232"/>
                </a:lnTo>
                <a:lnTo>
                  <a:pt x="320" y="240"/>
                </a:lnTo>
                <a:lnTo>
                  <a:pt x="322" y="247"/>
                </a:lnTo>
                <a:lnTo>
                  <a:pt x="319" y="266"/>
                </a:lnTo>
                <a:lnTo>
                  <a:pt x="309" y="279"/>
                </a:lnTo>
                <a:lnTo>
                  <a:pt x="295" y="289"/>
                </a:lnTo>
                <a:lnTo>
                  <a:pt x="276" y="293"/>
                </a:lnTo>
                <a:lnTo>
                  <a:pt x="259" y="289"/>
                </a:lnTo>
                <a:lnTo>
                  <a:pt x="246" y="279"/>
                </a:lnTo>
                <a:lnTo>
                  <a:pt x="236" y="266"/>
                </a:lnTo>
                <a:lnTo>
                  <a:pt x="232" y="247"/>
                </a:lnTo>
                <a:lnTo>
                  <a:pt x="232" y="242"/>
                </a:lnTo>
                <a:lnTo>
                  <a:pt x="234" y="237"/>
                </a:lnTo>
                <a:lnTo>
                  <a:pt x="163" y="188"/>
                </a:lnTo>
                <a:lnTo>
                  <a:pt x="149" y="200"/>
                </a:lnTo>
                <a:lnTo>
                  <a:pt x="129" y="203"/>
                </a:lnTo>
                <a:lnTo>
                  <a:pt x="126" y="203"/>
                </a:lnTo>
                <a:lnTo>
                  <a:pt x="75" y="325"/>
                </a:lnTo>
                <a:lnTo>
                  <a:pt x="87" y="338"/>
                </a:lnTo>
                <a:lnTo>
                  <a:pt x="90" y="357"/>
                </a:lnTo>
                <a:lnTo>
                  <a:pt x="87" y="374"/>
                </a:lnTo>
                <a:lnTo>
                  <a:pt x="76" y="389"/>
                </a:lnTo>
                <a:lnTo>
                  <a:pt x="63" y="398"/>
                </a:lnTo>
                <a:lnTo>
                  <a:pt x="46" y="403"/>
                </a:lnTo>
                <a:lnTo>
                  <a:pt x="27" y="398"/>
                </a:lnTo>
                <a:lnTo>
                  <a:pt x="14" y="389"/>
                </a:lnTo>
                <a:lnTo>
                  <a:pt x="4" y="374"/>
                </a:lnTo>
                <a:lnTo>
                  <a:pt x="0" y="357"/>
                </a:lnTo>
                <a:lnTo>
                  <a:pt x="4" y="340"/>
                </a:lnTo>
                <a:lnTo>
                  <a:pt x="14" y="327"/>
                </a:lnTo>
                <a:lnTo>
                  <a:pt x="27" y="316"/>
                </a:lnTo>
                <a:lnTo>
                  <a:pt x="46" y="313"/>
                </a:lnTo>
                <a:lnTo>
                  <a:pt x="48" y="313"/>
                </a:lnTo>
                <a:lnTo>
                  <a:pt x="99" y="191"/>
                </a:lnTo>
                <a:lnTo>
                  <a:pt x="88" y="176"/>
                </a:lnTo>
                <a:lnTo>
                  <a:pt x="85" y="159"/>
                </a:lnTo>
                <a:lnTo>
                  <a:pt x="88" y="142"/>
                </a:lnTo>
                <a:lnTo>
                  <a:pt x="99" y="127"/>
                </a:lnTo>
                <a:lnTo>
                  <a:pt x="112" y="118"/>
                </a:lnTo>
                <a:lnTo>
                  <a:pt x="129" y="115"/>
                </a:lnTo>
                <a:lnTo>
                  <a:pt x="146" y="118"/>
                </a:lnTo>
                <a:lnTo>
                  <a:pt x="161" y="127"/>
                </a:lnTo>
                <a:lnTo>
                  <a:pt x="170" y="140"/>
                </a:lnTo>
                <a:lnTo>
                  <a:pt x="175" y="159"/>
                </a:lnTo>
                <a:lnTo>
                  <a:pt x="251" y="211"/>
                </a:lnTo>
                <a:lnTo>
                  <a:pt x="259" y="206"/>
                </a:lnTo>
                <a:lnTo>
                  <a:pt x="268" y="205"/>
                </a:lnTo>
                <a:lnTo>
                  <a:pt x="276" y="203"/>
                </a:lnTo>
                <a:lnTo>
                  <a:pt x="285" y="203"/>
                </a:lnTo>
                <a:lnTo>
                  <a:pt x="292" y="205"/>
                </a:lnTo>
                <a:lnTo>
                  <a:pt x="371" y="74"/>
                </a:lnTo>
                <a:lnTo>
                  <a:pt x="363" y="61"/>
                </a:lnTo>
                <a:lnTo>
                  <a:pt x="359" y="44"/>
                </a:lnTo>
                <a:lnTo>
                  <a:pt x="363" y="27"/>
                </a:lnTo>
                <a:lnTo>
                  <a:pt x="373" y="12"/>
                </a:lnTo>
                <a:lnTo>
                  <a:pt x="386" y="3"/>
                </a:lnTo>
                <a:lnTo>
                  <a:pt x="403" y="0"/>
                </a:lnTo>
                <a:close/>
              </a:path>
            </a:pathLst>
          </a:custGeom>
          <a:solidFill>
            <a:srgbClr val="A6A6A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0" name="Freeform 67"/>
          <p:cNvSpPr>
            <a:spLocks/>
          </p:cNvSpPr>
          <p:nvPr/>
        </p:nvSpPr>
        <p:spPr bwMode="auto">
          <a:xfrm>
            <a:off x="10019052" y="5930237"/>
            <a:ext cx="198438" cy="69850"/>
          </a:xfrm>
          <a:custGeom>
            <a:avLst/>
            <a:gdLst>
              <a:gd name="T0" fmla="*/ 52 w 78"/>
              <a:gd name="T1" fmla="*/ 0 h 27"/>
              <a:gd name="T2" fmla="*/ 39 w 78"/>
              <a:gd name="T3" fmla="*/ 13 h 27"/>
              <a:gd name="T4" fmla="*/ 26 w 78"/>
              <a:gd name="T5" fmla="*/ 0 h 27"/>
              <a:gd name="T6" fmla="*/ 0 w 78"/>
              <a:gd name="T7" fmla="*/ 27 h 27"/>
              <a:gd name="T8" fmla="*/ 78 w 78"/>
              <a:gd name="T9" fmla="*/ 27 h 27"/>
              <a:gd name="T10" fmla="*/ 52 w 78"/>
              <a:gd name="T1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27">
                <a:moveTo>
                  <a:pt x="52" y="0"/>
                </a:moveTo>
                <a:cubicBezTo>
                  <a:pt x="39" y="13"/>
                  <a:pt x="39" y="13"/>
                  <a:pt x="39" y="13"/>
                </a:cubicBezTo>
                <a:cubicBezTo>
                  <a:pt x="26" y="0"/>
                  <a:pt x="26" y="0"/>
                  <a:pt x="26" y="0"/>
                </a:cubicBezTo>
                <a:cubicBezTo>
                  <a:pt x="11" y="4"/>
                  <a:pt x="0" y="13"/>
                  <a:pt x="0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13"/>
                  <a:pt x="67" y="4"/>
                  <a:pt x="52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1" name="Oval 68"/>
          <p:cNvSpPr>
            <a:spLocks noChangeArrowheads="1"/>
          </p:cNvSpPr>
          <p:nvPr/>
        </p:nvSpPr>
        <p:spPr bwMode="auto">
          <a:xfrm>
            <a:off x="10057152" y="5792125"/>
            <a:ext cx="122238" cy="12065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2" name="Freeform 69"/>
          <p:cNvSpPr>
            <a:spLocks/>
          </p:cNvSpPr>
          <p:nvPr/>
        </p:nvSpPr>
        <p:spPr bwMode="auto">
          <a:xfrm>
            <a:off x="9936502" y="6054062"/>
            <a:ext cx="363538" cy="30163"/>
          </a:xfrm>
          <a:custGeom>
            <a:avLst/>
            <a:gdLst>
              <a:gd name="T0" fmla="*/ 5 w 229"/>
              <a:gd name="T1" fmla="*/ 0 h 19"/>
              <a:gd name="T2" fmla="*/ 0 w 229"/>
              <a:gd name="T3" fmla="*/ 19 h 19"/>
              <a:gd name="T4" fmla="*/ 229 w 229"/>
              <a:gd name="T5" fmla="*/ 19 h 19"/>
              <a:gd name="T6" fmla="*/ 226 w 229"/>
              <a:gd name="T7" fmla="*/ 0 h 19"/>
              <a:gd name="T8" fmla="*/ 5 w 229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9" h="19">
                <a:moveTo>
                  <a:pt x="5" y="0"/>
                </a:moveTo>
                <a:lnTo>
                  <a:pt x="0" y="19"/>
                </a:lnTo>
                <a:lnTo>
                  <a:pt x="229" y="19"/>
                </a:lnTo>
                <a:lnTo>
                  <a:pt x="226" y="0"/>
                </a:lnTo>
                <a:lnTo>
                  <a:pt x="5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3" name="Freeform 70"/>
          <p:cNvSpPr>
            <a:spLocks/>
          </p:cNvSpPr>
          <p:nvPr/>
        </p:nvSpPr>
        <p:spPr bwMode="auto">
          <a:xfrm>
            <a:off x="9876177" y="5707987"/>
            <a:ext cx="485775" cy="217488"/>
          </a:xfrm>
          <a:custGeom>
            <a:avLst/>
            <a:gdLst>
              <a:gd name="T0" fmla="*/ 12 w 190"/>
              <a:gd name="T1" fmla="*/ 12 h 85"/>
              <a:gd name="T2" fmla="*/ 178 w 190"/>
              <a:gd name="T3" fmla="*/ 12 h 85"/>
              <a:gd name="T4" fmla="*/ 178 w 190"/>
              <a:gd name="T5" fmla="*/ 81 h 85"/>
              <a:gd name="T6" fmla="*/ 190 w 190"/>
              <a:gd name="T7" fmla="*/ 85 h 85"/>
              <a:gd name="T8" fmla="*/ 190 w 190"/>
              <a:gd name="T9" fmla="*/ 11 h 85"/>
              <a:gd name="T10" fmla="*/ 179 w 190"/>
              <a:gd name="T11" fmla="*/ 0 h 85"/>
              <a:gd name="T12" fmla="*/ 11 w 190"/>
              <a:gd name="T13" fmla="*/ 0 h 85"/>
              <a:gd name="T14" fmla="*/ 0 w 190"/>
              <a:gd name="T15" fmla="*/ 11 h 85"/>
              <a:gd name="T16" fmla="*/ 0 w 190"/>
              <a:gd name="T17" fmla="*/ 85 h 85"/>
              <a:gd name="T18" fmla="*/ 12 w 190"/>
              <a:gd name="T19" fmla="*/ 81 h 85"/>
              <a:gd name="T20" fmla="*/ 12 w 190"/>
              <a:gd name="T21" fmla="*/ 1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0" h="85">
                <a:moveTo>
                  <a:pt x="12" y="12"/>
                </a:moveTo>
                <a:cubicBezTo>
                  <a:pt x="178" y="12"/>
                  <a:pt x="178" y="12"/>
                  <a:pt x="178" y="12"/>
                </a:cubicBezTo>
                <a:cubicBezTo>
                  <a:pt x="178" y="81"/>
                  <a:pt x="178" y="81"/>
                  <a:pt x="178" y="81"/>
                </a:cubicBezTo>
                <a:cubicBezTo>
                  <a:pt x="183" y="82"/>
                  <a:pt x="187" y="83"/>
                  <a:pt x="190" y="85"/>
                </a:cubicBezTo>
                <a:cubicBezTo>
                  <a:pt x="190" y="11"/>
                  <a:pt x="190" y="11"/>
                  <a:pt x="190" y="11"/>
                </a:cubicBezTo>
                <a:cubicBezTo>
                  <a:pt x="190" y="5"/>
                  <a:pt x="185" y="0"/>
                  <a:pt x="179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85"/>
                  <a:pt x="0" y="85"/>
                  <a:pt x="0" y="85"/>
                </a:cubicBezTo>
                <a:cubicBezTo>
                  <a:pt x="3" y="83"/>
                  <a:pt x="8" y="82"/>
                  <a:pt x="12" y="81"/>
                </a:cubicBezTo>
                <a:lnTo>
                  <a:pt x="12" y="1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4" name="Freeform 71"/>
          <p:cNvSpPr>
            <a:spLocks/>
          </p:cNvSpPr>
          <p:nvPr/>
        </p:nvSpPr>
        <p:spPr bwMode="auto">
          <a:xfrm>
            <a:off x="9752352" y="5892137"/>
            <a:ext cx="188913" cy="325438"/>
          </a:xfrm>
          <a:custGeom>
            <a:avLst/>
            <a:gdLst>
              <a:gd name="T0" fmla="*/ 65 w 74"/>
              <a:gd name="T1" fmla="*/ 22 h 127"/>
              <a:gd name="T2" fmla="*/ 51 w 74"/>
              <a:gd name="T3" fmla="*/ 27 h 127"/>
              <a:gd name="T4" fmla="*/ 37 w 74"/>
              <a:gd name="T5" fmla="*/ 64 h 127"/>
              <a:gd name="T6" fmla="*/ 34 w 74"/>
              <a:gd name="T7" fmla="*/ 45 h 127"/>
              <a:gd name="T8" fmla="*/ 40 w 74"/>
              <a:gd name="T9" fmla="*/ 35 h 127"/>
              <a:gd name="T10" fmla="*/ 40 w 74"/>
              <a:gd name="T11" fmla="*/ 0 h 127"/>
              <a:gd name="T12" fmla="*/ 5 w 74"/>
              <a:gd name="T13" fmla="*/ 33 h 127"/>
              <a:gd name="T14" fmla="*/ 0 w 74"/>
              <a:gd name="T15" fmla="*/ 49 h 127"/>
              <a:gd name="T16" fmla="*/ 0 w 74"/>
              <a:gd name="T17" fmla="*/ 116 h 127"/>
              <a:gd name="T18" fmla="*/ 36 w 74"/>
              <a:gd name="T19" fmla="*/ 127 h 127"/>
              <a:gd name="T20" fmla="*/ 44 w 74"/>
              <a:gd name="T21" fmla="*/ 105 h 127"/>
              <a:gd name="T22" fmla="*/ 51 w 74"/>
              <a:gd name="T23" fmla="*/ 102 h 127"/>
              <a:gd name="T24" fmla="*/ 57 w 74"/>
              <a:gd name="T25" fmla="*/ 91 h 127"/>
              <a:gd name="T26" fmla="*/ 63 w 74"/>
              <a:gd name="T27" fmla="*/ 60 h 127"/>
              <a:gd name="T28" fmla="*/ 72 w 74"/>
              <a:gd name="T29" fmla="*/ 36 h 127"/>
              <a:gd name="T30" fmla="*/ 65 w 74"/>
              <a:gd name="T31" fmla="*/ 2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4" h="127">
                <a:moveTo>
                  <a:pt x="65" y="22"/>
                </a:moveTo>
                <a:cubicBezTo>
                  <a:pt x="61" y="20"/>
                  <a:pt x="54" y="21"/>
                  <a:pt x="51" y="27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45"/>
                  <a:pt x="34" y="45"/>
                  <a:pt x="34" y="45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0"/>
                  <a:pt x="40" y="0"/>
                  <a:pt x="40" y="0"/>
                </a:cubicBezTo>
                <a:cubicBezTo>
                  <a:pt x="5" y="33"/>
                  <a:pt x="5" y="33"/>
                  <a:pt x="5" y="33"/>
                </a:cubicBezTo>
                <a:cubicBezTo>
                  <a:pt x="0" y="38"/>
                  <a:pt x="0" y="45"/>
                  <a:pt x="0" y="49"/>
                </a:cubicBezTo>
                <a:cubicBezTo>
                  <a:pt x="0" y="116"/>
                  <a:pt x="0" y="116"/>
                  <a:pt x="0" y="116"/>
                </a:cubicBezTo>
                <a:cubicBezTo>
                  <a:pt x="36" y="127"/>
                  <a:pt x="36" y="127"/>
                  <a:pt x="36" y="127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7" y="105"/>
                  <a:pt x="49" y="103"/>
                  <a:pt x="51" y="102"/>
                </a:cubicBezTo>
                <a:cubicBezTo>
                  <a:pt x="54" y="99"/>
                  <a:pt x="56" y="95"/>
                  <a:pt x="57" y="91"/>
                </a:cubicBezTo>
                <a:cubicBezTo>
                  <a:pt x="63" y="60"/>
                  <a:pt x="63" y="60"/>
                  <a:pt x="63" y="60"/>
                </a:cubicBezTo>
                <a:cubicBezTo>
                  <a:pt x="72" y="36"/>
                  <a:pt x="72" y="36"/>
                  <a:pt x="72" y="36"/>
                </a:cubicBezTo>
                <a:cubicBezTo>
                  <a:pt x="74" y="31"/>
                  <a:pt x="71" y="24"/>
                  <a:pt x="65" y="2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5" name="Freeform 72"/>
          <p:cNvSpPr>
            <a:spLocks/>
          </p:cNvSpPr>
          <p:nvPr/>
        </p:nvSpPr>
        <p:spPr bwMode="auto">
          <a:xfrm>
            <a:off x="10295277" y="5892137"/>
            <a:ext cx="188913" cy="325438"/>
          </a:xfrm>
          <a:custGeom>
            <a:avLst/>
            <a:gdLst>
              <a:gd name="T0" fmla="*/ 9 w 74"/>
              <a:gd name="T1" fmla="*/ 22 h 127"/>
              <a:gd name="T2" fmla="*/ 23 w 74"/>
              <a:gd name="T3" fmla="*/ 27 h 127"/>
              <a:gd name="T4" fmla="*/ 37 w 74"/>
              <a:gd name="T5" fmla="*/ 64 h 127"/>
              <a:gd name="T6" fmla="*/ 40 w 74"/>
              <a:gd name="T7" fmla="*/ 45 h 127"/>
              <a:gd name="T8" fmla="*/ 35 w 74"/>
              <a:gd name="T9" fmla="*/ 35 h 127"/>
              <a:gd name="T10" fmla="*/ 35 w 74"/>
              <a:gd name="T11" fmla="*/ 0 h 127"/>
              <a:gd name="T12" fmla="*/ 69 w 74"/>
              <a:gd name="T13" fmla="*/ 33 h 127"/>
              <a:gd name="T14" fmla="*/ 74 w 74"/>
              <a:gd name="T15" fmla="*/ 49 h 127"/>
              <a:gd name="T16" fmla="*/ 74 w 74"/>
              <a:gd name="T17" fmla="*/ 116 h 127"/>
              <a:gd name="T18" fmla="*/ 38 w 74"/>
              <a:gd name="T19" fmla="*/ 127 h 127"/>
              <a:gd name="T20" fmla="*/ 30 w 74"/>
              <a:gd name="T21" fmla="*/ 105 h 127"/>
              <a:gd name="T22" fmla="*/ 24 w 74"/>
              <a:gd name="T23" fmla="*/ 102 h 127"/>
              <a:gd name="T24" fmla="*/ 17 w 74"/>
              <a:gd name="T25" fmla="*/ 91 h 127"/>
              <a:gd name="T26" fmla="*/ 11 w 74"/>
              <a:gd name="T27" fmla="*/ 60 h 127"/>
              <a:gd name="T28" fmla="*/ 2 w 74"/>
              <a:gd name="T29" fmla="*/ 36 h 127"/>
              <a:gd name="T30" fmla="*/ 9 w 74"/>
              <a:gd name="T31" fmla="*/ 2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4" h="127">
                <a:moveTo>
                  <a:pt x="9" y="22"/>
                </a:moveTo>
                <a:cubicBezTo>
                  <a:pt x="14" y="20"/>
                  <a:pt x="20" y="21"/>
                  <a:pt x="23" y="27"/>
                </a:cubicBezTo>
                <a:cubicBezTo>
                  <a:pt x="37" y="64"/>
                  <a:pt x="37" y="64"/>
                  <a:pt x="37" y="64"/>
                </a:cubicBezTo>
                <a:cubicBezTo>
                  <a:pt x="40" y="45"/>
                  <a:pt x="40" y="45"/>
                  <a:pt x="40" y="4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0"/>
                  <a:pt x="35" y="0"/>
                  <a:pt x="35" y="0"/>
                </a:cubicBezTo>
                <a:cubicBezTo>
                  <a:pt x="69" y="33"/>
                  <a:pt x="69" y="33"/>
                  <a:pt x="69" y="33"/>
                </a:cubicBezTo>
                <a:cubicBezTo>
                  <a:pt x="74" y="38"/>
                  <a:pt x="74" y="45"/>
                  <a:pt x="74" y="49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38" y="127"/>
                  <a:pt x="38" y="127"/>
                  <a:pt x="38" y="12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8" y="105"/>
                  <a:pt x="26" y="103"/>
                  <a:pt x="24" y="102"/>
                </a:cubicBezTo>
                <a:cubicBezTo>
                  <a:pt x="20" y="99"/>
                  <a:pt x="18" y="95"/>
                  <a:pt x="17" y="91"/>
                </a:cubicBezTo>
                <a:cubicBezTo>
                  <a:pt x="11" y="60"/>
                  <a:pt x="11" y="60"/>
                  <a:pt x="11" y="60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1"/>
                  <a:pt x="3" y="24"/>
                  <a:pt x="9" y="2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6" name="Oval 89"/>
          <p:cNvSpPr>
            <a:spLocks noChangeArrowheads="1"/>
          </p:cNvSpPr>
          <p:nvPr/>
        </p:nvSpPr>
        <p:spPr bwMode="auto">
          <a:xfrm>
            <a:off x="7756703" y="5969925"/>
            <a:ext cx="150813" cy="150813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7" name="Oval 90"/>
          <p:cNvSpPr>
            <a:spLocks noChangeArrowheads="1"/>
          </p:cNvSpPr>
          <p:nvPr/>
        </p:nvSpPr>
        <p:spPr bwMode="auto">
          <a:xfrm>
            <a:off x="7986890" y="5969925"/>
            <a:ext cx="150813" cy="150813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8" name="Oval 91"/>
          <p:cNvSpPr>
            <a:spLocks noChangeArrowheads="1"/>
          </p:cNvSpPr>
          <p:nvPr/>
        </p:nvSpPr>
        <p:spPr bwMode="auto">
          <a:xfrm>
            <a:off x="8215490" y="5969925"/>
            <a:ext cx="150813" cy="150813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9" name="Freeform 92"/>
          <p:cNvSpPr>
            <a:spLocks/>
          </p:cNvSpPr>
          <p:nvPr/>
        </p:nvSpPr>
        <p:spPr bwMode="auto">
          <a:xfrm>
            <a:off x="7707490" y="6138200"/>
            <a:ext cx="706438" cy="92075"/>
          </a:xfrm>
          <a:custGeom>
            <a:avLst/>
            <a:gdLst>
              <a:gd name="T0" fmla="*/ 228 w 276"/>
              <a:gd name="T1" fmla="*/ 0 h 36"/>
              <a:gd name="T2" fmla="*/ 183 w 276"/>
              <a:gd name="T3" fmla="*/ 21 h 36"/>
              <a:gd name="T4" fmla="*/ 138 w 276"/>
              <a:gd name="T5" fmla="*/ 0 h 36"/>
              <a:gd name="T6" fmla="*/ 93 w 276"/>
              <a:gd name="T7" fmla="*/ 21 h 36"/>
              <a:gd name="T8" fmla="*/ 49 w 276"/>
              <a:gd name="T9" fmla="*/ 0 h 36"/>
              <a:gd name="T10" fmla="*/ 0 w 276"/>
              <a:gd name="T11" fmla="*/ 36 h 36"/>
              <a:gd name="T12" fmla="*/ 276 w 276"/>
              <a:gd name="T13" fmla="*/ 36 h 36"/>
              <a:gd name="T14" fmla="*/ 228 w 276"/>
              <a:gd name="T1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76" h="36">
                <a:moveTo>
                  <a:pt x="228" y="0"/>
                </a:moveTo>
                <a:cubicBezTo>
                  <a:pt x="205" y="0"/>
                  <a:pt x="189" y="9"/>
                  <a:pt x="183" y="21"/>
                </a:cubicBezTo>
                <a:cubicBezTo>
                  <a:pt x="176" y="9"/>
                  <a:pt x="161" y="0"/>
                  <a:pt x="138" y="0"/>
                </a:cubicBezTo>
                <a:cubicBezTo>
                  <a:pt x="115" y="0"/>
                  <a:pt x="100" y="9"/>
                  <a:pt x="93" y="21"/>
                </a:cubicBezTo>
                <a:cubicBezTo>
                  <a:pt x="87" y="9"/>
                  <a:pt x="72" y="0"/>
                  <a:pt x="49" y="0"/>
                </a:cubicBezTo>
                <a:cubicBezTo>
                  <a:pt x="17" y="0"/>
                  <a:pt x="0" y="17"/>
                  <a:pt x="0" y="36"/>
                </a:cubicBezTo>
                <a:cubicBezTo>
                  <a:pt x="276" y="36"/>
                  <a:pt x="276" y="36"/>
                  <a:pt x="276" y="36"/>
                </a:cubicBezTo>
                <a:cubicBezTo>
                  <a:pt x="276" y="16"/>
                  <a:pt x="259" y="0"/>
                  <a:pt x="228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0" name="Oval 93"/>
          <p:cNvSpPr>
            <a:spLocks noChangeArrowheads="1"/>
          </p:cNvSpPr>
          <p:nvPr/>
        </p:nvSpPr>
        <p:spPr bwMode="auto">
          <a:xfrm>
            <a:off x="7878940" y="5652425"/>
            <a:ext cx="133350" cy="13335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" name="Freeform 94"/>
          <p:cNvSpPr>
            <a:spLocks/>
          </p:cNvSpPr>
          <p:nvPr/>
        </p:nvSpPr>
        <p:spPr bwMode="auto">
          <a:xfrm>
            <a:off x="7832903" y="5739737"/>
            <a:ext cx="374650" cy="309563"/>
          </a:xfrm>
          <a:custGeom>
            <a:avLst/>
            <a:gdLst>
              <a:gd name="T0" fmla="*/ 40 w 146"/>
              <a:gd name="T1" fmla="*/ 121 h 121"/>
              <a:gd name="T2" fmla="*/ 48 w 146"/>
              <a:gd name="T3" fmla="*/ 121 h 121"/>
              <a:gd name="T4" fmla="*/ 77 w 146"/>
              <a:gd name="T5" fmla="*/ 81 h 121"/>
              <a:gd name="T6" fmla="*/ 77 w 146"/>
              <a:gd name="T7" fmla="*/ 56 h 121"/>
              <a:gd name="T8" fmla="*/ 139 w 146"/>
              <a:gd name="T9" fmla="*/ 25 h 121"/>
              <a:gd name="T10" fmla="*/ 141 w 146"/>
              <a:gd name="T11" fmla="*/ 6 h 121"/>
              <a:gd name="T12" fmla="*/ 126 w 146"/>
              <a:gd name="T13" fmla="*/ 3 h 121"/>
              <a:gd name="T14" fmla="*/ 61 w 146"/>
              <a:gd name="T15" fmla="*/ 25 h 121"/>
              <a:gd name="T16" fmla="*/ 44 w 146"/>
              <a:gd name="T17" fmla="*/ 42 h 121"/>
              <a:gd name="T18" fmla="*/ 29 w 146"/>
              <a:gd name="T19" fmla="*/ 27 h 121"/>
              <a:gd name="T20" fmla="*/ 0 w 146"/>
              <a:gd name="T21" fmla="*/ 61 h 121"/>
              <a:gd name="T22" fmla="*/ 0 w 146"/>
              <a:gd name="T23" fmla="*/ 79 h 121"/>
              <a:gd name="T24" fmla="*/ 40 w 146"/>
              <a:gd name="T2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6" h="121">
                <a:moveTo>
                  <a:pt x="40" y="121"/>
                </a:moveTo>
                <a:cubicBezTo>
                  <a:pt x="48" y="121"/>
                  <a:pt x="48" y="121"/>
                  <a:pt x="48" y="121"/>
                </a:cubicBezTo>
                <a:cubicBezTo>
                  <a:pt x="48" y="102"/>
                  <a:pt x="60" y="86"/>
                  <a:pt x="77" y="81"/>
                </a:cubicBezTo>
                <a:cubicBezTo>
                  <a:pt x="77" y="56"/>
                  <a:pt x="77" y="56"/>
                  <a:pt x="77" y="56"/>
                </a:cubicBezTo>
                <a:cubicBezTo>
                  <a:pt x="102" y="47"/>
                  <a:pt x="124" y="36"/>
                  <a:pt x="139" y="25"/>
                </a:cubicBezTo>
                <a:cubicBezTo>
                  <a:pt x="145" y="20"/>
                  <a:pt x="146" y="12"/>
                  <a:pt x="141" y="6"/>
                </a:cubicBezTo>
                <a:cubicBezTo>
                  <a:pt x="137" y="2"/>
                  <a:pt x="131" y="0"/>
                  <a:pt x="126" y="3"/>
                </a:cubicBezTo>
                <a:cubicBezTo>
                  <a:pt x="94" y="21"/>
                  <a:pt x="78" y="25"/>
                  <a:pt x="61" y="25"/>
                </a:cubicBezTo>
                <a:cubicBezTo>
                  <a:pt x="44" y="42"/>
                  <a:pt x="44" y="42"/>
                  <a:pt x="44" y="42"/>
                </a:cubicBezTo>
                <a:cubicBezTo>
                  <a:pt x="29" y="27"/>
                  <a:pt x="29" y="27"/>
                  <a:pt x="29" y="27"/>
                </a:cubicBezTo>
                <a:cubicBezTo>
                  <a:pt x="11" y="30"/>
                  <a:pt x="0" y="40"/>
                  <a:pt x="0" y="61"/>
                </a:cubicBezTo>
                <a:cubicBezTo>
                  <a:pt x="0" y="79"/>
                  <a:pt x="0" y="79"/>
                  <a:pt x="0" y="79"/>
                </a:cubicBezTo>
                <a:cubicBezTo>
                  <a:pt x="22" y="79"/>
                  <a:pt x="40" y="97"/>
                  <a:pt x="40" y="1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" name="Oval 118"/>
          <p:cNvSpPr>
            <a:spLocks noChangeArrowheads="1"/>
          </p:cNvSpPr>
          <p:nvPr/>
        </p:nvSpPr>
        <p:spPr bwMode="auto">
          <a:xfrm>
            <a:off x="9280784" y="5892137"/>
            <a:ext cx="134938" cy="136525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3" name="Freeform 119"/>
          <p:cNvSpPr>
            <a:spLocks/>
          </p:cNvSpPr>
          <p:nvPr/>
        </p:nvSpPr>
        <p:spPr bwMode="auto">
          <a:xfrm>
            <a:off x="9234747" y="6049300"/>
            <a:ext cx="225425" cy="96838"/>
          </a:xfrm>
          <a:custGeom>
            <a:avLst/>
            <a:gdLst>
              <a:gd name="T0" fmla="*/ 88 w 88"/>
              <a:gd name="T1" fmla="*/ 30 h 38"/>
              <a:gd name="T2" fmla="*/ 59 w 88"/>
              <a:gd name="T3" fmla="*/ 0 h 38"/>
              <a:gd name="T4" fmla="*/ 44 w 88"/>
              <a:gd name="T5" fmla="*/ 16 h 38"/>
              <a:gd name="T6" fmla="*/ 30 w 88"/>
              <a:gd name="T7" fmla="*/ 0 h 38"/>
              <a:gd name="T8" fmla="*/ 0 w 88"/>
              <a:gd name="T9" fmla="*/ 30 h 38"/>
              <a:gd name="T10" fmla="*/ 0 w 88"/>
              <a:gd name="T11" fmla="*/ 38 h 38"/>
              <a:gd name="T12" fmla="*/ 88 w 88"/>
              <a:gd name="T13" fmla="*/ 38 h 38"/>
              <a:gd name="T14" fmla="*/ 88 w 88"/>
              <a:gd name="T15" fmla="*/ 3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" h="38">
                <a:moveTo>
                  <a:pt x="88" y="30"/>
                </a:moveTo>
                <a:cubicBezTo>
                  <a:pt x="88" y="14"/>
                  <a:pt x="76" y="3"/>
                  <a:pt x="59" y="0"/>
                </a:cubicBezTo>
                <a:cubicBezTo>
                  <a:pt x="44" y="16"/>
                  <a:pt x="44" y="16"/>
                  <a:pt x="44" y="16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3"/>
                  <a:pt x="0" y="14"/>
                  <a:pt x="0" y="30"/>
                </a:cubicBezTo>
                <a:cubicBezTo>
                  <a:pt x="0" y="38"/>
                  <a:pt x="0" y="38"/>
                  <a:pt x="0" y="38"/>
                </a:cubicBezTo>
                <a:cubicBezTo>
                  <a:pt x="88" y="38"/>
                  <a:pt x="88" y="38"/>
                  <a:pt x="88" y="38"/>
                </a:cubicBezTo>
                <a:lnTo>
                  <a:pt x="88" y="3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4" name="Oval 120"/>
          <p:cNvSpPr>
            <a:spLocks noChangeArrowheads="1"/>
          </p:cNvSpPr>
          <p:nvPr/>
        </p:nvSpPr>
        <p:spPr bwMode="auto">
          <a:xfrm>
            <a:off x="8766434" y="5892137"/>
            <a:ext cx="134938" cy="136525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5" name="Freeform 121"/>
          <p:cNvSpPr>
            <a:spLocks/>
          </p:cNvSpPr>
          <p:nvPr/>
        </p:nvSpPr>
        <p:spPr bwMode="auto">
          <a:xfrm>
            <a:off x="8721984" y="6049300"/>
            <a:ext cx="225425" cy="96838"/>
          </a:xfrm>
          <a:custGeom>
            <a:avLst/>
            <a:gdLst>
              <a:gd name="T0" fmla="*/ 88 w 88"/>
              <a:gd name="T1" fmla="*/ 30 h 38"/>
              <a:gd name="T2" fmla="*/ 58 w 88"/>
              <a:gd name="T3" fmla="*/ 0 h 38"/>
              <a:gd name="T4" fmla="*/ 44 w 88"/>
              <a:gd name="T5" fmla="*/ 16 h 38"/>
              <a:gd name="T6" fmla="*/ 29 w 88"/>
              <a:gd name="T7" fmla="*/ 0 h 38"/>
              <a:gd name="T8" fmla="*/ 0 w 88"/>
              <a:gd name="T9" fmla="*/ 30 h 38"/>
              <a:gd name="T10" fmla="*/ 0 w 88"/>
              <a:gd name="T11" fmla="*/ 38 h 38"/>
              <a:gd name="T12" fmla="*/ 88 w 88"/>
              <a:gd name="T13" fmla="*/ 38 h 38"/>
              <a:gd name="T14" fmla="*/ 88 w 88"/>
              <a:gd name="T15" fmla="*/ 3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" h="38">
                <a:moveTo>
                  <a:pt x="88" y="30"/>
                </a:moveTo>
                <a:cubicBezTo>
                  <a:pt x="88" y="14"/>
                  <a:pt x="75" y="3"/>
                  <a:pt x="58" y="0"/>
                </a:cubicBezTo>
                <a:cubicBezTo>
                  <a:pt x="44" y="16"/>
                  <a:pt x="44" y="16"/>
                  <a:pt x="44" y="16"/>
                </a:cubicBezTo>
                <a:cubicBezTo>
                  <a:pt x="29" y="0"/>
                  <a:pt x="29" y="0"/>
                  <a:pt x="29" y="0"/>
                </a:cubicBezTo>
                <a:cubicBezTo>
                  <a:pt x="12" y="3"/>
                  <a:pt x="0" y="14"/>
                  <a:pt x="0" y="30"/>
                </a:cubicBezTo>
                <a:cubicBezTo>
                  <a:pt x="0" y="38"/>
                  <a:pt x="0" y="38"/>
                  <a:pt x="0" y="38"/>
                </a:cubicBezTo>
                <a:cubicBezTo>
                  <a:pt x="88" y="38"/>
                  <a:pt x="88" y="38"/>
                  <a:pt x="88" y="38"/>
                </a:cubicBezTo>
                <a:lnTo>
                  <a:pt x="88" y="3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6" name="Freeform 122"/>
          <p:cNvSpPr>
            <a:spLocks/>
          </p:cNvSpPr>
          <p:nvPr/>
        </p:nvSpPr>
        <p:spPr bwMode="auto">
          <a:xfrm>
            <a:off x="8968047" y="5858800"/>
            <a:ext cx="246063" cy="287338"/>
          </a:xfrm>
          <a:custGeom>
            <a:avLst/>
            <a:gdLst>
              <a:gd name="T0" fmla="*/ 80 w 96"/>
              <a:gd name="T1" fmla="*/ 100 h 112"/>
              <a:gd name="T2" fmla="*/ 96 w 96"/>
              <a:gd name="T3" fmla="*/ 86 h 112"/>
              <a:gd name="T4" fmla="*/ 96 w 96"/>
              <a:gd name="T5" fmla="*/ 37 h 112"/>
              <a:gd name="T6" fmla="*/ 64 w 96"/>
              <a:gd name="T7" fmla="*/ 0 h 112"/>
              <a:gd name="T8" fmla="*/ 48 w 96"/>
              <a:gd name="T9" fmla="*/ 18 h 112"/>
              <a:gd name="T10" fmla="*/ 32 w 96"/>
              <a:gd name="T11" fmla="*/ 0 h 112"/>
              <a:gd name="T12" fmla="*/ 0 w 96"/>
              <a:gd name="T13" fmla="*/ 37 h 112"/>
              <a:gd name="T14" fmla="*/ 0 w 96"/>
              <a:gd name="T15" fmla="*/ 86 h 112"/>
              <a:gd name="T16" fmla="*/ 16 w 96"/>
              <a:gd name="T17" fmla="*/ 100 h 112"/>
              <a:gd name="T18" fmla="*/ 16 w 96"/>
              <a:gd name="T19" fmla="*/ 112 h 112"/>
              <a:gd name="T20" fmla="*/ 80 w 96"/>
              <a:gd name="T21" fmla="*/ 112 h 112"/>
              <a:gd name="T22" fmla="*/ 80 w 96"/>
              <a:gd name="T23" fmla="*/ 10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" h="112">
                <a:moveTo>
                  <a:pt x="80" y="100"/>
                </a:moveTo>
                <a:cubicBezTo>
                  <a:pt x="90" y="100"/>
                  <a:pt x="96" y="94"/>
                  <a:pt x="96" y="86"/>
                </a:cubicBezTo>
                <a:cubicBezTo>
                  <a:pt x="96" y="37"/>
                  <a:pt x="96" y="37"/>
                  <a:pt x="96" y="37"/>
                </a:cubicBezTo>
                <a:cubicBezTo>
                  <a:pt x="96" y="12"/>
                  <a:pt x="85" y="2"/>
                  <a:pt x="64" y="0"/>
                </a:cubicBezTo>
                <a:cubicBezTo>
                  <a:pt x="48" y="18"/>
                  <a:pt x="48" y="18"/>
                  <a:pt x="48" y="18"/>
                </a:cubicBezTo>
                <a:cubicBezTo>
                  <a:pt x="32" y="0"/>
                  <a:pt x="32" y="0"/>
                  <a:pt x="32" y="0"/>
                </a:cubicBezTo>
                <a:cubicBezTo>
                  <a:pt x="11" y="2"/>
                  <a:pt x="0" y="12"/>
                  <a:pt x="0" y="37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4"/>
                  <a:pt x="6" y="100"/>
                  <a:pt x="16" y="100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80" y="112"/>
                  <a:pt x="80" y="112"/>
                  <a:pt x="80" y="112"/>
                </a:cubicBezTo>
                <a:lnTo>
                  <a:pt x="80" y="10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7" name="Oval 123"/>
          <p:cNvSpPr>
            <a:spLocks noChangeArrowheads="1"/>
          </p:cNvSpPr>
          <p:nvPr/>
        </p:nvSpPr>
        <p:spPr bwMode="auto">
          <a:xfrm>
            <a:off x="9022022" y="5703225"/>
            <a:ext cx="138113" cy="138113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8" name="Rectangle 124"/>
          <p:cNvSpPr>
            <a:spLocks noChangeArrowheads="1"/>
          </p:cNvSpPr>
          <p:nvPr/>
        </p:nvSpPr>
        <p:spPr bwMode="auto">
          <a:xfrm>
            <a:off x="8712459" y="6174712"/>
            <a:ext cx="757238" cy="34925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9" name="Freeform 143"/>
          <p:cNvSpPr>
            <a:spLocks/>
          </p:cNvSpPr>
          <p:nvPr/>
        </p:nvSpPr>
        <p:spPr bwMode="auto">
          <a:xfrm>
            <a:off x="11092532" y="5741325"/>
            <a:ext cx="174625" cy="234950"/>
          </a:xfrm>
          <a:custGeom>
            <a:avLst/>
            <a:gdLst>
              <a:gd name="T0" fmla="*/ 12 w 68"/>
              <a:gd name="T1" fmla="*/ 92 h 92"/>
              <a:gd name="T2" fmla="*/ 34 w 68"/>
              <a:gd name="T3" fmla="*/ 84 h 92"/>
              <a:gd name="T4" fmla="*/ 56 w 68"/>
              <a:gd name="T5" fmla="*/ 92 h 92"/>
              <a:gd name="T6" fmla="*/ 56 w 68"/>
              <a:gd name="T7" fmla="*/ 70 h 92"/>
              <a:gd name="T8" fmla="*/ 68 w 68"/>
              <a:gd name="T9" fmla="*/ 60 h 92"/>
              <a:gd name="T10" fmla="*/ 68 w 68"/>
              <a:gd name="T11" fmla="*/ 26 h 92"/>
              <a:gd name="T12" fmla="*/ 45 w 68"/>
              <a:gd name="T13" fmla="*/ 0 h 92"/>
              <a:gd name="T14" fmla="*/ 34 w 68"/>
              <a:gd name="T15" fmla="*/ 12 h 92"/>
              <a:gd name="T16" fmla="*/ 23 w 68"/>
              <a:gd name="T17" fmla="*/ 0 h 92"/>
              <a:gd name="T18" fmla="*/ 0 w 68"/>
              <a:gd name="T19" fmla="*/ 26 h 92"/>
              <a:gd name="T20" fmla="*/ 0 w 68"/>
              <a:gd name="T21" fmla="*/ 60 h 92"/>
              <a:gd name="T22" fmla="*/ 12 w 68"/>
              <a:gd name="T23" fmla="*/ 70 h 92"/>
              <a:gd name="T24" fmla="*/ 12 w 68"/>
              <a:gd name="T25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" h="92">
                <a:moveTo>
                  <a:pt x="12" y="92"/>
                </a:moveTo>
                <a:cubicBezTo>
                  <a:pt x="18" y="87"/>
                  <a:pt x="25" y="84"/>
                  <a:pt x="34" y="84"/>
                </a:cubicBezTo>
                <a:cubicBezTo>
                  <a:pt x="42" y="84"/>
                  <a:pt x="50" y="87"/>
                  <a:pt x="56" y="92"/>
                </a:cubicBezTo>
                <a:cubicBezTo>
                  <a:pt x="56" y="70"/>
                  <a:pt x="56" y="70"/>
                  <a:pt x="56" y="70"/>
                </a:cubicBezTo>
                <a:cubicBezTo>
                  <a:pt x="64" y="70"/>
                  <a:pt x="68" y="66"/>
                  <a:pt x="68" y="60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8"/>
                  <a:pt x="60" y="1"/>
                  <a:pt x="45" y="0"/>
                </a:cubicBezTo>
                <a:cubicBezTo>
                  <a:pt x="34" y="12"/>
                  <a:pt x="34" y="12"/>
                  <a:pt x="34" y="12"/>
                </a:cubicBezTo>
                <a:cubicBezTo>
                  <a:pt x="23" y="0"/>
                  <a:pt x="23" y="0"/>
                  <a:pt x="23" y="0"/>
                </a:cubicBezTo>
                <a:cubicBezTo>
                  <a:pt x="8" y="1"/>
                  <a:pt x="0" y="8"/>
                  <a:pt x="0" y="2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6"/>
                  <a:pt x="4" y="70"/>
                  <a:pt x="12" y="70"/>
                </a:cubicBezTo>
                <a:lnTo>
                  <a:pt x="12" y="9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0" name="Oval 144"/>
          <p:cNvSpPr>
            <a:spLocks noChangeArrowheads="1"/>
          </p:cNvSpPr>
          <p:nvPr/>
        </p:nvSpPr>
        <p:spPr bwMode="auto">
          <a:xfrm>
            <a:off x="10844882" y="5923887"/>
            <a:ext cx="117475" cy="1143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" name="Freeform 145"/>
          <p:cNvSpPr>
            <a:spLocks/>
          </p:cNvSpPr>
          <p:nvPr/>
        </p:nvSpPr>
        <p:spPr bwMode="auto">
          <a:xfrm>
            <a:off x="10781382" y="6050887"/>
            <a:ext cx="244475" cy="153988"/>
          </a:xfrm>
          <a:custGeom>
            <a:avLst/>
            <a:gdLst>
              <a:gd name="T0" fmla="*/ 87 w 96"/>
              <a:gd name="T1" fmla="*/ 22 h 60"/>
              <a:gd name="T2" fmla="*/ 48 w 96"/>
              <a:gd name="T3" fmla="*/ 0 h 60"/>
              <a:gd name="T4" fmla="*/ 9 w 96"/>
              <a:gd name="T5" fmla="*/ 22 h 60"/>
              <a:gd name="T6" fmla="*/ 0 w 96"/>
              <a:gd name="T7" fmla="*/ 35 h 60"/>
              <a:gd name="T8" fmla="*/ 0 w 96"/>
              <a:gd name="T9" fmla="*/ 60 h 60"/>
              <a:gd name="T10" fmla="*/ 9 w 96"/>
              <a:gd name="T11" fmla="*/ 60 h 60"/>
              <a:gd name="T12" fmla="*/ 9 w 96"/>
              <a:gd name="T13" fmla="*/ 35 h 60"/>
              <a:gd name="T14" fmla="*/ 12 w 96"/>
              <a:gd name="T15" fmla="*/ 31 h 60"/>
              <a:gd name="T16" fmla="*/ 84 w 96"/>
              <a:gd name="T17" fmla="*/ 31 h 60"/>
              <a:gd name="T18" fmla="*/ 87 w 96"/>
              <a:gd name="T19" fmla="*/ 35 h 60"/>
              <a:gd name="T20" fmla="*/ 87 w 96"/>
              <a:gd name="T21" fmla="*/ 60 h 60"/>
              <a:gd name="T22" fmla="*/ 96 w 96"/>
              <a:gd name="T23" fmla="*/ 60 h 60"/>
              <a:gd name="T24" fmla="*/ 96 w 96"/>
              <a:gd name="T25" fmla="*/ 35 h 60"/>
              <a:gd name="T26" fmla="*/ 87 w 96"/>
              <a:gd name="T27" fmla="*/ 2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60">
                <a:moveTo>
                  <a:pt x="87" y="22"/>
                </a:moveTo>
                <a:cubicBezTo>
                  <a:pt x="84" y="7"/>
                  <a:pt x="68" y="0"/>
                  <a:pt x="48" y="0"/>
                </a:cubicBezTo>
                <a:cubicBezTo>
                  <a:pt x="28" y="0"/>
                  <a:pt x="12" y="7"/>
                  <a:pt x="9" y="22"/>
                </a:cubicBezTo>
                <a:cubicBezTo>
                  <a:pt x="4" y="24"/>
                  <a:pt x="0" y="29"/>
                  <a:pt x="0" y="35"/>
                </a:cubicBezTo>
                <a:cubicBezTo>
                  <a:pt x="0" y="60"/>
                  <a:pt x="0" y="60"/>
                  <a:pt x="0" y="60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3"/>
                  <a:pt x="10" y="31"/>
                  <a:pt x="12" y="31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1"/>
                  <a:pt x="87" y="33"/>
                  <a:pt x="87" y="35"/>
                </a:cubicBezTo>
                <a:cubicBezTo>
                  <a:pt x="87" y="60"/>
                  <a:pt x="87" y="60"/>
                  <a:pt x="87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35"/>
                  <a:pt x="96" y="35"/>
                  <a:pt x="96" y="35"/>
                </a:cubicBezTo>
                <a:cubicBezTo>
                  <a:pt x="96" y="29"/>
                  <a:pt x="92" y="24"/>
                  <a:pt x="87" y="2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2" name="Oval 146"/>
          <p:cNvSpPr>
            <a:spLocks noChangeArrowheads="1"/>
          </p:cNvSpPr>
          <p:nvPr/>
        </p:nvSpPr>
        <p:spPr bwMode="auto">
          <a:xfrm>
            <a:off x="11397332" y="5923887"/>
            <a:ext cx="117475" cy="1143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3" name="Freeform 147"/>
          <p:cNvSpPr>
            <a:spLocks/>
          </p:cNvSpPr>
          <p:nvPr/>
        </p:nvSpPr>
        <p:spPr bwMode="auto">
          <a:xfrm>
            <a:off x="11333832" y="6050887"/>
            <a:ext cx="246063" cy="153988"/>
          </a:xfrm>
          <a:custGeom>
            <a:avLst/>
            <a:gdLst>
              <a:gd name="T0" fmla="*/ 87 w 96"/>
              <a:gd name="T1" fmla="*/ 22 h 60"/>
              <a:gd name="T2" fmla="*/ 48 w 96"/>
              <a:gd name="T3" fmla="*/ 0 h 60"/>
              <a:gd name="T4" fmla="*/ 10 w 96"/>
              <a:gd name="T5" fmla="*/ 22 h 60"/>
              <a:gd name="T6" fmla="*/ 0 w 96"/>
              <a:gd name="T7" fmla="*/ 35 h 60"/>
              <a:gd name="T8" fmla="*/ 0 w 96"/>
              <a:gd name="T9" fmla="*/ 60 h 60"/>
              <a:gd name="T10" fmla="*/ 9 w 96"/>
              <a:gd name="T11" fmla="*/ 60 h 60"/>
              <a:gd name="T12" fmla="*/ 9 w 96"/>
              <a:gd name="T13" fmla="*/ 35 h 60"/>
              <a:gd name="T14" fmla="*/ 12 w 96"/>
              <a:gd name="T15" fmla="*/ 31 h 60"/>
              <a:gd name="T16" fmla="*/ 84 w 96"/>
              <a:gd name="T17" fmla="*/ 31 h 60"/>
              <a:gd name="T18" fmla="*/ 87 w 96"/>
              <a:gd name="T19" fmla="*/ 35 h 60"/>
              <a:gd name="T20" fmla="*/ 87 w 96"/>
              <a:gd name="T21" fmla="*/ 60 h 60"/>
              <a:gd name="T22" fmla="*/ 96 w 96"/>
              <a:gd name="T23" fmla="*/ 60 h 60"/>
              <a:gd name="T24" fmla="*/ 96 w 96"/>
              <a:gd name="T25" fmla="*/ 35 h 60"/>
              <a:gd name="T26" fmla="*/ 87 w 96"/>
              <a:gd name="T27" fmla="*/ 2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60">
                <a:moveTo>
                  <a:pt x="87" y="22"/>
                </a:moveTo>
                <a:cubicBezTo>
                  <a:pt x="84" y="7"/>
                  <a:pt x="68" y="0"/>
                  <a:pt x="48" y="0"/>
                </a:cubicBezTo>
                <a:cubicBezTo>
                  <a:pt x="28" y="0"/>
                  <a:pt x="12" y="7"/>
                  <a:pt x="10" y="22"/>
                </a:cubicBezTo>
                <a:cubicBezTo>
                  <a:pt x="4" y="24"/>
                  <a:pt x="0" y="29"/>
                  <a:pt x="0" y="35"/>
                </a:cubicBezTo>
                <a:cubicBezTo>
                  <a:pt x="0" y="60"/>
                  <a:pt x="0" y="60"/>
                  <a:pt x="0" y="60"/>
                </a:cubicBezTo>
                <a:cubicBezTo>
                  <a:pt x="9" y="60"/>
                  <a:pt x="9" y="60"/>
                  <a:pt x="9" y="60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3"/>
                  <a:pt x="10" y="31"/>
                  <a:pt x="12" y="31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1"/>
                  <a:pt x="87" y="33"/>
                  <a:pt x="87" y="35"/>
                </a:cubicBezTo>
                <a:cubicBezTo>
                  <a:pt x="87" y="60"/>
                  <a:pt x="87" y="60"/>
                  <a:pt x="87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35"/>
                  <a:pt x="96" y="35"/>
                  <a:pt x="96" y="35"/>
                </a:cubicBezTo>
                <a:cubicBezTo>
                  <a:pt x="96" y="29"/>
                  <a:pt x="92" y="24"/>
                  <a:pt x="87" y="2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4" name="Oval 148"/>
          <p:cNvSpPr>
            <a:spLocks noChangeArrowheads="1"/>
          </p:cNvSpPr>
          <p:nvPr/>
        </p:nvSpPr>
        <p:spPr bwMode="auto">
          <a:xfrm>
            <a:off x="11121107" y="5984212"/>
            <a:ext cx="117475" cy="115888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5" name="Freeform 149"/>
          <p:cNvSpPr>
            <a:spLocks/>
          </p:cNvSpPr>
          <p:nvPr/>
        </p:nvSpPr>
        <p:spPr bwMode="auto">
          <a:xfrm>
            <a:off x="11057607" y="6114387"/>
            <a:ext cx="246063" cy="152400"/>
          </a:xfrm>
          <a:custGeom>
            <a:avLst/>
            <a:gdLst>
              <a:gd name="T0" fmla="*/ 87 w 96"/>
              <a:gd name="T1" fmla="*/ 22 h 59"/>
              <a:gd name="T2" fmla="*/ 64 w 96"/>
              <a:gd name="T3" fmla="*/ 1 h 59"/>
              <a:gd name="T4" fmla="*/ 48 w 96"/>
              <a:gd name="T5" fmla="*/ 0 h 59"/>
              <a:gd name="T6" fmla="*/ 32 w 96"/>
              <a:gd name="T7" fmla="*/ 1 h 59"/>
              <a:gd name="T8" fmla="*/ 9 w 96"/>
              <a:gd name="T9" fmla="*/ 22 h 59"/>
              <a:gd name="T10" fmla="*/ 0 w 96"/>
              <a:gd name="T11" fmla="*/ 34 h 59"/>
              <a:gd name="T12" fmla="*/ 0 w 96"/>
              <a:gd name="T13" fmla="*/ 59 h 59"/>
              <a:gd name="T14" fmla="*/ 9 w 96"/>
              <a:gd name="T15" fmla="*/ 59 h 59"/>
              <a:gd name="T16" fmla="*/ 9 w 96"/>
              <a:gd name="T17" fmla="*/ 34 h 59"/>
              <a:gd name="T18" fmla="*/ 12 w 96"/>
              <a:gd name="T19" fmla="*/ 30 h 59"/>
              <a:gd name="T20" fmla="*/ 84 w 96"/>
              <a:gd name="T21" fmla="*/ 30 h 59"/>
              <a:gd name="T22" fmla="*/ 87 w 96"/>
              <a:gd name="T23" fmla="*/ 34 h 59"/>
              <a:gd name="T24" fmla="*/ 87 w 96"/>
              <a:gd name="T25" fmla="*/ 59 h 59"/>
              <a:gd name="T26" fmla="*/ 96 w 96"/>
              <a:gd name="T27" fmla="*/ 59 h 59"/>
              <a:gd name="T28" fmla="*/ 96 w 96"/>
              <a:gd name="T29" fmla="*/ 34 h 59"/>
              <a:gd name="T30" fmla="*/ 87 w 96"/>
              <a:gd name="T31" fmla="*/ 2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6" h="59">
                <a:moveTo>
                  <a:pt x="87" y="22"/>
                </a:moveTo>
                <a:cubicBezTo>
                  <a:pt x="85" y="11"/>
                  <a:pt x="76" y="4"/>
                  <a:pt x="64" y="1"/>
                </a:cubicBezTo>
                <a:cubicBezTo>
                  <a:pt x="59" y="0"/>
                  <a:pt x="54" y="0"/>
                  <a:pt x="48" y="0"/>
                </a:cubicBezTo>
                <a:cubicBezTo>
                  <a:pt x="42" y="0"/>
                  <a:pt x="37" y="0"/>
                  <a:pt x="32" y="1"/>
                </a:cubicBezTo>
                <a:cubicBezTo>
                  <a:pt x="20" y="4"/>
                  <a:pt x="11" y="11"/>
                  <a:pt x="9" y="22"/>
                </a:cubicBezTo>
                <a:cubicBezTo>
                  <a:pt x="4" y="23"/>
                  <a:pt x="0" y="28"/>
                  <a:pt x="0" y="34"/>
                </a:cubicBezTo>
                <a:cubicBezTo>
                  <a:pt x="0" y="59"/>
                  <a:pt x="0" y="59"/>
                  <a:pt x="0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9" y="34"/>
                  <a:pt x="9" y="34"/>
                  <a:pt x="9" y="34"/>
                </a:cubicBezTo>
                <a:cubicBezTo>
                  <a:pt x="9" y="32"/>
                  <a:pt x="10" y="30"/>
                  <a:pt x="12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6" y="30"/>
                  <a:pt x="87" y="32"/>
                  <a:pt x="87" y="34"/>
                </a:cubicBezTo>
                <a:cubicBezTo>
                  <a:pt x="87" y="59"/>
                  <a:pt x="87" y="59"/>
                  <a:pt x="87" y="59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34"/>
                  <a:pt x="96" y="34"/>
                  <a:pt x="96" y="34"/>
                </a:cubicBezTo>
                <a:cubicBezTo>
                  <a:pt x="96" y="28"/>
                  <a:pt x="92" y="23"/>
                  <a:pt x="87" y="2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6" name="Oval 150"/>
          <p:cNvSpPr>
            <a:spLocks noChangeArrowheads="1"/>
          </p:cNvSpPr>
          <p:nvPr/>
        </p:nvSpPr>
        <p:spPr bwMode="auto">
          <a:xfrm>
            <a:off x="11132220" y="5631787"/>
            <a:ext cx="96838" cy="96838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7" name="Freeform 151"/>
          <p:cNvSpPr>
            <a:spLocks/>
          </p:cNvSpPr>
          <p:nvPr/>
        </p:nvSpPr>
        <p:spPr bwMode="auto">
          <a:xfrm>
            <a:off x="7033141" y="5915950"/>
            <a:ext cx="381000" cy="323850"/>
          </a:xfrm>
          <a:custGeom>
            <a:avLst/>
            <a:gdLst>
              <a:gd name="T0" fmla="*/ 146 w 149"/>
              <a:gd name="T1" fmla="*/ 21 h 127"/>
              <a:gd name="T2" fmla="*/ 143 w 149"/>
              <a:gd name="T3" fmla="*/ 3 h 127"/>
              <a:gd name="T4" fmla="*/ 127 w 149"/>
              <a:gd name="T5" fmla="*/ 7 h 127"/>
              <a:gd name="T6" fmla="*/ 62 w 149"/>
              <a:gd name="T7" fmla="*/ 62 h 127"/>
              <a:gd name="T8" fmla="*/ 11 w 149"/>
              <a:gd name="T9" fmla="*/ 91 h 127"/>
              <a:gd name="T10" fmla="*/ 0 w 149"/>
              <a:gd name="T11" fmla="*/ 105 h 127"/>
              <a:gd name="T12" fmla="*/ 0 w 149"/>
              <a:gd name="T13" fmla="*/ 127 h 127"/>
              <a:gd name="T14" fmla="*/ 10 w 149"/>
              <a:gd name="T15" fmla="*/ 127 h 127"/>
              <a:gd name="T16" fmla="*/ 10 w 149"/>
              <a:gd name="T17" fmla="*/ 105 h 127"/>
              <a:gd name="T18" fmla="*/ 15 w 149"/>
              <a:gd name="T19" fmla="*/ 100 h 127"/>
              <a:gd name="T20" fmla="*/ 104 w 149"/>
              <a:gd name="T21" fmla="*/ 100 h 127"/>
              <a:gd name="T22" fmla="*/ 109 w 149"/>
              <a:gd name="T23" fmla="*/ 105 h 127"/>
              <a:gd name="T24" fmla="*/ 109 w 149"/>
              <a:gd name="T25" fmla="*/ 127 h 127"/>
              <a:gd name="T26" fmla="*/ 119 w 149"/>
              <a:gd name="T27" fmla="*/ 127 h 127"/>
              <a:gd name="T28" fmla="*/ 119 w 149"/>
              <a:gd name="T29" fmla="*/ 105 h 127"/>
              <a:gd name="T30" fmla="*/ 104 w 149"/>
              <a:gd name="T31" fmla="*/ 90 h 127"/>
              <a:gd name="T32" fmla="*/ 99 w 149"/>
              <a:gd name="T33" fmla="*/ 90 h 127"/>
              <a:gd name="T34" fmla="*/ 99 w 149"/>
              <a:gd name="T35" fmla="*/ 87 h 127"/>
              <a:gd name="T36" fmla="*/ 146 w 149"/>
              <a:gd name="T37" fmla="*/ 21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127">
                <a:moveTo>
                  <a:pt x="146" y="21"/>
                </a:moveTo>
                <a:cubicBezTo>
                  <a:pt x="149" y="14"/>
                  <a:pt x="149" y="6"/>
                  <a:pt x="143" y="3"/>
                </a:cubicBezTo>
                <a:cubicBezTo>
                  <a:pt x="139" y="0"/>
                  <a:pt x="130" y="0"/>
                  <a:pt x="127" y="7"/>
                </a:cubicBezTo>
                <a:cubicBezTo>
                  <a:pt x="127" y="7"/>
                  <a:pt x="106" y="60"/>
                  <a:pt x="62" y="62"/>
                </a:cubicBezTo>
                <a:cubicBezTo>
                  <a:pt x="27" y="65"/>
                  <a:pt x="15" y="69"/>
                  <a:pt x="11" y="91"/>
                </a:cubicBezTo>
                <a:cubicBezTo>
                  <a:pt x="5" y="93"/>
                  <a:pt x="0" y="98"/>
                  <a:pt x="0" y="105"/>
                </a:cubicBezTo>
                <a:cubicBezTo>
                  <a:pt x="0" y="127"/>
                  <a:pt x="0" y="127"/>
                  <a:pt x="0" y="127"/>
                </a:cubicBezTo>
                <a:cubicBezTo>
                  <a:pt x="10" y="127"/>
                  <a:pt x="10" y="127"/>
                  <a:pt x="10" y="127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10" y="102"/>
                  <a:pt x="12" y="100"/>
                  <a:pt x="15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07" y="100"/>
                  <a:pt x="109" y="102"/>
                  <a:pt x="109" y="105"/>
                </a:cubicBezTo>
                <a:cubicBezTo>
                  <a:pt x="109" y="127"/>
                  <a:pt x="109" y="127"/>
                  <a:pt x="109" y="127"/>
                </a:cubicBezTo>
                <a:cubicBezTo>
                  <a:pt x="119" y="127"/>
                  <a:pt x="119" y="127"/>
                  <a:pt x="119" y="127"/>
                </a:cubicBezTo>
                <a:cubicBezTo>
                  <a:pt x="119" y="105"/>
                  <a:pt x="119" y="105"/>
                  <a:pt x="119" y="105"/>
                </a:cubicBezTo>
                <a:cubicBezTo>
                  <a:pt x="119" y="97"/>
                  <a:pt x="112" y="90"/>
                  <a:pt x="104" y="90"/>
                </a:cubicBezTo>
                <a:cubicBezTo>
                  <a:pt x="99" y="90"/>
                  <a:pt x="99" y="90"/>
                  <a:pt x="99" y="90"/>
                </a:cubicBezTo>
                <a:cubicBezTo>
                  <a:pt x="99" y="87"/>
                  <a:pt x="99" y="87"/>
                  <a:pt x="99" y="87"/>
                </a:cubicBezTo>
                <a:cubicBezTo>
                  <a:pt x="99" y="87"/>
                  <a:pt x="131" y="69"/>
                  <a:pt x="146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8" name="Oval 152"/>
          <p:cNvSpPr>
            <a:spLocks noChangeArrowheads="1"/>
          </p:cNvSpPr>
          <p:nvPr/>
        </p:nvSpPr>
        <p:spPr bwMode="auto">
          <a:xfrm>
            <a:off x="7112516" y="5912775"/>
            <a:ext cx="146050" cy="14605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9" name="Freeform 153"/>
          <p:cNvSpPr>
            <a:spLocks/>
          </p:cNvSpPr>
          <p:nvPr/>
        </p:nvSpPr>
        <p:spPr bwMode="auto">
          <a:xfrm>
            <a:off x="6860103" y="5757200"/>
            <a:ext cx="198438" cy="71438"/>
          </a:xfrm>
          <a:custGeom>
            <a:avLst/>
            <a:gdLst>
              <a:gd name="T0" fmla="*/ 52 w 78"/>
              <a:gd name="T1" fmla="*/ 0 h 28"/>
              <a:gd name="T2" fmla="*/ 39 w 78"/>
              <a:gd name="T3" fmla="*/ 13 h 28"/>
              <a:gd name="T4" fmla="*/ 26 w 78"/>
              <a:gd name="T5" fmla="*/ 0 h 28"/>
              <a:gd name="T6" fmla="*/ 0 w 78"/>
              <a:gd name="T7" fmla="*/ 28 h 28"/>
              <a:gd name="T8" fmla="*/ 78 w 78"/>
              <a:gd name="T9" fmla="*/ 28 h 28"/>
              <a:gd name="T10" fmla="*/ 52 w 78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28">
                <a:moveTo>
                  <a:pt x="52" y="0"/>
                </a:moveTo>
                <a:cubicBezTo>
                  <a:pt x="39" y="13"/>
                  <a:pt x="39" y="13"/>
                  <a:pt x="39" y="13"/>
                </a:cubicBezTo>
                <a:cubicBezTo>
                  <a:pt x="26" y="0"/>
                  <a:pt x="26" y="0"/>
                  <a:pt x="26" y="0"/>
                </a:cubicBezTo>
                <a:cubicBezTo>
                  <a:pt x="11" y="4"/>
                  <a:pt x="0" y="13"/>
                  <a:pt x="0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13"/>
                  <a:pt x="67" y="4"/>
                  <a:pt x="52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0" name="Oval 154"/>
          <p:cNvSpPr>
            <a:spLocks noChangeArrowheads="1"/>
          </p:cNvSpPr>
          <p:nvPr/>
        </p:nvSpPr>
        <p:spPr bwMode="auto">
          <a:xfrm>
            <a:off x="6898203" y="5619087"/>
            <a:ext cx="122238" cy="122238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1" name="Freeform 155"/>
          <p:cNvSpPr>
            <a:spLocks/>
          </p:cNvSpPr>
          <p:nvPr/>
        </p:nvSpPr>
        <p:spPr bwMode="auto">
          <a:xfrm>
            <a:off x="6795016" y="5854037"/>
            <a:ext cx="330200" cy="192088"/>
          </a:xfrm>
          <a:custGeom>
            <a:avLst/>
            <a:gdLst>
              <a:gd name="T0" fmla="*/ 4 w 129"/>
              <a:gd name="T1" fmla="*/ 0 h 75"/>
              <a:gd name="T2" fmla="*/ 125 w 129"/>
              <a:gd name="T3" fmla="*/ 0 h 75"/>
              <a:gd name="T4" fmla="*/ 128 w 129"/>
              <a:gd name="T5" fmla="*/ 4 h 75"/>
              <a:gd name="T6" fmla="*/ 123 w 129"/>
              <a:gd name="T7" fmla="*/ 25 h 75"/>
              <a:gd name="T8" fmla="*/ 120 w 129"/>
              <a:gd name="T9" fmla="*/ 27 h 75"/>
              <a:gd name="T10" fmla="*/ 112 w 129"/>
              <a:gd name="T11" fmla="*/ 27 h 75"/>
              <a:gd name="T12" fmla="*/ 112 w 129"/>
              <a:gd name="T13" fmla="*/ 75 h 75"/>
              <a:gd name="T14" fmla="*/ 102 w 129"/>
              <a:gd name="T15" fmla="*/ 75 h 75"/>
              <a:gd name="T16" fmla="*/ 102 w 129"/>
              <a:gd name="T17" fmla="*/ 19 h 75"/>
              <a:gd name="T18" fmla="*/ 26 w 129"/>
              <a:gd name="T19" fmla="*/ 19 h 75"/>
              <a:gd name="T20" fmla="*/ 26 w 129"/>
              <a:gd name="T21" fmla="*/ 75 h 75"/>
              <a:gd name="T22" fmla="*/ 16 w 129"/>
              <a:gd name="T23" fmla="*/ 75 h 75"/>
              <a:gd name="T24" fmla="*/ 16 w 129"/>
              <a:gd name="T25" fmla="*/ 27 h 75"/>
              <a:gd name="T26" fmla="*/ 9 w 129"/>
              <a:gd name="T27" fmla="*/ 27 h 75"/>
              <a:gd name="T28" fmla="*/ 5 w 129"/>
              <a:gd name="T29" fmla="*/ 25 h 75"/>
              <a:gd name="T30" fmla="*/ 0 w 129"/>
              <a:gd name="T31" fmla="*/ 4 h 75"/>
              <a:gd name="T32" fmla="*/ 4 w 129"/>
              <a:gd name="T3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9" h="75">
                <a:moveTo>
                  <a:pt x="4" y="0"/>
                </a:moveTo>
                <a:cubicBezTo>
                  <a:pt x="125" y="0"/>
                  <a:pt x="125" y="0"/>
                  <a:pt x="125" y="0"/>
                </a:cubicBezTo>
                <a:cubicBezTo>
                  <a:pt x="127" y="0"/>
                  <a:pt x="129" y="3"/>
                  <a:pt x="128" y="4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3" y="26"/>
                  <a:pt x="121" y="27"/>
                  <a:pt x="120" y="27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75"/>
                  <a:pt x="112" y="75"/>
                  <a:pt x="112" y="75"/>
                </a:cubicBezTo>
                <a:cubicBezTo>
                  <a:pt x="102" y="75"/>
                  <a:pt x="102" y="75"/>
                  <a:pt x="102" y="75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26" y="19"/>
                  <a:pt x="26" y="19"/>
                  <a:pt x="26" y="19"/>
                </a:cubicBezTo>
                <a:cubicBezTo>
                  <a:pt x="26" y="75"/>
                  <a:pt x="26" y="75"/>
                  <a:pt x="26" y="75"/>
                </a:cubicBezTo>
                <a:cubicBezTo>
                  <a:pt x="16" y="75"/>
                  <a:pt x="16" y="75"/>
                  <a:pt x="16" y="75"/>
                </a:cubicBezTo>
                <a:cubicBezTo>
                  <a:pt x="16" y="27"/>
                  <a:pt x="16" y="27"/>
                  <a:pt x="16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7" y="27"/>
                  <a:pt x="6" y="26"/>
                  <a:pt x="5" y="25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" name="Rectangle 156"/>
          <p:cNvSpPr>
            <a:spLocks noChangeArrowheads="1"/>
          </p:cNvSpPr>
          <p:nvPr/>
        </p:nvSpPr>
        <p:spPr bwMode="auto">
          <a:xfrm>
            <a:off x="6895028" y="5946112"/>
            <a:ext cx="128588" cy="23813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3" name="Rectangle 157"/>
          <p:cNvSpPr>
            <a:spLocks noChangeArrowheads="1"/>
          </p:cNvSpPr>
          <p:nvPr/>
        </p:nvSpPr>
        <p:spPr bwMode="auto">
          <a:xfrm>
            <a:off x="6895028" y="6004850"/>
            <a:ext cx="128588" cy="2063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4" name="Oval 158"/>
          <p:cNvSpPr>
            <a:spLocks noChangeArrowheads="1"/>
          </p:cNvSpPr>
          <p:nvPr/>
        </p:nvSpPr>
        <p:spPr bwMode="auto">
          <a:xfrm>
            <a:off x="6660078" y="5911187"/>
            <a:ext cx="146050" cy="144463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5" name="Freeform 159"/>
          <p:cNvSpPr>
            <a:spLocks/>
          </p:cNvSpPr>
          <p:nvPr/>
        </p:nvSpPr>
        <p:spPr bwMode="auto">
          <a:xfrm>
            <a:off x="6580703" y="6068350"/>
            <a:ext cx="304800" cy="171450"/>
          </a:xfrm>
          <a:custGeom>
            <a:avLst/>
            <a:gdLst>
              <a:gd name="T0" fmla="*/ 108 w 119"/>
              <a:gd name="T1" fmla="*/ 30 h 67"/>
              <a:gd name="T2" fmla="*/ 60 w 119"/>
              <a:gd name="T3" fmla="*/ 0 h 67"/>
              <a:gd name="T4" fmla="*/ 12 w 119"/>
              <a:gd name="T5" fmla="*/ 30 h 67"/>
              <a:gd name="T6" fmla="*/ 0 w 119"/>
              <a:gd name="T7" fmla="*/ 45 h 67"/>
              <a:gd name="T8" fmla="*/ 0 w 119"/>
              <a:gd name="T9" fmla="*/ 67 h 67"/>
              <a:gd name="T10" fmla="*/ 10 w 119"/>
              <a:gd name="T11" fmla="*/ 67 h 67"/>
              <a:gd name="T12" fmla="*/ 10 w 119"/>
              <a:gd name="T13" fmla="*/ 45 h 67"/>
              <a:gd name="T14" fmla="*/ 15 w 119"/>
              <a:gd name="T15" fmla="*/ 40 h 67"/>
              <a:gd name="T16" fmla="*/ 104 w 119"/>
              <a:gd name="T17" fmla="*/ 40 h 67"/>
              <a:gd name="T18" fmla="*/ 109 w 119"/>
              <a:gd name="T19" fmla="*/ 45 h 67"/>
              <a:gd name="T20" fmla="*/ 109 w 119"/>
              <a:gd name="T21" fmla="*/ 67 h 67"/>
              <a:gd name="T22" fmla="*/ 119 w 119"/>
              <a:gd name="T23" fmla="*/ 67 h 67"/>
              <a:gd name="T24" fmla="*/ 119 w 119"/>
              <a:gd name="T25" fmla="*/ 45 h 67"/>
              <a:gd name="T26" fmla="*/ 108 w 119"/>
              <a:gd name="T27" fmla="*/ 3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9" h="67">
                <a:moveTo>
                  <a:pt x="108" y="30"/>
                </a:moveTo>
                <a:cubicBezTo>
                  <a:pt x="105" y="11"/>
                  <a:pt x="85" y="0"/>
                  <a:pt x="60" y="0"/>
                </a:cubicBezTo>
                <a:cubicBezTo>
                  <a:pt x="35" y="0"/>
                  <a:pt x="14" y="11"/>
                  <a:pt x="12" y="30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67"/>
                  <a:pt x="0" y="67"/>
                  <a:pt x="0" y="67"/>
                </a:cubicBezTo>
                <a:cubicBezTo>
                  <a:pt x="10" y="67"/>
                  <a:pt x="10" y="67"/>
                  <a:pt x="10" y="67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12" y="40"/>
                  <a:pt x="15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7" y="40"/>
                  <a:pt x="109" y="42"/>
                  <a:pt x="109" y="45"/>
                </a:cubicBezTo>
                <a:cubicBezTo>
                  <a:pt x="109" y="67"/>
                  <a:pt x="109" y="67"/>
                  <a:pt x="10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38"/>
                  <a:pt x="114" y="32"/>
                  <a:pt x="108" y="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2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7F7F7F"/>
      </a:dk1>
      <a:lt1>
        <a:sysClr val="window" lastClr="FFFFFF"/>
      </a:lt1>
      <a:dk2>
        <a:srgbClr val="00000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4019</TotalTime>
  <Words>377</Words>
  <Application>Microsoft Office PowerPoint</Application>
  <PresentationFormat>Широкоэкранный</PresentationFormat>
  <Paragraphs>157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Roboto Black</vt:lpstr>
      <vt:lpstr>Montserrat Light</vt:lpstr>
      <vt:lpstr>Roboto Light</vt:lpstr>
      <vt:lpstr>Arial</vt:lpstr>
      <vt:lpstr>Montserrat</vt:lpstr>
      <vt:lpstr>Calibri</vt:lpstr>
      <vt:lpstr>Inter</vt:lpstr>
      <vt:lpstr>Roboto Thin</vt:lpstr>
      <vt:lpstr>Roboto</vt:lpstr>
      <vt:lpstr>Тема Office</vt:lpstr>
      <vt:lpstr>Презентация PowerPoint</vt:lpstr>
      <vt:lpstr>«НЕЙРОМЕДИРЕГ» - ЛЕКАРСТВЕННЫЙ ПРЕПАРАТ НА ОСНОВЕ СЕКРЕТОМА МЕЗЕНХИМНЫХ СТРОМАЛЬНЫХ КЛЕТОК ЧЕЛОВЕКА С ПРОЛОНГИРОВАННЫМ ПРОЛИФЕРАТИВНЫМ ПОТЕНЦИАЛОМ ДЛЯ ЛЕЧЕНИЯ ВНУТРИМОЗГОВЫХ КРОВОИЗЛИЯНИЙ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Баринова Анастасия Игоревна</dc:creator>
  <cp:lastModifiedBy>Болобан Екатерина Александровна</cp:lastModifiedBy>
  <cp:revision>259</cp:revision>
  <dcterms:created xsi:type="dcterms:W3CDTF">2025-06-17T06:13:06Z</dcterms:created>
  <dcterms:modified xsi:type="dcterms:W3CDTF">2026-09-09T13:16:23Z</dcterms:modified>
</cp:coreProperties>
</file>